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318" r:id="rId3"/>
    <p:sldId id="331" r:id="rId4"/>
    <p:sldId id="329" r:id="rId5"/>
    <p:sldId id="330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3213" y="0"/>
            <a:ext cx="42656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923213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31-May-17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31-May-17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31-May-17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23611" y="0"/>
            <a:ext cx="1065213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123612" y="10886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31-May-17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31-May-17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31-May-17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31-May-17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31-May-17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31-May-17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4" y="0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31-May-17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MoneyUp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457200"/>
            <a:ext cx="3697194" cy="24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71" y="0"/>
            <a:ext cx="11250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Het concept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81200"/>
            <a:ext cx="9829799" cy="4187825"/>
          </a:xfrm>
        </p:spPr>
        <p:txBody>
          <a:bodyPr/>
          <a:lstStyle/>
          <a:p>
            <a:r>
              <a:rPr lang="en-US" dirty="0"/>
              <a:t>Jongeren helpen met geld problemen</a:t>
            </a:r>
          </a:p>
          <a:p>
            <a:r>
              <a:rPr lang="en-US" dirty="0"/>
              <a:t>De gemeente assisteren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567">
            <a:off x="7466012" y="1984513"/>
            <a:ext cx="3141460" cy="32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Hoe verdienen wij hieraan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1905000"/>
            <a:ext cx="3619500" cy="3657600"/>
          </a:xfrm>
        </p:spPr>
      </p:pic>
      <p:sp>
        <p:nvSpPr>
          <p:cNvPr id="5" name="TextBox 4"/>
          <p:cNvSpPr txBox="1"/>
          <p:nvPr/>
        </p:nvSpPr>
        <p:spPr>
          <a:xfrm>
            <a:off x="1674812" y="2057400"/>
            <a:ext cx="624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Investeringen Gemeente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Samenwerking met bedrijven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Prive Hulp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711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9CF527E-FFB0-4DB9-A7A4-39065878ED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0</TotalTime>
  <Words>22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Cambria</vt:lpstr>
      <vt:lpstr>Currency Symbols 16x9</vt:lpstr>
      <vt:lpstr>MoneyUp</vt:lpstr>
      <vt:lpstr>Business Model</vt:lpstr>
      <vt:lpstr>                                    Het concept</vt:lpstr>
      <vt:lpstr>                      Hoe verdienen wij hieraan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2017-05-30T08:44:36Z</dcterms:created>
  <dcterms:modified xsi:type="dcterms:W3CDTF">2017-06-01T11:23:25Z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TC028952629991</vt:lpwstr>
  </property>
</Properties>
</file>