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67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08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73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98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75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78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25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3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56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6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00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8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02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22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68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0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9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2B1574-D209-4BF6-B0B4-57951B85C86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591C43-1F59-4BBD-BD62-8A2DEE8C4B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12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Libros que leer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By</a:t>
            </a:r>
            <a:r>
              <a:rPr lang="es-MX" dirty="0" smtClean="0"/>
              <a:t>: Pos yo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366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Saga oscuros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Autora: </a:t>
            </a:r>
            <a:r>
              <a:rPr lang="es-MX" dirty="0" err="1" smtClean="0"/>
              <a:t>lauren</a:t>
            </a:r>
            <a:r>
              <a:rPr lang="es-MX" dirty="0" smtClean="0"/>
              <a:t> </a:t>
            </a:r>
            <a:r>
              <a:rPr lang="es-MX" dirty="0" err="1" smtClean="0"/>
              <a:t>kate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71379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Saga </a:t>
            </a:r>
            <a:r>
              <a:rPr lang="es-MX" dirty="0" err="1" smtClean="0"/>
              <a:t>boulevart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Flor m salvador </a:t>
            </a:r>
          </a:p>
        </p:txBody>
      </p:sp>
    </p:spTree>
    <p:extLst>
      <p:ext uri="{BB962C8B-B14F-4D97-AF65-F5344CB8AC3E}">
        <p14:creationId xmlns:p14="http://schemas.microsoft.com/office/powerpoint/2010/main" val="38814698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Perfectos mentirosos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Ya no </a:t>
            </a:r>
            <a:r>
              <a:rPr lang="es-MX" smtClean="0"/>
              <a:t>sepo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483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Damian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Alex </a:t>
            </a:r>
            <a:r>
              <a:rPr lang="es-MX" dirty="0" err="1" smtClean="0"/>
              <a:t>Mirez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5914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</TotalTime>
  <Words>26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Libros que leer</vt:lpstr>
      <vt:lpstr>Saga oscuros</vt:lpstr>
      <vt:lpstr>Saga boulevart </vt:lpstr>
      <vt:lpstr>Perfectos mentirosos</vt:lpstr>
      <vt:lpstr>Damian</vt:lpstr>
    </vt:vector>
  </TitlesOfParts>
  <Company>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Libros que leer</dc:title>
  <dc:creator>INE</dc:creator>
  <cp:lastModifiedBy>INE</cp:lastModifiedBy>
  <cp:revision>2</cp:revision>
  <dcterms:created xsi:type="dcterms:W3CDTF">2023-10-04T01:41:01Z</dcterms:created>
  <dcterms:modified xsi:type="dcterms:W3CDTF">2023-10-04T01:49:57Z</dcterms:modified>
</cp:coreProperties>
</file>