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94660"/>
  </p:normalViewPr>
  <p:slideViewPr>
    <p:cSldViewPr snapToGrid="0" showGuides="1">
      <p:cViewPr>
        <p:scale>
          <a:sx n="50" d="100"/>
          <a:sy n="50" d="100"/>
        </p:scale>
        <p:origin x="462" y="14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375E66-CA90-4447-BCB6-32DEDC8064C8}"/>
              </a:ext>
            </a:extLst>
          </p:cNvPr>
          <p:cNvSpPr txBox="1"/>
          <p:nvPr/>
        </p:nvSpPr>
        <p:spPr>
          <a:xfrm>
            <a:off x="1504950" y="1333500"/>
            <a:ext cx="6496050" cy="2308324"/>
          </a:xfrm>
          <a:prstGeom prst="rect">
            <a:avLst/>
          </a:prstGeom>
          <a:noFill/>
        </p:spPr>
        <p:txBody>
          <a:bodyPr wrap="square" rtlCol="0">
            <a:spAutoFit/>
          </a:bodyPr>
          <a:lstStyle/>
          <a:p>
            <a:r>
              <a:rPr lang="en-US" sz="3600" b="1" dirty="0"/>
              <a:t>2450</a:t>
            </a:r>
            <a:r>
              <a:rPr lang="az-Latn-AZ" sz="3600" b="1" dirty="0"/>
              <a:t>İ</a:t>
            </a:r>
          </a:p>
          <a:p>
            <a:r>
              <a:rPr lang="en-US" sz="3600" b="1" dirty="0"/>
              <a:t>Cronjobs </a:t>
            </a:r>
            <a:r>
              <a:rPr lang="en-US" sz="3600" b="1"/>
              <a:t>in Linux</a:t>
            </a:r>
            <a:endParaRPr lang="en-US" sz="3600" b="1" dirty="0"/>
          </a:p>
          <a:p>
            <a:r>
              <a:rPr lang="az-Latn-AZ" sz="3600" b="1" dirty="0"/>
              <a:t>Khalilov Eltun</a:t>
            </a:r>
            <a:endParaRPr lang="en-US" sz="3600" b="1" dirty="0"/>
          </a:p>
          <a:p>
            <a:r>
              <a:rPr lang="en-US" sz="3600" b="1" dirty="0"/>
              <a:t>Operating System</a:t>
            </a:r>
            <a:endParaRPr lang="az-Latn-AZ" sz="3600" b="1" dirty="0"/>
          </a:p>
        </p:txBody>
      </p:sp>
    </p:spTree>
    <p:extLst>
      <p:ext uri="{BB962C8B-B14F-4D97-AF65-F5344CB8AC3E}">
        <p14:creationId xmlns:p14="http://schemas.microsoft.com/office/powerpoint/2010/main" val="348129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39C4A-A45D-4F42-AD64-EA4CF2802120}"/>
              </a:ext>
            </a:extLst>
          </p:cNvPr>
          <p:cNvSpPr txBox="1"/>
          <p:nvPr/>
        </p:nvSpPr>
        <p:spPr>
          <a:xfrm>
            <a:off x="704850" y="571500"/>
            <a:ext cx="8515350" cy="830997"/>
          </a:xfrm>
          <a:prstGeom prst="rect">
            <a:avLst/>
          </a:prstGeom>
          <a:noFill/>
        </p:spPr>
        <p:txBody>
          <a:bodyPr wrap="square" rtlCol="0">
            <a:spAutoFit/>
          </a:bodyPr>
          <a:lstStyle/>
          <a:p>
            <a:r>
              <a:rPr lang="en-US" sz="4800" b="1" dirty="0"/>
              <a:t>What is a Cronjob in Linux? </a:t>
            </a:r>
          </a:p>
        </p:txBody>
      </p:sp>
      <p:sp>
        <p:nvSpPr>
          <p:cNvPr id="5" name="TextBox 4">
            <a:extLst>
              <a:ext uri="{FF2B5EF4-FFF2-40B4-BE49-F238E27FC236}">
                <a16:creationId xmlns:a16="http://schemas.microsoft.com/office/drawing/2014/main" id="{A2FEB25A-6BF2-43AF-AFEB-03EEEFA7E95A}"/>
              </a:ext>
            </a:extLst>
          </p:cNvPr>
          <p:cNvSpPr txBox="1"/>
          <p:nvPr/>
        </p:nvSpPr>
        <p:spPr>
          <a:xfrm>
            <a:off x="704850" y="2114550"/>
            <a:ext cx="10706100" cy="3276282"/>
          </a:xfrm>
          <a:prstGeom prst="rect">
            <a:avLst/>
          </a:prstGeom>
          <a:noFill/>
        </p:spPr>
        <p:txBody>
          <a:bodyPr wrap="square" rtlCol="0">
            <a:spAutoFit/>
          </a:bodyPr>
          <a:lstStyle/>
          <a:p>
            <a:pPr>
              <a:lnSpc>
                <a:spcPct val="150000"/>
              </a:lnSpc>
            </a:pPr>
            <a:r>
              <a:rPr lang="en-US" sz="2000" b="1" dirty="0">
                <a:latin typeface="Arial Black" panose="020B0A04020102020204" pitchFamily="34" charset="0"/>
              </a:rPr>
              <a:t>Cron is a Linux job scheduler that is used to setup tasks to run periodically at a fixed date or interval. Cron jobs are specific commands or shell scripts that users define in the crontab files. These files are then monitored by the Cron daemon and jobs are executed on a pre-set schedule.</a:t>
            </a:r>
          </a:p>
          <a:p>
            <a:pPr>
              <a:lnSpc>
                <a:spcPct val="150000"/>
              </a:lnSpc>
            </a:pPr>
            <a:r>
              <a:rPr lang="en-US" sz="2000" b="1" dirty="0">
                <a:latin typeface="Arial Black" panose="020B0A04020102020204" pitchFamily="34" charset="0"/>
              </a:rPr>
              <a:t>To follow this guide, you should have:</a:t>
            </a:r>
          </a:p>
          <a:p>
            <a:pPr>
              <a:lnSpc>
                <a:spcPct val="150000"/>
              </a:lnSpc>
            </a:pPr>
            <a:r>
              <a:rPr lang="en-US" sz="2000" b="1" dirty="0">
                <a:latin typeface="Arial Black" panose="020B0A04020102020204" pitchFamily="34" charset="0"/>
              </a:rPr>
              <a:t>A machine with Ubuntu 20.04 installed and root access privileges.</a:t>
            </a:r>
          </a:p>
          <a:p>
            <a:pPr>
              <a:lnSpc>
                <a:spcPct val="150000"/>
              </a:lnSpc>
            </a:pPr>
            <a:r>
              <a:rPr lang="en-US" sz="2000" b="1" dirty="0">
                <a:latin typeface="Arial Black" panose="020B0A04020102020204" pitchFamily="34" charset="0"/>
              </a:rPr>
              <a:t>Basic Linux command-line experience.</a:t>
            </a:r>
            <a:endParaRPr lang="en-US" dirty="0"/>
          </a:p>
        </p:txBody>
      </p:sp>
    </p:spTree>
    <p:extLst>
      <p:ext uri="{BB962C8B-B14F-4D97-AF65-F5344CB8AC3E}">
        <p14:creationId xmlns:p14="http://schemas.microsoft.com/office/powerpoint/2010/main" val="188880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EB666E-AB01-4D65-AC89-B6C424C0A8CD}"/>
              </a:ext>
            </a:extLst>
          </p:cNvPr>
          <p:cNvSpPr txBox="1"/>
          <p:nvPr/>
        </p:nvSpPr>
        <p:spPr>
          <a:xfrm>
            <a:off x="180975" y="1234291"/>
            <a:ext cx="11830050" cy="3737946"/>
          </a:xfrm>
          <a:prstGeom prst="rect">
            <a:avLst/>
          </a:prstGeom>
          <a:noFill/>
        </p:spPr>
        <p:txBody>
          <a:bodyPr wrap="square">
            <a:spAutoFit/>
          </a:bodyPr>
          <a:lstStyle/>
          <a:p>
            <a:pPr>
              <a:lnSpc>
                <a:spcPct val="150000"/>
              </a:lnSpc>
            </a:pPr>
            <a:r>
              <a:rPr lang="en-US" sz="2000" b="1" dirty="0">
                <a:latin typeface="Arial Black" panose="020B0A04020102020204" pitchFamily="34" charset="0"/>
              </a:rPr>
              <a:t>Cron jobs are commands or shell scripts that are referenced in crontab files. These files are loaded into memory and monitored for pre-set actions that need to be taken. Cron wakes up every minute to examine all stored crontabs and see if any command needs to be executed in the current minute.</a:t>
            </a:r>
          </a:p>
          <a:p>
            <a:pPr>
              <a:lnSpc>
                <a:spcPct val="150000"/>
              </a:lnSpc>
            </a:pPr>
            <a:r>
              <a:rPr lang="en-US" sz="2000" b="1" dirty="0">
                <a:latin typeface="Arial Black" panose="020B0A04020102020204" pitchFamily="34" charset="0"/>
              </a:rPr>
              <a:t>Additionally, Cron monitors the modification time of each crontab file on the system. If any crontab has been changed, it is automatically reloaded into memory. This way Cron doesn’t need to be restarted when a crontab modification is made.</a:t>
            </a:r>
          </a:p>
          <a:p>
            <a:pPr>
              <a:lnSpc>
                <a:spcPct val="150000"/>
              </a:lnSpc>
            </a:pPr>
            <a:endParaRPr lang="en-US" sz="2000" b="1" dirty="0"/>
          </a:p>
        </p:txBody>
      </p:sp>
    </p:spTree>
    <p:extLst>
      <p:ext uri="{BB962C8B-B14F-4D97-AF65-F5344CB8AC3E}">
        <p14:creationId xmlns:p14="http://schemas.microsoft.com/office/powerpoint/2010/main" val="420057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61A770-2C3B-4914-ABE4-D39A3A68B4AD}"/>
              </a:ext>
            </a:extLst>
          </p:cNvPr>
          <p:cNvSpPr txBox="1"/>
          <p:nvPr/>
        </p:nvSpPr>
        <p:spPr>
          <a:xfrm>
            <a:off x="495300" y="361950"/>
            <a:ext cx="11525250" cy="4467057"/>
          </a:xfrm>
          <a:prstGeom prst="rect">
            <a:avLst/>
          </a:prstGeom>
          <a:noFill/>
        </p:spPr>
        <p:txBody>
          <a:bodyPr wrap="square">
            <a:spAutoFit/>
          </a:bodyPr>
          <a:lstStyle/>
          <a:p>
            <a:pPr>
              <a:lnSpc>
                <a:spcPct val="150000"/>
              </a:lnSpc>
            </a:pPr>
            <a:r>
              <a:rPr lang="en-US" sz="2400" b="1" dirty="0"/>
              <a:t>Every Cron task is written in a Cron expression that consists of two parts: the time schedule and the command to be executed. While the command can be virtually any command that you would normally execute in your command-line environment, writing a proper time schedule requires some practice.</a:t>
            </a:r>
          </a:p>
          <a:p>
            <a:pPr>
              <a:lnSpc>
                <a:spcPct val="150000"/>
              </a:lnSpc>
            </a:pPr>
            <a:r>
              <a:rPr lang="en-US" sz="2400" b="1" dirty="0"/>
              <a:t>The Cron task syntax consists of 6 arguments separated by spaces. First 5 arguments describe the execution time, while the last argument is a command or a full path to a shell script that is going to be executed by the default shell:</a:t>
            </a:r>
          </a:p>
          <a:p>
            <a:pPr>
              <a:lnSpc>
                <a:spcPct val="150000"/>
              </a:lnSpc>
            </a:pPr>
            <a:r>
              <a:rPr lang="en-US" sz="2400" b="1" dirty="0"/>
              <a:t>[minute] [hour] [day of month] [month] [day of week] [command]</a:t>
            </a:r>
          </a:p>
        </p:txBody>
      </p:sp>
    </p:spTree>
    <p:extLst>
      <p:ext uri="{BB962C8B-B14F-4D97-AF65-F5344CB8AC3E}">
        <p14:creationId xmlns:p14="http://schemas.microsoft.com/office/powerpoint/2010/main" val="536963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5</TotalTime>
  <Words>316</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Calibri Light</vt:lpstr>
      <vt:lpstr>Celestial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x.eltun515@gmail.com</dc:creator>
  <cp:lastModifiedBy>x.eltun515@gmail.com</cp:lastModifiedBy>
  <cp:revision>1</cp:revision>
  <dcterms:created xsi:type="dcterms:W3CDTF">2022-11-22T19:26:47Z</dcterms:created>
  <dcterms:modified xsi:type="dcterms:W3CDTF">2022-11-22T19:32:42Z</dcterms:modified>
</cp:coreProperties>
</file>