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E7C550-789E-4F8B-904E-066E3BD51DF0}"/>
              </a:ext>
            </a:extLst>
          </p:cNvPr>
          <p:cNvSpPr txBox="1"/>
          <p:nvPr/>
        </p:nvSpPr>
        <p:spPr>
          <a:xfrm>
            <a:off x="4664984" y="3266150"/>
            <a:ext cx="7273491" cy="1938992"/>
          </a:xfrm>
          <a:prstGeom prst="rect">
            <a:avLst/>
          </a:prstGeom>
          <a:noFill/>
        </p:spPr>
        <p:txBody>
          <a:bodyPr wrap="square" rtlCol="0">
            <a:spAutoFit/>
          </a:bodyPr>
          <a:lstStyle/>
          <a:p>
            <a:r>
              <a:rPr lang="az-Latn-AZ" sz="4000" dirty="0"/>
              <a:t>Xəlilov Eltun-2450i</a:t>
            </a:r>
          </a:p>
          <a:p>
            <a:r>
              <a:rPr lang="az-Latn-AZ" sz="4000" dirty="0"/>
              <a:t>Operating system </a:t>
            </a:r>
          </a:p>
          <a:p>
            <a:r>
              <a:rPr lang="az-Latn-AZ" sz="4000" dirty="0"/>
              <a:t>Quantum process and computing</a:t>
            </a:r>
            <a:endParaRPr lang="en-US" sz="4000" dirty="0"/>
          </a:p>
        </p:txBody>
      </p:sp>
    </p:spTree>
    <p:extLst>
      <p:ext uri="{BB962C8B-B14F-4D97-AF65-F5344CB8AC3E}">
        <p14:creationId xmlns:p14="http://schemas.microsoft.com/office/powerpoint/2010/main" val="206520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309E73-BC1E-4A50-95F5-ED4C7066BA87}"/>
              </a:ext>
            </a:extLst>
          </p:cNvPr>
          <p:cNvSpPr txBox="1"/>
          <p:nvPr/>
        </p:nvSpPr>
        <p:spPr>
          <a:xfrm>
            <a:off x="1233182" y="469783"/>
            <a:ext cx="10435904" cy="1938992"/>
          </a:xfrm>
          <a:prstGeom prst="rect">
            <a:avLst/>
          </a:prstGeom>
          <a:noFill/>
        </p:spPr>
        <p:txBody>
          <a:bodyPr wrap="square" rtlCol="0">
            <a:spAutoFit/>
          </a:bodyPr>
          <a:lstStyle/>
          <a:p>
            <a:r>
              <a:rPr lang="en-US" sz="6000" dirty="0"/>
              <a:t>What is quantum process and computing?</a:t>
            </a:r>
          </a:p>
        </p:txBody>
      </p:sp>
      <p:sp>
        <p:nvSpPr>
          <p:cNvPr id="5" name="TextBox 4">
            <a:extLst>
              <a:ext uri="{FF2B5EF4-FFF2-40B4-BE49-F238E27FC236}">
                <a16:creationId xmlns:a16="http://schemas.microsoft.com/office/drawing/2014/main" id="{5CEF0EFD-29B8-4BEA-AEE0-C0B5B93C3823}"/>
              </a:ext>
            </a:extLst>
          </p:cNvPr>
          <p:cNvSpPr txBox="1"/>
          <p:nvPr/>
        </p:nvSpPr>
        <p:spPr>
          <a:xfrm>
            <a:off x="469784" y="3237139"/>
            <a:ext cx="10830187" cy="2554545"/>
          </a:xfrm>
          <a:prstGeom prst="rect">
            <a:avLst/>
          </a:prstGeom>
          <a:noFill/>
        </p:spPr>
        <p:txBody>
          <a:bodyPr wrap="square" rtlCol="0">
            <a:spAutoFit/>
          </a:bodyPr>
          <a:lstStyle/>
          <a:p>
            <a:r>
              <a:rPr lang="en-US" sz="2000" b="1" dirty="0"/>
              <a:t>Quantum computing is a rapidly-emerging technology that harnesses the laws of quantum mechanics to solve problems too complex for classical computers. Today, IBM Quantum makes real quantum hardware -- a tool scientists only began to imagine three decades ago -- available to hundreds of thousands of developers. Our engineers deliver ever-more-powerful superconducting quantum processors at regular intervals, alongside crucial advances in software and quantum-classical orchestration. This work drives toward the quantum computing speed and capacity necessary to change the world. These machines are very different from the classical computers that have been around for more than half a century. Here's a primer on this transformative technology.</a:t>
            </a:r>
          </a:p>
        </p:txBody>
      </p:sp>
    </p:spTree>
    <p:extLst>
      <p:ext uri="{BB962C8B-B14F-4D97-AF65-F5344CB8AC3E}">
        <p14:creationId xmlns:p14="http://schemas.microsoft.com/office/powerpoint/2010/main" val="398912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AB3F-B7D0-487A-8F04-5F0C5B31E1B5}"/>
              </a:ext>
            </a:extLst>
          </p:cNvPr>
          <p:cNvSpPr>
            <a:spLocks noGrp="1"/>
          </p:cNvSpPr>
          <p:nvPr>
            <p:ph type="title"/>
          </p:nvPr>
        </p:nvSpPr>
        <p:spPr>
          <a:xfrm>
            <a:off x="685801" y="609600"/>
            <a:ext cx="5815667" cy="1456267"/>
          </a:xfrm>
        </p:spPr>
        <p:txBody>
          <a:bodyPr>
            <a:normAutofit/>
          </a:bodyPr>
          <a:lstStyle/>
          <a:p>
            <a:r>
              <a:rPr lang="en-US" sz="4000" b="1" dirty="0"/>
              <a:t>Why do we need quantum computers?</a:t>
            </a:r>
            <a:endParaRPr lang="en-US" sz="4000" dirty="0"/>
          </a:p>
        </p:txBody>
      </p:sp>
      <p:sp>
        <p:nvSpPr>
          <p:cNvPr id="6" name="TextBox 5">
            <a:extLst>
              <a:ext uri="{FF2B5EF4-FFF2-40B4-BE49-F238E27FC236}">
                <a16:creationId xmlns:a16="http://schemas.microsoft.com/office/drawing/2014/main" id="{F07882C0-7FC6-4266-B47E-DD2F78AADC8B}"/>
              </a:ext>
            </a:extLst>
          </p:cNvPr>
          <p:cNvSpPr txBox="1"/>
          <p:nvPr/>
        </p:nvSpPr>
        <p:spPr>
          <a:xfrm>
            <a:off x="761302" y="2567031"/>
            <a:ext cx="9850771" cy="3477875"/>
          </a:xfrm>
          <a:prstGeom prst="rect">
            <a:avLst/>
          </a:prstGeom>
          <a:noFill/>
        </p:spPr>
        <p:txBody>
          <a:bodyPr wrap="square" rtlCol="0">
            <a:spAutoFit/>
          </a:bodyPr>
          <a:lstStyle/>
          <a:p>
            <a:r>
              <a:rPr lang="en-US" sz="2000" b="1" dirty="0"/>
              <a:t>For some problems, supercomputers aren’t that super.</a:t>
            </a:r>
          </a:p>
          <a:p>
            <a:r>
              <a:rPr lang="en-US" sz="2000" b="1" dirty="0"/>
              <a:t>When scientists and engineers encounter difficult problems, they turn to supercomputers. These are very large classical computers, often with thousands of classical CPU and GPU cores. However, even supercomputers struggle to solve certain kinds of problems. If a supercomputer gets stumped, that's probably because the big classical machine was asked to solve a problem with a high degree of complexity. When classical computers fail, it's often due to complexity Complex problems are problems with lots of variables interacting in complicated ways. Modeling the behavior of individual atoms in a molecule is a complex problem, because of all the different electrons interacting with one another. Sorting out the ideal routes for a few hundred tankers in a global shipping network is complex too.</a:t>
            </a:r>
          </a:p>
          <a:p>
            <a:r>
              <a:rPr lang="en-US" sz="2000" b="1" dirty="0"/>
              <a:t> </a:t>
            </a:r>
          </a:p>
        </p:txBody>
      </p:sp>
    </p:spTree>
    <p:extLst>
      <p:ext uri="{BB962C8B-B14F-4D97-AF65-F5344CB8AC3E}">
        <p14:creationId xmlns:p14="http://schemas.microsoft.com/office/powerpoint/2010/main" val="194577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B8B0-1BD7-43FD-934A-209EED3A6678}"/>
              </a:ext>
            </a:extLst>
          </p:cNvPr>
          <p:cNvSpPr>
            <a:spLocks noGrp="1"/>
          </p:cNvSpPr>
          <p:nvPr>
            <p:ph type="title"/>
          </p:nvPr>
        </p:nvSpPr>
        <p:spPr>
          <a:xfrm>
            <a:off x="553673" y="377506"/>
            <a:ext cx="10131425" cy="931178"/>
          </a:xfrm>
        </p:spPr>
        <p:txBody>
          <a:bodyPr>
            <a:normAutofit/>
          </a:bodyPr>
          <a:lstStyle/>
          <a:p>
            <a:r>
              <a:rPr lang="en-US" b="1" i="0" dirty="0">
                <a:effectLst/>
                <a:latin typeface="IBM Plex Sans" panose="020B0503050203000203" pitchFamily="34" charset="0"/>
              </a:rPr>
              <a:t>Why quantum computers are faster?</a:t>
            </a:r>
            <a:endParaRPr lang="en-US" b="1" dirty="0"/>
          </a:p>
        </p:txBody>
      </p:sp>
      <p:sp>
        <p:nvSpPr>
          <p:cNvPr id="3" name="Content Placeholder 2">
            <a:extLst>
              <a:ext uri="{FF2B5EF4-FFF2-40B4-BE49-F238E27FC236}">
                <a16:creationId xmlns:a16="http://schemas.microsoft.com/office/drawing/2014/main" id="{AC66E4BC-E356-430E-9694-6A0FA94AE8F9}"/>
              </a:ext>
            </a:extLst>
          </p:cNvPr>
          <p:cNvSpPr>
            <a:spLocks noGrp="1"/>
          </p:cNvSpPr>
          <p:nvPr>
            <p:ph idx="1"/>
          </p:nvPr>
        </p:nvSpPr>
        <p:spPr>
          <a:xfrm>
            <a:off x="402671" y="1535185"/>
            <a:ext cx="11350305" cy="5176008"/>
          </a:xfrm>
        </p:spPr>
        <p:txBody>
          <a:bodyPr>
            <a:normAutofit lnSpcReduction="10000"/>
          </a:bodyPr>
          <a:lstStyle/>
          <a:p>
            <a:r>
              <a:rPr lang="en-US" sz="2000" dirty="0"/>
              <a:t>A supercomputer might be great at difficult tasks like sorting through a big database of protein sequences. But it will struggle to see the subtle patterns in that data that determine how those proteins behave. Proteins are long strings of amino acids that become useful biological machines when they fold into complex shapes. Figuring out how proteins will fold is a problem with important implications for biology and medicine. A classical supercomputer might try to fold a protein with brute force, leveraging its many processors to check every possible way of bending the chemical chain before arriving at an answer. But as the protein sequences What is quantum computing? get longer and more complex, the supercomputer stalls. A chain of 100 amino acids could theoretically fold in any one of many trillions of ways. No computer has the working memory to handle all the possible combinations of individual folds. Quantum algorithms take a new approach to these sorts of complex problems -- creating multidimensional spaces where the patterns linking individual data points emerge. In the case of a protein folding problem, that pattern might be the combination of folds requiring the least energy to produce. That combination of folds is the solution to the problem. Classical computers can not create these computational spaces, so they can not find these patterns. In the case of proteins, there are already early quantum algorithms that can find folding patterns in entirely new, more efficient ways, without the laborious checking procedures of classical computers. As quantum hardware scales and these algorithms advance, they could tackle protein folding problems too complex for any supercomputer.</a:t>
            </a:r>
          </a:p>
        </p:txBody>
      </p:sp>
    </p:spTree>
    <p:extLst>
      <p:ext uri="{BB962C8B-B14F-4D97-AF65-F5344CB8AC3E}">
        <p14:creationId xmlns:p14="http://schemas.microsoft.com/office/powerpoint/2010/main" val="387338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439F-1E1A-4AF7-8FE0-95F638CA9674}"/>
              </a:ext>
            </a:extLst>
          </p:cNvPr>
          <p:cNvSpPr>
            <a:spLocks noGrp="1"/>
          </p:cNvSpPr>
          <p:nvPr>
            <p:ph type="title"/>
          </p:nvPr>
        </p:nvSpPr>
        <p:spPr/>
        <p:txBody>
          <a:bodyPr>
            <a:normAutofit/>
          </a:bodyPr>
          <a:lstStyle/>
          <a:p>
            <a:r>
              <a:rPr lang="en-US" sz="4000" b="1" dirty="0"/>
              <a:t>Making quantum computers useful</a:t>
            </a:r>
          </a:p>
        </p:txBody>
      </p:sp>
      <p:sp>
        <p:nvSpPr>
          <p:cNvPr id="3" name="Content Placeholder 2">
            <a:extLst>
              <a:ext uri="{FF2B5EF4-FFF2-40B4-BE49-F238E27FC236}">
                <a16:creationId xmlns:a16="http://schemas.microsoft.com/office/drawing/2014/main" id="{217A7A0B-4EA7-47AC-A921-73F58A14EE44}"/>
              </a:ext>
            </a:extLst>
          </p:cNvPr>
          <p:cNvSpPr>
            <a:spLocks noGrp="1"/>
          </p:cNvSpPr>
          <p:nvPr>
            <p:ph idx="1"/>
          </p:nvPr>
        </p:nvSpPr>
        <p:spPr/>
        <p:txBody>
          <a:bodyPr>
            <a:normAutofit/>
          </a:bodyPr>
          <a:lstStyle/>
          <a:p>
            <a:pPr marL="0" indent="0">
              <a:buNone/>
            </a:pPr>
            <a:r>
              <a:rPr lang="en-US" sz="2000" b="1" dirty="0"/>
              <a:t>IBM Quantum leads the world in building quantum hardware. Roadmap is a clear, detailed plan to scale quantum processors, overcome the scaling problem, and build the hardware necessary for quantum advantage. But quantum advantage will not be achieved with hardware alone. IBM has also spent years advancing the software that will be necessary to do useful work using quantum computers. It is open-source, python-based, and by far the most widely-used quantum SDK in the world. They also developed </a:t>
            </a:r>
            <a:r>
              <a:rPr lang="en-US" sz="2000" b="1" dirty="0" err="1"/>
              <a:t>Qiskit</a:t>
            </a:r>
            <a:r>
              <a:rPr lang="en-US" sz="2000" b="1" dirty="0"/>
              <a:t> Runtime, the most powerful quantum programming model in the world. Achieving quantum advantage will require new methods of suppressing errors, increasing speed, and orchestrating quantum and classical resources. The foundations of that work are being laid today in </a:t>
            </a:r>
            <a:r>
              <a:rPr lang="en-US" sz="2000" b="1" dirty="0" err="1"/>
              <a:t>Qiskit</a:t>
            </a:r>
            <a:r>
              <a:rPr lang="en-US" sz="2000" b="1" dirty="0"/>
              <a:t> Runtime.</a:t>
            </a:r>
          </a:p>
        </p:txBody>
      </p:sp>
    </p:spTree>
    <p:extLst>
      <p:ext uri="{BB962C8B-B14F-4D97-AF65-F5344CB8AC3E}">
        <p14:creationId xmlns:p14="http://schemas.microsoft.com/office/powerpoint/2010/main" val="362312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C7F46-A8DB-4F64-96EA-B9474068B814}"/>
              </a:ext>
            </a:extLst>
          </p:cNvPr>
          <p:cNvSpPr>
            <a:spLocks noGrp="1"/>
          </p:cNvSpPr>
          <p:nvPr>
            <p:ph idx="1"/>
          </p:nvPr>
        </p:nvSpPr>
        <p:spPr>
          <a:xfrm>
            <a:off x="257963" y="858551"/>
            <a:ext cx="10131425" cy="3649133"/>
          </a:xfrm>
        </p:spPr>
        <p:txBody>
          <a:bodyPr>
            <a:normAutofit/>
          </a:bodyPr>
          <a:lstStyle/>
          <a:p>
            <a:pPr marL="0" indent="0">
              <a:buNone/>
            </a:pPr>
            <a:r>
              <a:rPr lang="en-US" sz="16600" b="1" dirty="0"/>
              <a:t>Thank you</a:t>
            </a:r>
          </a:p>
        </p:txBody>
      </p:sp>
    </p:spTree>
    <p:extLst>
      <p:ext uri="{BB962C8B-B14F-4D97-AF65-F5344CB8AC3E}">
        <p14:creationId xmlns:p14="http://schemas.microsoft.com/office/powerpoint/2010/main" val="4155673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TotalTime>
  <Words>720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IBM Plex Sans</vt:lpstr>
      <vt:lpstr>Celestial</vt:lpstr>
      <vt:lpstr>PowerPoint Presentation</vt:lpstr>
      <vt:lpstr>PowerPoint Presentation</vt:lpstr>
      <vt:lpstr>Why do we need quantum computers?</vt:lpstr>
      <vt:lpstr>Why quantum computers are faster?</vt:lpstr>
      <vt:lpstr>Making quantum computers useful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x.eltun515@gmail.com</dc:creator>
  <cp:lastModifiedBy>x.eltun515@gmail.com</cp:lastModifiedBy>
  <cp:revision>1</cp:revision>
  <dcterms:created xsi:type="dcterms:W3CDTF">2022-11-14T14:31:12Z</dcterms:created>
  <dcterms:modified xsi:type="dcterms:W3CDTF">2022-11-14T14:55:34Z</dcterms:modified>
</cp:coreProperties>
</file>