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61BEF0D-F0BB-DE4B-95CE-6DB70DBA9567}" type="datetimeFigureOut">
              <a:rPr lang="en-US" smtClean="0"/>
              <a:pPr/>
              <a:t>12/9/2022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9935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8813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12/9/2022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93995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12/9/2022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21600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61BEF0D-F0BB-DE4B-95CE-6DB70DBA9567}" type="datetimeFigureOut">
              <a:rPr lang="en-US" smtClean="0"/>
              <a:pPr/>
              <a:t>12/9/2022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4110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17665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60799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8461977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61BEF0D-F0BB-DE4B-95CE-6DB70DBA9567}" type="datetimeFigureOut">
              <a:rPr lang="en-US" smtClean="0"/>
              <a:pPr/>
              <a:t>12/9/2022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6448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7266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12/9/2022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2921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789318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9499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2756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0089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985156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263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12/9/2022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7129535"/>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5016" y="1132514"/>
            <a:ext cx="8641381" cy="3457016"/>
          </a:xfrm>
        </p:spPr>
        <p:txBody>
          <a:bodyPr>
            <a:normAutofit/>
          </a:bodyPr>
          <a:lstStyle/>
          <a:p>
            <a:r>
              <a:rPr lang="az-Latn-AZ" cap="none" dirty="0">
                <a:latin typeface="Times New Roman" panose="02020603050405020304" pitchFamily="18" charset="0"/>
                <a:cs typeface="Times New Roman" panose="02020603050405020304" pitchFamily="18" charset="0"/>
              </a:rPr>
              <a:t>Xəlilov Eltun</a:t>
            </a:r>
            <a:br>
              <a:rPr lang="az-Latn-AZ" cap="none" dirty="0">
                <a:latin typeface="Times New Roman" panose="02020603050405020304" pitchFamily="18" charset="0"/>
                <a:cs typeface="Times New Roman" panose="02020603050405020304" pitchFamily="18" charset="0"/>
              </a:rPr>
            </a:br>
            <a:r>
              <a:rPr lang="az-Latn-AZ" cap="none" dirty="0">
                <a:latin typeface="Times New Roman" panose="02020603050405020304" pitchFamily="18" charset="0"/>
                <a:cs typeface="Times New Roman" panose="02020603050405020304" pitchFamily="18" charset="0"/>
              </a:rPr>
              <a:t>2450i</a:t>
            </a:r>
            <a:br>
              <a:rPr lang="az-Latn-AZ" cap="none" dirty="0">
                <a:latin typeface="Times New Roman" panose="02020603050405020304" pitchFamily="18" charset="0"/>
                <a:cs typeface="Times New Roman" panose="02020603050405020304" pitchFamily="18" charset="0"/>
              </a:rPr>
            </a:br>
            <a:r>
              <a:rPr lang="az-Latn-AZ" cap="none" dirty="0">
                <a:latin typeface="Times New Roman" panose="02020603050405020304" pitchFamily="18" charset="0"/>
                <a:cs typeface="Times New Roman" panose="02020603050405020304" pitchFamily="18" charset="0"/>
              </a:rPr>
              <a:t>Operating system</a:t>
            </a:r>
            <a:br>
              <a:rPr lang="az-Latn-AZ" cap="none" dirty="0">
                <a:latin typeface="Times New Roman" panose="02020603050405020304" pitchFamily="18" charset="0"/>
                <a:cs typeface="Times New Roman" panose="02020603050405020304" pitchFamily="18" charset="0"/>
              </a:rPr>
            </a:br>
            <a:r>
              <a:rPr lang="en-US" cap="none" dirty="0">
                <a:latin typeface="Times New Roman" panose="02020603050405020304" pitchFamily="18" charset="0"/>
                <a:cs typeface="Times New Roman" panose="02020603050405020304" pitchFamily="18" charset="0"/>
              </a:rPr>
              <a:t>What is </a:t>
            </a:r>
            <a:r>
              <a:rPr lang="en-US" cap="none" dirty="0" err="1">
                <a:latin typeface="Times New Roman" panose="02020603050405020304" pitchFamily="18" charset="0"/>
                <a:cs typeface="Times New Roman" panose="02020603050405020304" pitchFamily="18" charset="0"/>
              </a:rPr>
              <a:t>Kuberneters</a:t>
            </a:r>
            <a:endParaRPr 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4772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291068"/>
            <a:ext cx="12323428" cy="3306100"/>
          </a:xfrm>
        </p:spPr>
        <p:txBody>
          <a:bodyPr>
            <a:normAutofit lnSpcReduction="10000"/>
          </a:bodyPr>
          <a:lstStyle/>
          <a:p>
            <a:pPr algn="l"/>
            <a:r>
              <a:rPr lang="en-US" dirty="0">
                <a:highlight>
                  <a:srgbClr val="0000FF"/>
                </a:highlight>
              </a:rPr>
              <a:t>Kubernetes, also known as K8s, is an open-source system for automating deployment, scaling, and management of containerized applications. It groups containers that make up an application into logical units for easy management and discovery. Kubernetes builds upon 15 years of experience of running production workloads at Google, combined with best-of-breed ideas and practices from the community.</a:t>
            </a:r>
          </a:p>
          <a:p>
            <a:pPr algn="l"/>
            <a:r>
              <a:rPr lang="en-US" dirty="0">
                <a:highlight>
                  <a:srgbClr val="0000FF"/>
                </a:highlight>
              </a:rPr>
              <a:t>Planet Scale</a:t>
            </a:r>
          </a:p>
          <a:p>
            <a:pPr algn="l"/>
            <a:r>
              <a:rPr lang="en-US" dirty="0">
                <a:highlight>
                  <a:srgbClr val="0000FF"/>
                </a:highlight>
              </a:rPr>
              <a:t>Designed on the same principles that allow Google to run billions of containers a week, Kubernetes can scale without increasing your operations team.</a:t>
            </a:r>
          </a:p>
          <a:p>
            <a:pPr algn="l"/>
            <a:r>
              <a:rPr lang="en-US" dirty="0">
                <a:highlight>
                  <a:srgbClr val="0000FF"/>
                </a:highlight>
              </a:rPr>
              <a:t>Never Outgrow </a:t>
            </a:r>
          </a:p>
          <a:p>
            <a:pPr algn="l"/>
            <a:r>
              <a:rPr lang="en-US" dirty="0">
                <a:highlight>
                  <a:srgbClr val="0000FF"/>
                </a:highlight>
              </a:rPr>
              <a:t>Whether testing locally or running a global enterprise, Kubernetes flexibility grows with you to deliver your applications consistently and easily no matter how complex your need is</a:t>
            </a:r>
          </a:p>
        </p:txBody>
      </p:sp>
    </p:spTree>
    <p:extLst>
      <p:ext uri="{BB962C8B-B14F-4D97-AF65-F5344CB8AC3E}">
        <p14:creationId xmlns:p14="http://schemas.microsoft.com/office/powerpoint/2010/main" val="3902176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66827" y="1660182"/>
            <a:ext cx="5225142" cy="2756262"/>
          </a:xfrm>
        </p:spPr>
        <p:txBody>
          <a:bodyPr/>
          <a:lstStyle/>
          <a:p>
            <a:pPr algn="l"/>
            <a:r>
              <a:rPr lang="en-US" dirty="0"/>
              <a:t>Run K8s Anywhere</a:t>
            </a:r>
          </a:p>
          <a:p>
            <a:pPr algn="l"/>
            <a:r>
              <a:rPr lang="en-US" dirty="0"/>
              <a:t>Kubernetes is open source giving you the freedom to take advantage of on-premises, hybrid, or public cloud infrastructure, letting you effortlessly move workloads to where it matters to you.</a:t>
            </a:r>
          </a:p>
          <a:p>
            <a:pPr algn="l"/>
            <a:endParaRPr lang="en-US" dirty="0"/>
          </a:p>
        </p:txBody>
      </p:sp>
    </p:spTree>
    <p:extLst>
      <p:ext uri="{BB962C8B-B14F-4D97-AF65-F5344CB8AC3E}">
        <p14:creationId xmlns:p14="http://schemas.microsoft.com/office/powerpoint/2010/main" val="1435622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039397"/>
            <a:ext cx="12192000" cy="4572838"/>
          </a:xfrm>
        </p:spPr>
        <p:txBody>
          <a:bodyPr>
            <a:normAutofit fontScale="85000" lnSpcReduction="10000"/>
          </a:bodyPr>
          <a:lstStyle/>
          <a:p>
            <a:pPr algn="l"/>
            <a:r>
              <a:rPr lang="en-US" dirty="0">
                <a:highlight>
                  <a:srgbClr val="0000FF"/>
                </a:highlight>
              </a:rPr>
              <a:t>Kubernetes Features</a:t>
            </a:r>
          </a:p>
          <a:p>
            <a:pPr algn="l"/>
            <a:r>
              <a:rPr lang="en-US" dirty="0">
                <a:highlight>
                  <a:srgbClr val="0000FF"/>
                </a:highlight>
              </a:rPr>
              <a:t>Automated rollouts and rollbacks</a:t>
            </a:r>
          </a:p>
          <a:p>
            <a:pPr algn="l"/>
            <a:r>
              <a:rPr lang="en-US" dirty="0">
                <a:highlight>
                  <a:srgbClr val="0000FF"/>
                </a:highlight>
              </a:rPr>
              <a:t>Kubernetes progressively rolls out changes to your application or its configuration, while monitoring application health to ensure it doesn't kill all your instances at the same time. If something goes wrong, Kubernetes will roll back the change for you. Take advantage of a growing ecosystem of deployment solutions.</a:t>
            </a:r>
          </a:p>
          <a:p>
            <a:pPr algn="l"/>
            <a:r>
              <a:rPr lang="en-US" dirty="0">
                <a:highlight>
                  <a:srgbClr val="0000FF"/>
                </a:highlight>
              </a:rPr>
              <a:t>Service discovery and load balancing</a:t>
            </a:r>
          </a:p>
          <a:p>
            <a:pPr algn="l"/>
            <a:r>
              <a:rPr lang="en-US" dirty="0">
                <a:highlight>
                  <a:srgbClr val="0000FF"/>
                </a:highlight>
              </a:rPr>
              <a:t>No need to modify your application to use an unfamiliar service discovery mechanism. Kubernetes gives Pods their own IP addresses and a single DNS name for a set of Pods, and can load-balance across them.</a:t>
            </a:r>
          </a:p>
          <a:p>
            <a:pPr algn="l"/>
            <a:r>
              <a:rPr lang="en-US" dirty="0">
                <a:highlight>
                  <a:srgbClr val="0000FF"/>
                </a:highlight>
              </a:rPr>
              <a:t>Storage orchestration</a:t>
            </a:r>
          </a:p>
          <a:p>
            <a:pPr algn="l"/>
            <a:r>
              <a:rPr lang="en-US" dirty="0">
                <a:highlight>
                  <a:srgbClr val="0000FF"/>
                </a:highlight>
              </a:rPr>
              <a:t>Automatically mount the storage system of your choice, whether from local storage, a public cloud provider such as AWS or GCP, or a network storage system such as NFS, iSCSI, </a:t>
            </a:r>
            <a:r>
              <a:rPr lang="en-US" dirty="0" err="1">
                <a:highlight>
                  <a:srgbClr val="0000FF"/>
                </a:highlight>
              </a:rPr>
              <a:t>Ceph</a:t>
            </a:r>
            <a:r>
              <a:rPr lang="en-US" dirty="0">
                <a:highlight>
                  <a:srgbClr val="0000FF"/>
                </a:highlight>
              </a:rPr>
              <a:t>, Cinder.</a:t>
            </a:r>
          </a:p>
          <a:p>
            <a:pPr algn="l"/>
            <a:r>
              <a:rPr lang="en-US" dirty="0">
                <a:highlight>
                  <a:srgbClr val="0000FF"/>
                </a:highlight>
              </a:rPr>
              <a:t>Self-healing</a:t>
            </a:r>
          </a:p>
          <a:p>
            <a:pPr algn="l"/>
            <a:r>
              <a:rPr lang="en-US" dirty="0">
                <a:highlight>
                  <a:srgbClr val="0000FF"/>
                </a:highlight>
              </a:rPr>
              <a:t>Restarts containers that fail, replaces and reschedules containers when nodes die, kills containers that don't respond to your user-defined health check, and doesn't advertise them to clients until they are ready to serve.</a:t>
            </a:r>
          </a:p>
          <a:p>
            <a:pPr algn="l"/>
            <a:br>
              <a:rPr lang="en-US" dirty="0">
                <a:highlight>
                  <a:srgbClr val="0000FF"/>
                </a:highlight>
              </a:rPr>
            </a:br>
            <a:endParaRPr lang="en-US" dirty="0">
              <a:highlight>
                <a:srgbClr val="0000FF"/>
              </a:highlight>
            </a:endParaRPr>
          </a:p>
        </p:txBody>
      </p:sp>
    </p:spTree>
    <p:extLst>
      <p:ext uri="{BB962C8B-B14F-4D97-AF65-F5344CB8AC3E}">
        <p14:creationId xmlns:p14="http://schemas.microsoft.com/office/powerpoint/2010/main" val="2673127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240733"/>
            <a:ext cx="12192000" cy="4614783"/>
          </a:xfrm>
        </p:spPr>
        <p:txBody>
          <a:bodyPr/>
          <a:lstStyle/>
          <a:p>
            <a:pPr algn="l"/>
            <a:r>
              <a:rPr lang="en-US" dirty="0">
                <a:highlight>
                  <a:srgbClr val="0000FF"/>
                </a:highlight>
              </a:rPr>
              <a:t>Secret and configuration management</a:t>
            </a:r>
          </a:p>
          <a:p>
            <a:pPr algn="l"/>
            <a:r>
              <a:rPr lang="en-US" dirty="0">
                <a:highlight>
                  <a:srgbClr val="0000FF"/>
                </a:highlight>
              </a:rPr>
              <a:t>Deploy and update secrets and application configuration without rebuilding your image and without exposing secrets in your stack configuration.</a:t>
            </a:r>
          </a:p>
          <a:p>
            <a:pPr algn="l"/>
            <a:r>
              <a:rPr lang="en-US" dirty="0">
                <a:highlight>
                  <a:srgbClr val="0000FF"/>
                </a:highlight>
              </a:rPr>
              <a:t>Automatic bin packing</a:t>
            </a:r>
          </a:p>
          <a:p>
            <a:pPr algn="l"/>
            <a:r>
              <a:rPr lang="en-US" dirty="0">
                <a:highlight>
                  <a:srgbClr val="0000FF"/>
                </a:highlight>
              </a:rPr>
              <a:t>Automatically places containers based on their resource requirements and other constraints, while not sacrificing availability. Mix critical and best-effort workloads in order to drive up utilization and save even more resources.</a:t>
            </a:r>
          </a:p>
          <a:p>
            <a:pPr algn="l"/>
            <a:r>
              <a:rPr lang="en-US" dirty="0">
                <a:highlight>
                  <a:srgbClr val="0000FF"/>
                </a:highlight>
              </a:rPr>
              <a:t>Batch execution</a:t>
            </a:r>
          </a:p>
          <a:p>
            <a:pPr algn="l"/>
            <a:r>
              <a:rPr lang="en-US" dirty="0">
                <a:highlight>
                  <a:srgbClr val="0000FF"/>
                </a:highlight>
              </a:rPr>
              <a:t>In addition to services, Kubernetes can manage your batch and CI workloads, replacing containers that fail, if desired.</a:t>
            </a:r>
          </a:p>
          <a:p>
            <a:pPr algn="l"/>
            <a:r>
              <a:rPr lang="en-US" dirty="0">
                <a:highlight>
                  <a:srgbClr val="0000FF"/>
                </a:highlight>
              </a:rPr>
              <a:t>Horizontal scaling</a:t>
            </a:r>
          </a:p>
          <a:p>
            <a:pPr algn="l"/>
            <a:r>
              <a:rPr lang="en-US" dirty="0">
                <a:highlight>
                  <a:srgbClr val="0000FF"/>
                </a:highlight>
              </a:rPr>
              <a:t>Scale your application up and down with a simple command, with a UI, or automatically based on CPU usage.</a:t>
            </a:r>
          </a:p>
        </p:txBody>
      </p:sp>
    </p:spTree>
    <p:extLst>
      <p:ext uri="{BB962C8B-B14F-4D97-AF65-F5344CB8AC3E}">
        <p14:creationId xmlns:p14="http://schemas.microsoft.com/office/powerpoint/2010/main" val="3747961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4708" y="1794406"/>
            <a:ext cx="8177348" cy="1913528"/>
          </a:xfrm>
        </p:spPr>
        <p:txBody>
          <a:bodyPr/>
          <a:lstStyle/>
          <a:p>
            <a:pPr algn="l"/>
            <a:r>
              <a:rPr lang="en-US" dirty="0">
                <a:solidFill>
                  <a:srgbClr val="FFFF00"/>
                </a:solidFill>
              </a:rPr>
              <a:t>IPv4/IPv6 dual-stack</a:t>
            </a:r>
          </a:p>
          <a:p>
            <a:pPr algn="l"/>
            <a:r>
              <a:rPr lang="en-US" dirty="0">
                <a:solidFill>
                  <a:srgbClr val="FFFF00"/>
                </a:solidFill>
              </a:rPr>
              <a:t>Allocation of IPv4 and IPv6 addresses to Pods and Services</a:t>
            </a:r>
          </a:p>
          <a:p>
            <a:pPr algn="l"/>
            <a:r>
              <a:rPr lang="en-US" dirty="0">
                <a:solidFill>
                  <a:srgbClr val="FFFF00"/>
                </a:solidFill>
              </a:rPr>
              <a:t>Designed for extensibility</a:t>
            </a:r>
          </a:p>
          <a:p>
            <a:pPr algn="l"/>
            <a:r>
              <a:rPr lang="en-US" dirty="0">
                <a:solidFill>
                  <a:srgbClr val="FFFF00"/>
                </a:solidFill>
              </a:rPr>
              <a:t>Add features to your Kubernetes cluster without changing upstream source code.</a:t>
            </a:r>
          </a:p>
        </p:txBody>
      </p:sp>
    </p:spTree>
    <p:extLst>
      <p:ext uri="{BB962C8B-B14F-4D97-AF65-F5344CB8AC3E}">
        <p14:creationId xmlns:p14="http://schemas.microsoft.com/office/powerpoint/2010/main" val="91640138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12</TotalTime>
  <Words>488</Words>
  <Application>Microsoft Office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Times New Roman</vt:lpstr>
      <vt:lpstr>Vapor Trail</vt:lpstr>
      <vt:lpstr>Xəlilov Eltun 2450i Operating system What is Kuberneters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dc:title>
  <dc:creator>User</dc:creator>
  <cp:lastModifiedBy>x.eltun515@gmail.com</cp:lastModifiedBy>
  <cp:revision>2</cp:revision>
  <dcterms:created xsi:type="dcterms:W3CDTF">2022-11-28T18:50:39Z</dcterms:created>
  <dcterms:modified xsi:type="dcterms:W3CDTF">2022-12-09T14:50:55Z</dcterms:modified>
</cp:coreProperties>
</file>