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12/9/2022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409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993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334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1401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971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8482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719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3703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772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082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849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134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400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068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533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71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295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09A250-FF31-4206-8172-F9D3106AACB1}" type="datetimeFigureOut">
              <a:rPr lang="en-US" smtClean="0"/>
              <a:t>12/9/2022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876225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6507" y="2974598"/>
            <a:ext cx="10301171" cy="3215640"/>
          </a:xfrm>
        </p:spPr>
        <p:txBody>
          <a:bodyPr/>
          <a:lstStyle/>
          <a:p>
            <a:r>
              <a:rPr lang="en-US" sz="4800"/>
              <a:t>X</a:t>
            </a:r>
            <a:r>
              <a:rPr lang="az-Latn-AZ" sz="4800"/>
              <a:t>əlilov Eltun</a:t>
            </a:r>
            <a:br>
              <a:rPr lang="az-Latn-AZ" sz="4800"/>
            </a:br>
            <a:r>
              <a:rPr lang="az-Latn-AZ" sz="4800"/>
              <a:t>2450i</a:t>
            </a:r>
            <a:br>
              <a:rPr lang="az-Latn-AZ" sz="4800"/>
            </a:br>
            <a:r>
              <a:rPr lang="en-US" sz="4800">
                <a:latin typeface="-apple-system"/>
              </a:rPr>
              <a:t>Operating system </a:t>
            </a:r>
            <a:br>
              <a:rPr lang="ru-RU" sz="4800">
                <a:latin typeface="-apple-system"/>
              </a:rPr>
            </a:br>
            <a:r>
              <a:rPr lang="en-US" sz="4800">
                <a:latin typeface="-apple-system"/>
              </a:rPr>
              <a:t>Operating system security. Antiviruses</a:t>
            </a:r>
            <a:endParaRPr lang="en-US" sz="4800" dirty="0"/>
          </a:p>
        </p:txBody>
      </p:sp>
    </p:spTree>
    <p:extLst>
      <p:ext uri="{BB962C8B-B14F-4D97-AF65-F5344CB8AC3E}">
        <p14:creationId xmlns:p14="http://schemas.microsoft.com/office/powerpoint/2010/main" val="298405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5112" y="1258708"/>
            <a:ext cx="9484224" cy="5917474"/>
          </a:xfrm>
        </p:spPr>
        <p:txBody>
          <a:bodyPr>
            <a:normAutofit/>
          </a:bodyPr>
          <a:lstStyle/>
          <a:p>
            <a:r>
              <a:rPr lang="en-US" sz="2000" dirty="0">
                <a:highlight>
                  <a:srgbClr val="FFFF00"/>
                </a:highlight>
              </a:rPr>
              <a:t>Operating system security (OS security) is the process of ensuring OS integrity, confidentiality and availability.</a:t>
            </a:r>
            <a:br>
              <a:rPr lang="en-US" sz="2000" dirty="0">
                <a:highlight>
                  <a:srgbClr val="FFFF00"/>
                </a:highlight>
              </a:rPr>
            </a:br>
            <a:br>
              <a:rPr lang="en-US" sz="2000" dirty="0">
                <a:highlight>
                  <a:srgbClr val="FFFF00"/>
                </a:highlight>
              </a:rPr>
            </a:br>
            <a:r>
              <a:rPr lang="en-US" sz="2000" dirty="0">
                <a:highlight>
                  <a:srgbClr val="FFFF00"/>
                </a:highlight>
              </a:rPr>
              <a:t>OS security refers to specified steps or measures used to protect the OS from threats, viruses, worms, malware or remote hacker intrusions. OS security encompasses all preventive-control techniques, which safeguard any computer assets capable of being stolen, edited or deleted if OS security is compromised.</a:t>
            </a:r>
          </a:p>
          <a:p>
            <a:r>
              <a:rPr lang="en-US" sz="2000" dirty="0">
                <a:highlight>
                  <a:srgbClr val="FFFF00"/>
                </a:highlight>
              </a:rPr>
              <a:t>OS security encompasses many different techniques and methods which ensure safety from threats and attacks. OS security allows different applications and programs to perform required tasks and stop unauthorized interference.</a:t>
            </a:r>
            <a:br>
              <a:rPr lang="en-US" sz="1600" dirty="0">
                <a:highlight>
                  <a:srgbClr val="FFFF00"/>
                </a:highlight>
              </a:rPr>
            </a:br>
            <a:br>
              <a:rPr lang="en-US" sz="1600" dirty="0">
                <a:highlight>
                  <a:srgbClr val="FFFF00"/>
                </a:highlight>
              </a:rPr>
            </a:br>
            <a:endParaRPr lang="en-US" sz="1600" dirty="0">
              <a:highlight>
                <a:srgbClr val="FFFF00"/>
              </a:highlight>
            </a:endParaRPr>
          </a:p>
        </p:txBody>
      </p:sp>
    </p:spTree>
    <p:extLst>
      <p:ext uri="{BB962C8B-B14F-4D97-AF65-F5344CB8AC3E}">
        <p14:creationId xmlns:p14="http://schemas.microsoft.com/office/powerpoint/2010/main" val="310846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949" y="182880"/>
            <a:ext cx="9575664" cy="6518366"/>
          </a:xfrm>
        </p:spPr>
        <p:txBody>
          <a:bodyPr>
            <a:normAutofit/>
          </a:bodyPr>
          <a:lstStyle/>
          <a:p>
            <a:r>
              <a:rPr lang="en-US" sz="2400" dirty="0">
                <a:highlight>
                  <a:srgbClr val="FFFF00"/>
                </a:highlight>
              </a:rPr>
              <a:t>OS security may be approached in many ways, including adherence to the following:</a:t>
            </a:r>
          </a:p>
          <a:p>
            <a:r>
              <a:rPr lang="en-US" sz="2400" dirty="0">
                <a:highlight>
                  <a:srgbClr val="FFFF00"/>
                </a:highlight>
              </a:rPr>
              <a:t>1. Performing regular OS patch updates</a:t>
            </a:r>
          </a:p>
          <a:p>
            <a:r>
              <a:rPr lang="en-US" sz="2400" dirty="0">
                <a:highlight>
                  <a:srgbClr val="FFFF00"/>
                </a:highlight>
              </a:rPr>
              <a:t>2. Installing updated antivirus engines and software</a:t>
            </a:r>
          </a:p>
          <a:p>
            <a:r>
              <a:rPr lang="en-US" sz="2400" dirty="0">
                <a:highlight>
                  <a:srgbClr val="FFFF00"/>
                </a:highlight>
              </a:rPr>
              <a:t>3. Scrutinizing all incoming and outgoing network traffic through a firewall</a:t>
            </a:r>
          </a:p>
          <a:p>
            <a:r>
              <a:rPr lang="en-US" sz="2400" dirty="0">
                <a:highlight>
                  <a:srgbClr val="FFFF00"/>
                </a:highlight>
              </a:rPr>
              <a:t>4. Creating secure accounts with required privileges only (i.e., user management)</a:t>
            </a:r>
          </a:p>
          <a:p>
            <a:endParaRPr lang="en-US" sz="2400" dirty="0">
              <a:highlight>
                <a:srgbClr val="FFFF00"/>
              </a:highlight>
            </a:endParaRPr>
          </a:p>
        </p:txBody>
      </p:sp>
    </p:spTree>
    <p:extLst>
      <p:ext uri="{BB962C8B-B14F-4D97-AF65-F5344CB8AC3E}">
        <p14:creationId xmlns:p14="http://schemas.microsoft.com/office/powerpoint/2010/main" val="57096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2108" y="1019263"/>
            <a:ext cx="9497287" cy="4643306"/>
          </a:xfrm>
        </p:spPr>
        <p:txBody>
          <a:bodyPr>
            <a:normAutofit fontScale="92500" lnSpcReduction="10000"/>
          </a:bodyPr>
          <a:lstStyle/>
          <a:p>
            <a:r>
              <a:rPr lang="en-US" dirty="0">
                <a:highlight>
                  <a:srgbClr val="FFFF00"/>
                </a:highlight>
              </a:rPr>
              <a:t>Antivirus is a kind of software used to prevent, scan, detect and delete viruses from a computer. Once installed, most antivirus software runs automatically in the background to provide real-time protection against virus attacks.</a:t>
            </a:r>
          </a:p>
          <a:p>
            <a:r>
              <a:rPr lang="en-US" dirty="0">
                <a:highlight>
                  <a:srgbClr val="FFFF00"/>
                </a:highlight>
              </a:rPr>
              <a:t>Comprehensive virus protection programs help protect your files and hardware from malware such as worms, Trojan horses and spyware, and may also offer additional protection such as customizable firewalls and website blocking.</a:t>
            </a:r>
          </a:p>
          <a:p>
            <a:r>
              <a:rPr lang="en-US" dirty="0">
                <a:highlight>
                  <a:srgbClr val="FFFF00"/>
                </a:highlight>
              </a:rPr>
              <a:t>Antivirus programs and computer protection software are designed to evaluate data such as web pages, files, software and applications to help find and eradicate malware as quickly as possible.</a:t>
            </a:r>
          </a:p>
          <a:p>
            <a:r>
              <a:rPr lang="en-US" dirty="0">
                <a:highlight>
                  <a:srgbClr val="FFFF00"/>
                </a:highlight>
              </a:rPr>
              <a:t>Most provide real-time protection, which can protect your devices from incoming threats; scan your entire computer regularly for known threats and provide automatic updates; and identify, block and delete malicious codes and software.</a:t>
            </a:r>
          </a:p>
          <a:p>
            <a:br>
              <a:rPr lang="en-US" dirty="0">
                <a:highlight>
                  <a:srgbClr val="FFFF00"/>
                </a:highlight>
              </a:rPr>
            </a:br>
            <a:endParaRPr lang="en-US" dirty="0">
              <a:highlight>
                <a:srgbClr val="FFFF00"/>
              </a:highlight>
            </a:endParaRPr>
          </a:p>
        </p:txBody>
      </p:sp>
    </p:spTree>
    <p:extLst>
      <p:ext uri="{BB962C8B-B14F-4D97-AF65-F5344CB8AC3E}">
        <p14:creationId xmlns:p14="http://schemas.microsoft.com/office/powerpoint/2010/main" val="306901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0243" y="1483474"/>
            <a:ext cx="9249093" cy="3891052"/>
          </a:xfrm>
        </p:spPr>
        <p:txBody>
          <a:bodyPr/>
          <a:lstStyle/>
          <a:p>
            <a:r>
              <a:rPr lang="en-US" dirty="0">
                <a:highlight>
                  <a:srgbClr val="FFFF00"/>
                </a:highlight>
              </a:rPr>
              <a:t>Antivirus software begins operating by checking your computer programs and files against a database of known types of malware. Since new viruses are constantly created and distributed by hackers, it will also scan computers for the possibility of new or unknown type of malware threats.</a:t>
            </a:r>
          </a:p>
          <a:p>
            <a:r>
              <a:rPr lang="en-US" dirty="0">
                <a:highlight>
                  <a:srgbClr val="FFFF00"/>
                </a:highlight>
              </a:rPr>
              <a:t>Typically, most programs will use three different detection devices: specific detection, which identifies known malware; generic detection, which looks for known parts or types of malware or patterns that are related by a common codebase; and heuristic detection, which scans for unknown viruses by identifying known suspicious file structures. When the program finds a file that contains a virus, it will usually quarantine it and/or mark it for deletion, making it inaccessible and removing the risk to your device.</a:t>
            </a:r>
          </a:p>
          <a:p>
            <a:endParaRPr lang="en-US" dirty="0">
              <a:highlight>
                <a:srgbClr val="FFFF00"/>
              </a:highlight>
            </a:endParaRPr>
          </a:p>
        </p:txBody>
      </p:sp>
    </p:spTree>
    <p:extLst>
      <p:ext uri="{BB962C8B-B14F-4D97-AF65-F5344CB8AC3E}">
        <p14:creationId xmlns:p14="http://schemas.microsoft.com/office/powerpoint/2010/main" val="185721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1152" y="944660"/>
            <a:ext cx="9418910" cy="4968680"/>
          </a:xfrm>
        </p:spPr>
        <p:txBody>
          <a:bodyPr>
            <a:normAutofit lnSpcReduction="10000"/>
          </a:bodyPr>
          <a:lstStyle/>
          <a:p>
            <a:pPr fontAlgn="base"/>
            <a:r>
              <a:rPr lang="en-US" dirty="0">
                <a:highlight>
                  <a:srgbClr val="FFFF00"/>
                </a:highlight>
              </a:rPr>
              <a:t>All antivirus programs can be organized into the following three categories:</a:t>
            </a:r>
          </a:p>
          <a:p>
            <a:pPr fontAlgn="base"/>
            <a:r>
              <a:rPr lang="en-US" b="1" dirty="0">
                <a:highlight>
                  <a:srgbClr val="FFFF00"/>
                </a:highlight>
              </a:rPr>
              <a:t>Standalone Antivirus Software</a:t>
            </a:r>
            <a:endParaRPr lang="en-US" dirty="0">
              <a:highlight>
                <a:srgbClr val="FFFF00"/>
              </a:highlight>
            </a:endParaRPr>
          </a:p>
          <a:p>
            <a:pPr fontAlgn="base"/>
            <a:r>
              <a:rPr lang="en-US" dirty="0">
                <a:highlight>
                  <a:srgbClr val="FFFF00"/>
                </a:highlight>
              </a:rPr>
              <a:t>Standalone antivirus software is a specialized tool designed to detect and remove certain viruses. It is commonly referred to as portable antivirus software because it can also be installed on a USB drive and used by administrators to run an emergency scan of an infected system. </a:t>
            </a:r>
          </a:p>
          <a:p>
            <a:pPr fontAlgn="base"/>
            <a:r>
              <a:rPr lang="en-US" b="1" dirty="0">
                <a:highlight>
                  <a:srgbClr val="FFFF00"/>
                </a:highlight>
              </a:rPr>
              <a:t>Security Software Suites</a:t>
            </a:r>
            <a:endParaRPr lang="en-US" dirty="0">
              <a:highlight>
                <a:srgbClr val="FFFF00"/>
              </a:highlight>
            </a:endParaRPr>
          </a:p>
          <a:p>
            <a:pPr fontAlgn="base"/>
            <a:r>
              <a:rPr lang="en-US" dirty="0">
                <a:highlight>
                  <a:srgbClr val="FFFF00"/>
                </a:highlight>
              </a:rPr>
              <a:t>As mentioned above, security software suites are more than just antivirus programs. In addition to being able to detect and remove viruses, they are also equipped to fight all other types of malicious software and provide round-the-clock protection for your computer and files. Most of these program packages include anti-spyware, firewall, and parental controls features. Some also include additional functionality like password managers, a VPN, and even a standalone antivirus program bundled with the suite.</a:t>
            </a:r>
          </a:p>
          <a:p>
            <a:endParaRPr lang="en-US" dirty="0">
              <a:highlight>
                <a:srgbClr val="FFFF00"/>
              </a:highlight>
            </a:endParaRPr>
          </a:p>
        </p:txBody>
      </p:sp>
    </p:spTree>
    <p:extLst>
      <p:ext uri="{BB962C8B-B14F-4D97-AF65-F5344CB8AC3E}">
        <p14:creationId xmlns:p14="http://schemas.microsoft.com/office/powerpoint/2010/main" val="264261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6483" y="1986213"/>
            <a:ext cx="10085116" cy="2885574"/>
          </a:xfrm>
        </p:spPr>
        <p:txBody>
          <a:bodyPr/>
          <a:lstStyle/>
          <a:p>
            <a:pPr fontAlgn="base"/>
            <a:r>
              <a:rPr lang="en-US" b="1" dirty="0">
                <a:highlight>
                  <a:srgbClr val="FFFF00"/>
                </a:highlight>
              </a:rPr>
              <a:t>Cloud-Based Antivirus Software</a:t>
            </a:r>
            <a:endParaRPr lang="en-US" dirty="0">
              <a:highlight>
                <a:srgbClr val="FFFF00"/>
              </a:highlight>
            </a:endParaRPr>
          </a:p>
          <a:p>
            <a:pPr fontAlgn="base"/>
            <a:r>
              <a:rPr lang="en-US" dirty="0">
                <a:highlight>
                  <a:srgbClr val="FFFF00"/>
                </a:highlight>
              </a:rPr>
              <a:t>Cloud-based antivirus software is a fairly new type of antivirus technology that analyzes your files in the cloud rather than your computer in order to free up your computational resources and allow for a faster response. These programs typically consist of two parts – the client that is installed on your computer and runs periodic virus and malware scans without taking up too much memory and the web service that processes the data gathered by the client and inspects it for matches in its virus and malware database.</a:t>
            </a:r>
          </a:p>
          <a:p>
            <a:endParaRPr lang="en-US" dirty="0">
              <a:highlight>
                <a:srgbClr val="FFFF00"/>
              </a:highlight>
            </a:endParaRPr>
          </a:p>
        </p:txBody>
      </p:sp>
    </p:spTree>
    <p:extLst>
      <p:ext uri="{BB962C8B-B14F-4D97-AF65-F5344CB8AC3E}">
        <p14:creationId xmlns:p14="http://schemas.microsoft.com/office/powerpoint/2010/main" val="17519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620785" y="697400"/>
            <a:ext cx="9875161" cy="5463200"/>
          </a:xfrm>
        </p:spPr>
        <p:txBody>
          <a:bodyPr>
            <a:normAutofit lnSpcReduction="10000"/>
          </a:bodyPr>
          <a:lstStyle/>
          <a:p>
            <a:pPr fontAlgn="base"/>
            <a:r>
              <a:rPr lang="en-US" dirty="0">
                <a:highlight>
                  <a:srgbClr val="FFFF00"/>
                </a:highlight>
              </a:rPr>
              <a:t>Some of the best antivirus programs available right now include the following:</a:t>
            </a:r>
          </a:p>
          <a:p>
            <a:pPr fontAlgn="base"/>
            <a:r>
              <a:rPr lang="en-US" b="1" dirty="0">
                <a:highlight>
                  <a:srgbClr val="FFFF00"/>
                </a:highlight>
              </a:rPr>
              <a:t>Bitdefender</a:t>
            </a:r>
            <a:endParaRPr lang="en-US" dirty="0">
              <a:highlight>
                <a:srgbClr val="FFFF00"/>
              </a:highlight>
            </a:endParaRPr>
          </a:p>
          <a:p>
            <a:pPr fontAlgn="base"/>
            <a:r>
              <a:rPr lang="en-US" dirty="0">
                <a:highlight>
                  <a:srgbClr val="FFFF00"/>
                </a:highlight>
              </a:rPr>
              <a:t>Bitdefender Total Security is a comprehensive security suite that provides optimal protection against viruses and all types of malicious software.</a:t>
            </a:r>
          </a:p>
          <a:p>
            <a:pPr fontAlgn="base"/>
            <a:r>
              <a:rPr lang="en-US" b="1" dirty="0">
                <a:highlight>
                  <a:srgbClr val="FFFF00"/>
                </a:highlight>
              </a:rPr>
              <a:t>Norton</a:t>
            </a:r>
            <a:endParaRPr lang="en-US" dirty="0">
              <a:highlight>
                <a:srgbClr val="FFFF00"/>
              </a:highlight>
            </a:endParaRPr>
          </a:p>
          <a:p>
            <a:pPr fontAlgn="base"/>
            <a:r>
              <a:rPr lang="en-US" dirty="0">
                <a:highlight>
                  <a:srgbClr val="FFFF00"/>
                </a:highlight>
              </a:rPr>
              <a:t>Symantec’s Norton has been around for almost three decades and is without a doubt one of the most recognizable names in cybersecurity. Its security software suite Norton Security Premium is compatible with all four major platforms as well as smart homes and comes with a variety of excellent features. </a:t>
            </a:r>
          </a:p>
          <a:p>
            <a:pPr fontAlgn="base"/>
            <a:r>
              <a:rPr lang="en-US" b="1" dirty="0">
                <a:highlight>
                  <a:srgbClr val="FFFF00"/>
                </a:highlight>
              </a:rPr>
              <a:t>Panda</a:t>
            </a:r>
            <a:endParaRPr lang="en-US" dirty="0">
              <a:highlight>
                <a:srgbClr val="FFFF00"/>
              </a:highlight>
            </a:endParaRPr>
          </a:p>
          <a:p>
            <a:pPr fontAlgn="base"/>
            <a:r>
              <a:rPr lang="en-US" dirty="0">
                <a:highlight>
                  <a:srgbClr val="FFFF00"/>
                </a:highlight>
              </a:rPr>
              <a:t>Panda is another excellent antivirus program that offers excellent protection from all known cyber threats. Known for its fast performance, this antivirus software is only compatible with Windows, </a:t>
            </a:r>
            <a:r>
              <a:rPr lang="en-US" dirty="0" err="1">
                <a:highlight>
                  <a:srgbClr val="FFFF00"/>
                </a:highlight>
              </a:rPr>
              <a:t>macOS</a:t>
            </a:r>
            <a:r>
              <a:rPr lang="en-US" dirty="0">
                <a:highlight>
                  <a:srgbClr val="FFFF00"/>
                </a:highlight>
              </a:rPr>
              <a:t>, and Android.  Designed to provide protection for up to five devices, Panda Antivirus also includes a full Android malware scanner.</a:t>
            </a:r>
          </a:p>
          <a:p>
            <a:pPr fontAlgn="base"/>
            <a:endParaRPr lang="en-US" dirty="0">
              <a:highlight>
                <a:srgbClr val="FFFF00"/>
              </a:highlight>
            </a:endParaRPr>
          </a:p>
          <a:p>
            <a:endParaRPr lang="en-US" dirty="0">
              <a:highlight>
                <a:srgbClr val="FFFF00"/>
              </a:highlight>
            </a:endParaRPr>
          </a:p>
        </p:txBody>
      </p:sp>
    </p:spTree>
    <p:extLst>
      <p:ext uri="{BB962C8B-B14F-4D97-AF65-F5344CB8AC3E}">
        <p14:creationId xmlns:p14="http://schemas.microsoft.com/office/powerpoint/2010/main" val="1831218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TotalTime>
  <Words>853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Century Gothic</vt:lpstr>
      <vt:lpstr>Wingdings 3</vt:lpstr>
      <vt:lpstr>Ion Boardroom</vt:lpstr>
      <vt:lpstr>Xəlilov Eltun 2450i Operating system  Operating system security. Antiviruses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Security.Antivirus</dc:title>
  <dc:creator>User</dc:creator>
  <cp:lastModifiedBy>x.eltun515@gmail.com</cp:lastModifiedBy>
  <cp:revision>2</cp:revision>
  <dcterms:created xsi:type="dcterms:W3CDTF">2022-11-07T10:29:35Z</dcterms:created>
  <dcterms:modified xsi:type="dcterms:W3CDTF">2022-12-09T14:38:12Z</dcterms:modified>
</cp:coreProperties>
</file>