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61" r:id="rId4"/>
    <p:sldId id="309" r:id="rId5"/>
    <p:sldId id="316" r:id="rId6"/>
    <p:sldId id="276" r:id="rId7"/>
    <p:sldId id="300" r:id="rId8"/>
    <p:sldId id="310" r:id="rId9"/>
    <p:sldId id="311" r:id="rId10"/>
    <p:sldId id="312" r:id="rId11"/>
    <p:sldId id="317" r:id="rId12"/>
    <p:sldId id="313" r:id="rId13"/>
    <p:sldId id="314" r:id="rId14"/>
    <p:sldId id="31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Muli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0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40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fabricioveronez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00100" y="1171887"/>
            <a:ext cx="754380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en-US" sz="6600" dirty="0"/>
              <a:t>NHibernate </a:t>
            </a:r>
            <a:r>
              <a:rPr lang="en-US" sz="6600" dirty="0" err="1"/>
              <a:t>Avançado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321DF40-2ADB-482E-8A72-B5B41E7109D5}"/>
              </a:ext>
            </a:extLst>
          </p:cNvPr>
          <p:cNvSpPr/>
          <p:nvPr/>
        </p:nvSpPr>
        <p:spPr>
          <a:xfrm>
            <a:off x="1397204" y="1901951"/>
            <a:ext cx="1367942" cy="738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ISession</a:t>
            </a:r>
            <a:endParaRPr lang="en-US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20591AF-823F-4496-BDCD-E72E86D7E754}"/>
              </a:ext>
            </a:extLst>
          </p:cNvPr>
          <p:cNvSpPr/>
          <p:nvPr/>
        </p:nvSpPr>
        <p:spPr>
          <a:xfrm>
            <a:off x="2882188" y="2220162"/>
            <a:ext cx="3496668" cy="10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9C953236-DF8F-418B-AA99-53E208AEEF57}"/>
              </a:ext>
            </a:extLst>
          </p:cNvPr>
          <p:cNvSpPr/>
          <p:nvPr/>
        </p:nvSpPr>
        <p:spPr>
          <a:xfrm rot="7088426">
            <a:off x="953186" y="3037414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EE1642-8365-4D99-B55D-3319D580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8" y="1745499"/>
            <a:ext cx="785648" cy="9493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137FA73-B825-43B7-B4F2-C30727CDA7A3}"/>
              </a:ext>
            </a:extLst>
          </p:cNvPr>
          <p:cNvSpPr/>
          <p:nvPr/>
        </p:nvSpPr>
        <p:spPr>
          <a:xfrm>
            <a:off x="426576" y="3595419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444E05-BBEF-4925-BD0B-E079C5CEA440}"/>
              </a:ext>
            </a:extLst>
          </p:cNvPr>
          <p:cNvSpPr/>
          <p:nvPr/>
        </p:nvSpPr>
        <p:spPr>
          <a:xfrm>
            <a:off x="2407776" y="3674667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2524F3-5561-423D-AE38-12930202D5DC}"/>
              </a:ext>
            </a:extLst>
          </p:cNvPr>
          <p:cNvSpPr/>
          <p:nvPr/>
        </p:nvSpPr>
        <p:spPr>
          <a:xfrm>
            <a:off x="3987859" y="3248702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D49715F-4F53-42F5-ACB2-F5F6847FE28A}"/>
              </a:ext>
            </a:extLst>
          </p:cNvPr>
          <p:cNvSpPr/>
          <p:nvPr/>
        </p:nvSpPr>
        <p:spPr>
          <a:xfrm rot="4422151">
            <a:off x="2204084" y="3088093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9905D53-AD28-49D4-B832-64D40E91D9F4}"/>
              </a:ext>
            </a:extLst>
          </p:cNvPr>
          <p:cNvSpPr/>
          <p:nvPr/>
        </p:nvSpPr>
        <p:spPr>
          <a:xfrm rot="2027239">
            <a:off x="2725910" y="2905520"/>
            <a:ext cx="1349065" cy="8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B251-6899-4208-B60B-12E87BCBDC24}"/>
              </a:ext>
            </a:extLst>
          </p:cNvPr>
          <p:cNvSpPr txBox="1"/>
          <p:nvPr/>
        </p:nvSpPr>
        <p:spPr>
          <a:xfrm>
            <a:off x="1177128" y="1304523"/>
            <a:ext cx="7181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IPreLoadEventListener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carregar um novo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IPreUpdateEventListener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atualizar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IPreDeleteEventListener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deletar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IPreInsertEventListener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inserir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IPostLoadEventListener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carregar um novo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IPostUpdateEventListener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atualizar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IPostDeleteEventListener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deletar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IPostInsertEventListener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inserir um objeto no banco.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E74E4-F336-4268-891C-59889E7EDF17}"/>
              </a:ext>
            </a:extLst>
          </p:cNvPr>
          <p:cNvSpPr txBox="1"/>
          <p:nvPr/>
        </p:nvSpPr>
        <p:spPr>
          <a:xfrm>
            <a:off x="3290552" y="457200"/>
            <a:ext cx="190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36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048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Filtros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C6A95B-AD59-48EB-8F15-B81B737B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4" y="1662370"/>
            <a:ext cx="8459451" cy="20387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2E9B8B-06F4-4D38-9323-B0B95269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1447361"/>
            <a:ext cx="8566150" cy="24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Cache L2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FA1CB5D-FFD3-468C-9871-91CFE2386A88}"/>
              </a:ext>
            </a:extLst>
          </p:cNvPr>
          <p:cNvSpPr/>
          <p:nvPr/>
        </p:nvSpPr>
        <p:spPr>
          <a:xfrm>
            <a:off x="3870960" y="2000249"/>
            <a:ext cx="1447798" cy="6040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Sessão</a:t>
            </a:r>
            <a:r>
              <a:rPr lang="en-US" dirty="0"/>
              <a:t> 01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985B791-FC5A-4577-8C0C-D59B4264524F}"/>
              </a:ext>
            </a:extLst>
          </p:cNvPr>
          <p:cNvSpPr/>
          <p:nvPr/>
        </p:nvSpPr>
        <p:spPr>
          <a:xfrm>
            <a:off x="897067" y="2484112"/>
            <a:ext cx="1526717" cy="7858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Aplicação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22C94F-070B-4B96-ACEB-3922FBFC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66" y="2276475"/>
            <a:ext cx="785648" cy="949325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D0EF383-78B0-4DBC-A3C8-4D693A6D8235}"/>
              </a:ext>
            </a:extLst>
          </p:cNvPr>
          <p:cNvSpPr/>
          <p:nvPr/>
        </p:nvSpPr>
        <p:spPr>
          <a:xfrm rot="607951">
            <a:off x="5637606" y="222567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C7A149D-AB12-4F79-860D-A7C156DD1766}"/>
              </a:ext>
            </a:extLst>
          </p:cNvPr>
          <p:cNvSpPr/>
          <p:nvPr/>
        </p:nvSpPr>
        <p:spPr>
          <a:xfrm rot="603004" flipH="1">
            <a:off x="5591158" y="242586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B34A8AB-F92B-45C0-BF70-A3FF21762378}"/>
              </a:ext>
            </a:extLst>
          </p:cNvPr>
          <p:cNvSpPr/>
          <p:nvPr/>
        </p:nvSpPr>
        <p:spPr>
          <a:xfrm rot="168745">
            <a:off x="2704034" y="305069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4C994A8-0CA7-44DC-A8AF-EF80B2CED2D7}"/>
              </a:ext>
            </a:extLst>
          </p:cNvPr>
          <p:cNvSpPr/>
          <p:nvPr/>
        </p:nvSpPr>
        <p:spPr>
          <a:xfrm rot="163798" flipH="1">
            <a:off x="2673087" y="3248501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2D91B933-8C91-411E-99B0-379FD1CBF69C}"/>
              </a:ext>
            </a:extLst>
          </p:cNvPr>
          <p:cNvSpPr/>
          <p:nvPr/>
        </p:nvSpPr>
        <p:spPr>
          <a:xfrm rot="20511568">
            <a:off x="5490938" y="301245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11207C0-D33A-4D5B-B73E-A89C749B821D}"/>
              </a:ext>
            </a:extLst>
          </p:cNvPr>
          <p:cNvSpPr/>
          <p:nvPr/>
        </p:nvSpPr>
        <p:spPr>
          <a:xfrm rot="20506621" flipH="1">
            <a:off x="5565140" y="3186354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1B00F3C-A948-4D19-B756-2DF815AE323E}"/>
              </a:ext>
            </a:extLst>
          </p:cNvPr>
          <p:cNvSpPr/>
          <p:nvPr/>
        </p:nvSpPr>
        <p:spPr>
          <a:xfrm>
            <a:off x="3873284" y="3028950"/>
            <a:ext cx="1447798" cy="6040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Sessão</a:t>
            </a:r>
            <a:r>
              <a:rPr lang="en-US" dirty="0"/>
              <a:t> 02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39D733A-F15B-41E3-B3CB-2DB0DFCC4049}"/>
              </a:ext>
            </a:extLst>
          </p:cNvPr>
          <p:cNvSpPr/>
          <p:nvPr/>
        </p:nvSpPr>
        <p:spPr>
          <a:xfrm rot="20918112">
            <a:off x="2656737" y="2379560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D6800557-A85F-4D88-BD5D-4A50D43752A6}"/>
              </a:ext>
            </a:extLst>
          </p:cNvPr>
          <p:cNvSpPr/>
          <p:nvPr/>
        </p:nvSpPr>
        <p:spPr>
          <a:xfrm rot="20913165" flipH="1">
            <a:off x="2730939" y="255345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59DC76A8-7713-466C-BC51-9EC7B7AD3599}"/>
              </a:ext>
            </a:extLst>
          </p:cNvPr>
          <p:cNvSpPr/>
          <p:nvPr/>
        </p:nvSpPr>
        <p:spPr>
          <a:xfrm>
            <a:off x="3541775" y="172339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F947420-8DA6-40B5-8919-383404D75BC5}"/>
              </a:ext>
            </a:extLst>
          </p:cNvPr>
          <p:cNvSpPr/>
          <p:nvPr/>
        </p:nvSpPr>
        <p:spPr>
          <a:xfrm>
            <a:off x="3541775" y="2836266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07A3514-9E4B-4E5D-84B4-E59C5933E369}"/>
              </a:ext>
            </a:extLst>
          </p:cNvPr>
          <p:cNvSpPr/>
          <p:nvPr/>
        </p:nvSpPr>
        <p:spPr>
          <a:xfrm>
            <a:off x="371223" y="1897228"/>
            <a:ext cx="1555750" cy="132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Aplicação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35F104-16F1-4B6D-8BB0-CAA04EF2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30" y="2203622"/>
            <a:ext cx="785648" cy="9493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DC9A870-433D-4CBE-BBD0-146BC2FE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53" y="3532652"/>
            <a:ext cx="949326" cy="949326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F5903FF9-A9D7-4B5C-B5D0-80582D24F7EA}"/>
              </a:ext>
            </a:extLst>
          </p:cNvPr>
          <p:cNvSpPr/>
          <p:nvPr/>
        </p:nvSpPr>
        <p:spPr>
          <a:xfrm rot="20755505">
            <a:off x="2154098" y="2089726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7847EBFE-CC33-47CF-9950-8DF6C7BE58DF}"/>
              </a:ext>
            </a:extLst>
          </p:cNvPr>
          <p:cNvSpPr/>
          <p:nvPr/>
        </p:nvSpPr>
        <p:spPr>
          <a:xfrm rot="436355">
            <a:off x="5024424" y="209921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AFC529F2-97A0-4A3B-ACED-31D4DF0E0B56}"/>
              </a:ext>
            </a:extLst>
          </p:cNvPr>
          <p:cNvSpPr/>
          <p:nvPr/>
        </p:nvSpPr>
        <p:spPr>
          <a:xfrm rot="430362" flipH="1">
            <a:off x="5003633" y="226959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1C72FAA8-8F9D-4836-91BE-A23FA2A3EA57}"/>
              </a:ext>
            </a:extLst>
          </p:cNvPr>
          <p:cNvSpPr/>
          <p:nvPr/>
        </p:nvSpPr>
        <p:spPr>
          <a:xfrm rot="13267940" flipH="1">
            <a:off x="4639646" y="2893988"/>
            <a:ext cx="2005667" cy="68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345DB76-97FA-4696-A86C-7D9F0A354091}"/>
              </a:ext>
            </a:extLst>
          </p:cNvPr>
          <p:cNvSpPr/>
          <p:nvPr/>
        </p:nvSpPr>
        <p:spPr>
          <a:xfrm rot="9949975">
            <a:off x="2195683" y="2249551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6694FBD-4AF8-4E0B-A222-4086F02D97EA}"/>
              </a:ext>
            </a:extLst>
          </p:cNvPr>
          <p:cNvSpPr/>
          <p:nvPr/>
        </p:nvSpPr>
        <p:spPr>
          <a:xfrm rot="427036">
            <a:off x="2120468" y="292303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09F71AC5-E7F3-4230-A526-671D87F73C32}"/>
              </a:ext>
            </a:extLst>
          </p:cNvPr>
          <p:cNvSpPr/>
          <p:nvPr/>
        </p:nvSpPr>
        <p:spPr>
          <a:xfrm rot="11250836">
            <a:off x="2097016" y="309460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2CBA13A1-D1C6-4E26-B9C3-AF434DF12D03}"/>
              </a:ext>
            </a:extLst>
          </p:cNvPr>
          <p:cNvSpPr/>
          <p:nvPr/>
        </p:nvSpPr>
        <p:spPr>
          <a:xfrm rot="1380317">
            <a:off x="4935441" y="3439775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5C78D15F-D12D-4B2D-84FA-F48D515B285B}"/>
              </a:ext>
            </a:extLst>
          </p:cNvPr>
          <p:cNvSpPr/>
          <p:nvPr/>
        </p:nvSpPr>
        <p:spPr>
          <a:xfrm rot="12142144">
            <a:off x="4833180" y="3579632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D2B27D3-94B8-42BA-AEA8-97EAE0BE6B9B}"/>
              </a:ext>
            </a:extLst>
          </p:cNvPr>
          <p:cNvSpPr txBox="1"/>
          <p:nvPr/>
        </p:nvSpPr>
        <p:spPr>
          <a:xfrm>
            <a:off x="1762449" y="406370"/>
            <a:ext cx="561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Implementação</a:t>
            </a:r>
            <a:r>
              <a:rPr lang="en-US" sz="3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com Cache L2</a:t>
            </a:r>
          </a:p>
        </p:txBody>
      </p:sp>
    </p:spTree>
    <p:extLst>
      <p:ext uri="{BB962C8B-B14F-4D97-AF65-F5344CB8AC3E}">
        <p14:creationId xmlns:p14="http://schemas.microsoft.com/office/powerpoint/2010/main" val="42756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074" y="596534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09851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Introdução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Teste de </a:t>
            </a:r>
            <a:r>
              <a:rPr lang="en-US" dirty="0" err="1"/>
              <a:t>Mapeamento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N + 1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Interceptação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Eventos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Filtros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Cache L2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 de </a:t>
            </a:r>
            <a:r>
              <a:rPr lang="en-US" dirty="0" err="1"/>
              <a:t>Mapeamento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B7B259-BD69-4086-A2FB-241D7E25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38" y="1592071"/>
            <a:ext cx="590632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r>
              <a:rPr lang="en-US" dirty="0"/>
              <a:t> da consulta N + 1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BF5139-938F-48B4-A553-31396F9D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7" y="1849581"/>
            <a:ext cx="7919726" cy="15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2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C57F3F7-DBEF-4C37-BE1C-E1FA289A14B3}"/>
              </a:ext>
            </a:extLst>
          </p:cNvPr>
          <p:cNvSpPr/>
          <p:nvPr/>
        </p:nvSpPr>
        <p:spPr>
          <a:xfrm>
            <a:off x="1642514" y="1040030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9FAE9A7-2E7E-4790-98A4-255E16159D01}"/>
              </a:ext>
            </a:extLst>
          </p:cNvPr>
          <p:cNvSpPr/>
          <p:nvPr/>
        </p:nvSpPr>
        <p:spPr>
          <a:xfrm>
            <a:off x="1557737" y="941462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64AE089-6771-4F70-80B0-891EF257BB2B}"/>
              </a:ext>
            </a:extLst>
          </p:cNvPr>
          <p:cNvSpPr/>
          <p:nvPr/>
        </p:nvSpPr>
        <p:spPr>
          <a:xfrm>
            <a:off x="1472960" y="842894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C882EF5-A29C-4925-BAE0-539A6F4D7BC5}"/>
              </a:ext>
            </a:extLst>
          </p:cNvPr>
          <p:cNvSpPr/>
          <p:nvPr/>
        </p:nvSpPr>
        <p:spPr>
          <a:xfrm>
            <a:off x="1388183" y="744326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68DB24B-FCC9-422F-A9F2-B46AE0E5CBE8}"/>
              </a:ext>
            </a:extLst>
          </p:cNvPr>
          <p:cNvSpPr/>
          <p:nvPr/>
        </p:nvSpPr>
        <p:spPr>
          <a:xfrm>
            <a:off x="3340174" y="1219366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7207FE1-8E78-4C17-8EFF-3F7B2A14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779551"/>
            <a:ext cx="785648" cy="9493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7C58EC-6C39-4673-99B5-61E95EC054CA}"/>
              </a:ext>
            </a:extLst>
          </p:cNvPr>
          <p:cNvSpPr txBox="1"/>
          <p:nvPr/>
        </p:nvSpPr>
        <p:spPr>
          <a:xfrm>
            <a:off x="4113853" y="2164115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B82D93E-C513-41E7-A756-089C0A811B9E}"/>
              </a:ext>
            </a:extLst>
          </p:cNvPr>
          <p:cNvSpPr/>
          <p:nvPr/>
        </p:nvSpPr>
        <p:spPr>
          <a:xfrm>
            <a:off x="1103627" y="3071408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0545584-CCC7-4C8A-920C-8CAF91471E7A}"/>
              </a:ext>
            </a:extLst>
          </p:cNvPr>
          <p:cNvSpPr/>
          <p:nvPr/>
        </p:nvSpPr>
        <p:spPr>
          <a:xfrm>
            <a:off x="3340174" y="3281209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E4E6158-E297-45A8-9408-630B41D1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2841394"/>
            <a:ext cx="785648" cy="94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75F74FD-C977-4DA4-A134-9FF39F5C132C}"/>
              </a:ext>
            </a:extLst>
          </p:cNvPr>
          <p:cNvSpPr/>
          <p:nvPr/>
        </p:nvSpPr>
        <p:spPr>
          <a:xfrm>
            <a:off x="1580168" y="1400249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F2BFC15-FCE1-491E-A092-1C02508BB77F}"/>
              </a:ext>
            </a:extLst>
          </p:cNvPr>
          <p:cNvSpPr/>
          <p:nvPr/>
        </p:nvSpPr>
        <p:spPr>
          <a:xfrm>
            <a:off x="1495391" y="1301681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992A894-4AD8-46A3-977F-97FA95D31606}"/>
              </a:ext>
            </a:extLst>
          </p:cNvPr>
          <p:cNvSpPr/>
          <p:nvPr/>
        </p:nvSpPr>
        <p:spPr>
          <a:xfrm>
            <a:off x="1410614" y="1203113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CBF371-E775-49B8-AB40-1864E8D0924A}"/>
              </a:ext>
            </a:extLst>
          </p:cNvPr>
          <p:cNvSpPr/>
          <p:nvPr/>
        </p:nvSpPr>
        <p:spPr>
          <a:xfrm>
            <a:off x="1325837" y="1104545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B833C77-C0CC-4BCA-891E-BE881F99533A}"/>
              </a:ext>
            </a:extLst>
          </p:cNvPr>
          <p:cNvSpPr/>
          <p:nvPr/>
        </p:nvSpPr>
        <p:spPr>
          <a:xfrm>
            <a:off x="3277828" y="1579585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BD55AA-14AD-4F8A-A1DF-C745828F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66" y="1139770"/>
            <a:ext cx="785648" cy="9493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7891ADD-78CA-46A8-9F90-9B09314252E3}"/>
              </a:ext>
            </a:extLst>
          </p:cNvPr>
          <p:cNvSpPr txBox="1"/>
          <p:nvPr/>
        </p:nvSpPr>
        <p:spPr>
          <a:xfrm>
            <a:off x="3356605" y="406172"/>
            <a:ext cx="24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Products Join Category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8248EB-3FAF-454F-B6DB-884EFFCE0847}"/>
              </a:ext>
            </a:extLst>
          </p:cNvPr>
          <p:cNvSpPr txBox="1"/>
          <p:nvPr/>
        </p:nvSpPr>
        <p:spPr>
          <a:xfrm>
            <a:off x="3990220" y="2393624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A5A0060-2F2F-450A-947D-662C25E35B10}"/>
              </a:ext>
            </a:extLst>
          </p:cNvPr>
          <p:cNvSpPr/>
          <p:nvPr/>
        </p:nvSpPr>
        <p:spPr>
          <a:xfrm>
            <a:off x="3614731" y="3119899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6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Interceptação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C25EBF0-81FD-4859-ADBA-959721859906}"/>
              </a:ext>
            </a:extLst>
          </p:cNvPr>
          <p:cNvSpPr/>
          <p:nvPr/>
        </p:nvSpPr>
        <p:spPr>
          <a:xfrm>
            <a:off x="1397204" y="1901951"/>
            <a:ext cx="1367942" cy="738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ISession</a:t>
            </a:r>
            <a:endParaRPr lang="en-US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A4EAA73-80EE-46A7-A5BF-D92E1962B5FD}"/>
              </a:ext>
            </a:extLst>
          </p:cNvPr>
          <p:cNvSpPr/>
          <p:nvPr/>
        </p:nvSpPr>
        <p:spPr>
          <a:xfrm>
            <a:off x="2882188" y="2220162"/>
            <a:ext cx="3496668" cy="10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C36D35D-D2AC-413F-B922-340471B5DCD7}"/>
              </a:ext>
            </a:extLst>
          </p:cNvPr>
          <p:cNvSpPr/>
          <p:nvPr/>
        </p:nvSpPr>
        <p:spPr>
          <a:xfrm rot="5400000">
            <a:off x="4157243" y="2776884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9DE208-B7D9-42B4-BAB2-C6DD4E1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8" y="1745499"/>
            <a:ext cx="785648" cy="94932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C34FCEB7-5F1A-4E25-BDAA-50CD39DC047A}"/>
              </a:ext>
            </a:extLst>
          </p:cNvPr>
          <p:cNvSpPr/>
          <p:nvPr/>
        </p:nvSpPr>
        <p:spPr>
          <a:xfrm>
            <a:off x="3659429" y="3473501"/>
            <a:ext cx="1825142" cy="6815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IInterceptor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B251-6899-4208-B60B-12E87BCBDC24}"/>
              </a:ext>
            </a:extLst>
          </p:cNvPr>
          <p:cNvSpPr txBox="1"/>
          <p:nvPr/>
        </p:nvSpPr>
        <p:spPr>
          <a:xfrm>
            <a:off x="1177128" y="1304523"/>
            <a:ext cx="7181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OnSave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novo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inserido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antes do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PostFlush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OnFlushDirty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Aqui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possível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propriedades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antes de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salvar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AfterTransactionBegin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iniciado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AfterTransactionCompletion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finalizado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E74E4-F336-4268-891C-59889E7EDF17}"/>
              </a:ext>
            </a:extLst>
          </p:cNvPr>
          <p:cNvSpPr txBox="1"/>
          <p:nvPr/>
        </p:nvSpPr>
        <p:spPr>
          <a:xfrm>
            <a:off x="3290552" y="457200"/>
            <a:ext cx="190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36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4399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2057</TotalTime>
  <Words>252</Words>
  <Application>Microsoft Office PowerPoint</Application>
  <PresentationFormat>Apresentação na tela (16:9)</PresentationFormat>
  <Paragraphs>64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Muli</vt:lpstr>
      <vt:lpstr>Calibri</vt:lpstr>
      <vt:lpstr>Arial</vt:lpstr>
      <vt:lpstr>Calibri Light</vt:lpstr>
      <vt:lpstr>Retrospectiva</vt:lpstr>
      <vt:lpstr>NHibernate Avançado</vt:lpstr>
      <vt:lpstr>Apresentação do PowerPoint</vt:lpstr>
      <vt:lpstr>Tópicos</vt:lpstr>
      <vt:lpstr>Teste de Mapeamento</vt:lpstr>
      <vt:lpstr>Problema da consulta N + 1</vt:lpstr>
      <vt:lpstr>Apresentação do PowerPoint</vt:lpstr>
      <vt:lpstr>Apresentação do PowerPoint</vt:lpstr>
      <vt:lpstr>Interceptação</vt:lpstr>
      <vt:lpstr>Apresentação do PowerPoint</vt:lpstr>
      <vt:lpstr>Eventos</vt:lpstr>
      <vt:lpstr>Apresentação do PowerPoint</vt:lpstr>
      <vt:lpstr>Filtros</vt:lpstr>
      <vt:lpstr>Cache L2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67</cp:revision>
  <dcterms:modified xsi:type="dcterms:W3CDTF">2019-08-25T11:22:27Z</dcterms:modified>
</cp:coreProperties>
</file>