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8" r:id="rId3"/>
    <p:sldId id="261" r:id="rId4"/>
    <p:sldId id="309" r:id="rId5"/>
    <p:sldId id="316" r:id="rId6"/>
    <p:sldId id="276" r:id="rId7"/>
    <p:sldId id="300" r:id="rId8"/>
    <p:sldId id="310" r:id="rId9"/>
    <p:sldId id="311" r:id="rId10"/>
    <p:sldId id="312" r:id="rId11"/>
    <p:sldId id="317" r:id="rId12"/>
    <p:sldId id="313" r:id="rId13"/>
    <p:sldId id="314" r:id="rId14"/>
    <p:sldId id="315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Muli" panose="020B060402020202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44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10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407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45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19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linkedin.com/in/fabricioveronez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800100" y="1171887"/>
            <a:ext cx="7543800" cy="2674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en-US" sz="6600" dirty="0"/>
              <a:t>NHibernate </a:t>
            </a:r>
            <a:r>
              <a:rPr lang="en-US" sz="6600" dirty="0" err="1"/>
              <a:t>Avançado</a:t>
            </a:r>
            <a:endParaRPr lang="en-US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3DEA-2F9A-46DE-9F44-3169AB3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Eventos</a:t>
            </a:r>
            <a:endParaRPr lang="en-U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321DF40-2ADB-482E-8A72-B5B41E7109D5}"/>
              </a:ext>
            </a:extLst>
          </p:cNvPr>
          <p:cNvSpPr/>
          <p:nvPr/>
        </p:nvSpPr>
        <p:spPr>
          <a:xfrm>
            <a:off x="1397204" y="1901951"/>
            <a:ext cx="1367942" cy="7388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ISession</a:t>
            </a:r>
            <a:endParaRPr lang="en-US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20591AF-823F-4496-BDCD-E72E86D7E754}"/>
              </a:ext>
            </a:extLst>
          </p:cNvPr>
          <p:cNvSpPr/>
          <p:nvPr/>
        </p:nvSpPr>
        <p:spPr>
          <a:xfrm>
            <a:off x="2882188" y="2220162"/>
            <a:ext cx="3496668" cy="102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9C953236-DF8F-418B-AA99-53E208AEEF57}"/>
              </a:ext>
            </a:extLst>
          </p:cNvPr>
          <p:cNvSpPr/>
          <p:nvPr/>
        </p:nvSpPr>
        <p:spPr>
          <a:xfrm rot="7088426">
            <a:off x="953186" y="3037414"/>
            <a:ext cx="888036" cy="8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EE1642-8365-4D99-B55D-3319D580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98" y="1745499"/>
            <a:ext cx="785648" cy="949325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4137FA73-B825-43B7-B4F2-C30727CDA7A3}"/>
              </a:ext>
            </a:extLst>
          </p:cNvPr>
          <p:cNvSpPr/>
          <p:nvPr/>
        </p:nvSpPr>
        <p:spPr>
          <a:xfrm>
            <a:off x="426576" y="3595419"/>
            <a:ext cx="1051560" cy="4901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444E05-BBEF-4925-BD0B-E079C5CEA440}"/>
              </a:ext>
            </a:extLst>
          </p:cNvPr>
          <p:cNvSpPr/>
          <p:nvPr/>
        </p:nvSpPr>
        <p:spPr>
          <a:xfrm>
            <a:off x="2407776" y="3674667"/>
            <a:ext cx="1051560" cy="4901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52524F3-5561-423D-AE38-12930202D5DC}"/>
              </a:ext>
            </a:extLst>
          </p:cNvPr>
          <p:cNvSpPr/>
          <p:nvPr/>
        </p:nvSpPr>
        <p:spPr>
          <a:xfrm>
            <a:off x="3987859" y="3248702"/>
            <a:ext cx="1051560" cy="4901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D49715F-4F53-42F5-ACB2-F5F6847FE28A}"/>
              </a:ext>
            </a:extLst>
          </p:cNvPr>
          <p:cNvSpPr/>
          <p:nvPr/>
        </p:nvSpPr>
        <p:spPr>
          <a:xfrm rot="4422151">
            <a:off x="2204084" y="3088093"/>
            <a:ext cx="888036" cy="8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B9905D53-AD28-49D4-B832-64D40E91D9F4}"/>
              </a:ext>
            </a:extLst>
          </p:cNvPr>
          <p:cNvSpPr/>
          <p:nvPr/>
        </p:nvSpPr>
        <p:spPr>
          <a:xfrm rot="2027239">
            <a:off x="2725910" y="2905520"/>
            <a:ext cx="1349065" cy="82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9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34CB251-6899-4208-B60B-12E87BCBDC24}"/>
              </a:ext>
            </a:extLst>
          </p:cNvPr>
          <p:cNvSpPr txBox="1"/>
          <p:nvPr/>
        </p:nvSpPr>
        <p:spPr>
          <a:xfrm>
            <a:off x="1177128" y="1304523"/>
            <a:ext cx="71812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IPreLoadEventListener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Antes de carregar um novo objeto.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IPreUpdateEventListener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Antes de atualizar um objeto no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IPreDeleteEventListener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Antes de deletar um objeto no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IPreInsertEventListener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Antes de inserir um objeto no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IPostLoadEventListener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Após carregar um novo objeto.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IPostUpdateEventListener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Após atualizar um objeto no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IPostDeleteEventListener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Após deletar um objeto no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IPostInsertEventListener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Após inserir um objeto no banco.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6E74E4-F336-4268-891C-59889E7EDF17}"/>
              </a:ext>
            </a:extLst>
          </p:cNvPr>
          <p:cNvSpPr txBox="1"/>
          <p:nvPr/>
        </p:nvSpPr>
        <p:spPr>
          <a:xfrm>
            <a:off x="3290552" y="457200"/>
            <a:ext cx="190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Exemplos</a:t>
            </a:r>
            <a:endParaRPr lang="en-US" sz="3600" spc="-38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048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3DEA-2F9A-46DE-9F44-3169AB3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Filtros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CC6A95B-AD59-48EB-8F15-B81B737B2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74" y="1662370"/>
            <a:ext cx="8459451" cy="20387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52E9B8B-06F4-4D38-9323-B0B95269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" y="1447361"/>
            <a:ext cx="8566150" cy="246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7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3DEA-2F9A-46DE-9F44-3169AB3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Cache L2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FA1CB5D-FFD3-468C-9871-91CFE2386A88}"/>
              </a:ext>
            </a:extLst>
          </p:cNvPr>
          <p:cNvSpPr/>
          <p:nvPr/>
        </p:nvSpPr>
        <p:spPr>
          <a:xfrm>
            <a:off x="3870960" y="2000250"/>
            <a:ext cx="14478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4C9A544-7A83-4BC7-9D28-75203EFE8F71}"/>
              </a:ext>
            </a:extLst>
          </p:cNvPr>
          <p:cNvSpPr/>
          <p:nvPr/>
        </p:nvSpPr>
        <p:spPr>
          <a:xfrm>
            <a:off x="3870960" y="2997200"/>
            <a:ext cx="14478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985B791-FC5A-4577-8C0C-D59B4264524F}"/>
              </a:ext>
            </a:extLst>
          </p:cNvPr>
          <p:cNvSpPr/>
          <p:nvPr/>
        </p:nvSpPr>
        <p:spPr>
          <a:xfrm>
            <a:off x="875972" y="2090737"/>
            <a:ext cx="1555750" cy="1320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Aplicação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22C94F-070B-4B96-ACEB-3922FBFC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966" y="2276475"/>
            <a:ext cx="785648" cy="949325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BAFDE4A-63E1-4AD6-A620-99A8B3F03ACB}"/>
              </a:ext>
            </a:extLst>
          </p:cNvPr>
          <p:cNvSpPr/>
          <p:nvPr/>
        </p:nvSpPr>
        <p:spPr>
          <a:xfrm rot="21139290">
            <a:off x="2639600" y="2225675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4C495BF2-8062-41CF-A0EC-D058B3716148}"/>
              </a:ext>
            </a:extLst>
          </p:cNvPr>
          <p:cNvSpPr/>
          <p:nvPr/>
        </p:nvSpPr>
        <p:spPr>
          <a:xfrm rot="21134343" flipH="1">
            <a:off x="2675833" y="2445773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6D0EF383-78B0-4DBC-A3C8-4D693A6D8235}"/>
              </a:ext>
            </a:extLst>
          </p:cNvPr>
          <p:cNvSpPr/>
          <p:nvPr/>
        </p:nvSpPr>
        <p:spPr>
          <a:xfrm rot="607951">
            <a:off x="5637606" y="2225675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3C7A149D-AB12-4F79-860D-A7C156DD1766}"/>
              </a:ext>
            </a:extLst>
          </p:cNvPr>
          <p:cNvSpPr/>
          <p:nvPr/>
        </p:nvSpPr>
        <p:spPr>
          <a:xfrm rot="603004" flipH="1">
            <a:off x="5591158" y="2425865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DB34A8AB-F92B-45C0-BF70-A3FF21762378}"/>
              </a:ext>
            </a:extLst>
          </p:cNvPr>
          <p:cNvSpPr/>
          <p:nvPr/>
        </p:nvSpPr>
        <p:spPr>
          <a:xfrm rot="168745">
            <a:off x="2704034" y="3050699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C4C994A8-0CA7-44DC-A8AF-EF80B2CED2D7}"/>
              </a:ext>
            </a:extLst>
          </p:cNvPr>
          <p:cNvSpPr/>
          <p:nvPr/>
        </p:nvSpPr>
        <p:spPr>
          <a:xfrm rot="163798" flipH="1">
            <a:off x="2673087" y="3248501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2D91B933-8C91-411E-99B0-379FD1CBF69C}"/>
              </a:ext>
            </a:extLst>
          </p:cNvPr>
          <p:cNvSpPr/>
          <p:nvPr/>
        </p:nvSpPr>
        <p:spPr>
          <a:xfrm rot="20511568">
            <a:off x="5490938" y="3012459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E11207C0-D33A-4D5B-B73E-A89C749B821D}"/>
              </a:ext>
            </a:extLst>
          </p:cNvPr>
          <p:cNvSpPr/>
          <p:nvPr/>
        </p:nvSpPr>
        <p:spPr>
          <a:xfrm rot="20506621" flipH="1">
            <a:off x="5565140" y="3186354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C12F3C9B-2876-4061-BCD9-D50F367B6E5C}"/>
              </a:ext>
            </a:extLst>
          </p:cNvPr>
          <p:cNvSpPr/>
          <p:nvPr/>
        </p:nvSpPr>
        <p:spPr>
          <a:xfrm rot="21139290">
            <a:off x="2639600" y="2225676"/>
            <a:ext cx="889000" cy="101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39D4FF52-53B3-4C42-A42D-82A0C4F0DBFC}"/>
              </a:ext>
            </a:extLst>
          </p:cNvPr>
          <p:cNvSpPr/>
          <p:nvPr/>
        </p:nvSpPr>
        <p:spPr>
          <a:xfrm rot="21134343" flipH="1">
            <a:off x="2675833" y="2445774"/>
            <a:ext cx="889000" cy="101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59DC76A8-7713-466C-BC51-9EC7B7AD3599}"/>
              </a:ext>
            </a:extLst>
          </p:cNvPr>
          <p:cNvSpPr/>
          <p:nvPr/>
        </p:nvSpPr>
        <p:spPr>
          <a:xfrm>
            <a:off x="3541775" y="1723390"/>
            <a:ext cx="14478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F947420-8DA6-40B5-8919-383404D75BC5}"/>
              </a:ext>
            </a:extLst>
          </p:cNvPr>
          <p:cNvSpPr/>
          <p:nvPr/>
        </p:nvSpPr>
        <p:spPr>
          <a:xfrm>
            <a:off x="3541775" y="2836266"/>
            <a:ext cx="14478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07A3514-9E4B-4E5D-84B4-E59C5933E369}"/>
              </a:ext>
            </a:extLst>
          </p:cNvPr>
          <p:cNvSpPr/>
          <p:nvPr/>
        </p:nvSpPr>
        <p:spPr>
          <a:xfrm>
            <a:off x="371223" y="1897228"/>
            <a:ext cx="1555750" cy="1320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Aplicação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35F104-16F1-4B6D-8BB0-CAA04EF2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30" y="2203622"/>
            <a:ext cx="785648" cy="9493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DC9A870-433D-4CBE-BBD0-146BC2FEA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53" y="3532652"/>
            <a:ext cx="949326" cy="949326"/>
          </a:xfrm>
          <a:prstGeom prst="rect">
            <a:avLst/>
          </a:prstGeom>
        </p:spPr>
      </p:pic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F5903FF9-A9D7-4B5C-B5D0-80582D24F7EA}"/>
              </a:ext>
            </a:extLst>
          </p:cNvPr>
          <p:cNvSpPr/>
          <p:nvPr/>
        </p:nvSpPr>
        <p:spPr>
          <a:xfrm rot="20755505">
            <a:off x="2154098" y="2089726"/>
            <a:ext cx="949326" cy="102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7847EBFE-CC33-47CF-9950-8DF6C7BE58DF}"/>
              </a:ext>
            </a:extLst>
          </p:cNvPr>
          <p:cNvSpPr/>
          <p:nvPr/>
        </p:nvSpPr>
        <p:spPr>
          <a:xfrm rot="436355">
            <a:off x="5024424" y="2099213"/>
            <a:ext cx="2821341" cy="72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AFC529F2-97A0-4A3B-ACED-31D4DF0E0B56}"/>
              </a:ext>
            </a:extLst>
          </p:cNvPr>
          <p:cNvSpPr/>
          <p:nvPr/>
        </p:nvSpPr>
        <p:spPr>
          <a:xfrm rot="430362" flipH="1">
            <a:off x="5003633" y="2269593"/>
            <a:ext cx="2821341" cy="72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1C72FAA8-8F9D-4836-91BE-A23FA2A3EA57}"/>
              </a:ext>
            </a:extLst>
          </p:cNvPr>
          <p:cNvSpPr/>
          <p:nvPr/>
        </p:nvSpPr>
        <p:spPr>
          <a:xfrm rot="13267940" flipH="1">
            <a:off x="4639646" y="2893988"/>
            <a:ext cx="2005667" cy="68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1345DB76-97FA-4696-A86C-7D9F0A354091}"/>
              </a:ext>
            </a:extLst>
          </p:cNvPr>
          <p:cNvSpPr/>
          <p:nvPr/>
        </p:nvSpPr>
        <p:spPr>
          <a:xfrm rot="9949975">
            <a:off x="2195683" y="2249551"/>
            <a:ext cx="949326" cy="102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46694FBD-4AF8-4E0B-A222-4086F02D97EA}"/>
              </a:ext>
            </a:extLst>
          </p:cNvPr>
          <p:cNvSpPr/>
          <p:nvPr/>
        </p:nvSpPr>
        <p:spPr>
          <a:xfrm rot="427036">
            <a:off x="2120468" y="2923038"/>
            <a:ext cx="1225123" cy="7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09F71AC5-E7F3-4230-A526-671D87F73C32}"/>
              </a:ext>
            </a:extLst>
          </p:cNvPr>
          <p:cNvSpPr/>
          <p:nvPr/>
        </p:nvSpPr>
        <p:spPr>
          <a:xfrm rot="11250836">
            <a:off x="2097016" y="3094608"/>
            <a:ext cx="1225123" cy="7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2CBA13A1-D1C6-4E26-B9C3-AF434DF12D03}"/>
              </a:ext>
            </a:extLst>
          </p:cNvPr>
          <p:cNvSpPr/>
          <p:nvPr/>
        </p:nvSpPr>
        <p:spPr>
          <a:xfrm rot="1380317">
            <a:off x="4935441" y="3439775"/>
            <a:ext cx="1225123" cy="7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5C78D15F-D12D-4B2D-84FA-F48D515B285B}"/>
              </a:ext>
            </a:extLst>
          </p:cNvPr>
          <p:cNvSpPr/>
          <p:nvPr/>
        </p:nvSpPr>
        <p:spPr>
          <a:xfrm rot="12142144">
            <a:off x="4833180" y="3579632"/>
            <a:ext cx="1225123" cy="7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D2B27D3-94B8-42BA-AEA8-97EAE0BE6B9B}"/>
              </a:ext>
            </a:extLst>
          </p:cNvPr>
          <p:cNvSpPr txBox="1"/>
          <p:nvPr/>
        </p:nvSpPr>
        <p:spPr>
          <a:xfrm>
            <a:off x="1762449" y="406370"/>
            <a:ext cx="561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Implementação</a:t>
            </a:r>
            <a:r>
              <a:rPr lang="en-US" sz="36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com Cache L2</a:t>
            </a:r>
          </a:p>
        </p:txBody>
      </p:sp>
    </p:spTree>
    <p:extLst>
      <p:ext uri="{BB962C8B-B14F-4D97-AF65-F5344CB8AC3E}">
        <p14:creationId xmlns:p14="http://schemas.microsoft.com/office/powerpoint/2010/main" val="427563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body" sz="half" idx="2"/>
          </p:nvPr>
        </p:nvSpPr>
        <p:spPr>
          <a:xfrm>
            <a:off x="3310851" y="596534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Fabrício</a:t>
            </a:r>
            <a:r>
              <a:rPr lang="en-US" sz="48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Veronez</a:t>
            </a:r>
            <a:endParaRPr sz="4800" spc="-38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de Software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4074" y="596534"/>
            <a:ext cx="1854975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F62818C-F0D8-4F4C-A8D7-B34AD1E12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03" y="3989964"/>
            <a:ext cx="2494319" cy="8548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51CF45-E80F-4411-9B8E-B0A56F36D7B7}"/>
              </a:ext>
            </a:extLst>
          </p:cNvPr>
          <p:cNvSpPr txBox="1"/>
          <p:nvPr/>
        </p:nvSpPr>
        <p:spPr>
          <a:xfrm>
            <a:off x="3310851" y="3341722"/>
            <a:ext cx="5098512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http://www.fabricioveronez.net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Email - fabricioveronez@gmail.com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Tópicos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912910" y="1551124"/>
            <a:ext cx="494430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Introdução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Teste de </a:t>
            </a:r>
            <a:r>
              <a:rPr lang="en-US" dirty="0" err="1"/>
              <a:t>Mapeamento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N + 1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Interceptação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Eventos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Filtros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Cache L2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39637" y="727389"/>
            <a:ext cx="526472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 de </a:t>
            </a:r>
            <a:r>
              <a:rPr lang="en-US" dirty="0" err="1"/>
              <a:t>Mapeamento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CB7B259-BD69-4086-A2FB-241D7E256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38" y="1592071"/>
            <a:ext cx="590632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39637" y="727389"/>
            <a:ext cx="526472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Problema</a:t>
            </a:r>
            <a:r>
              <a:rPr lang="en-US" dirty="0"/>
              <a:t> da consulta N + 1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BF5139-938F-48B4-A553-31396F9D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37" y="1849581"/>
            <a:ext cx="7919726" cy="15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2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C57F3F7-DBEF-4C37-BE1C-E1FA289A14B3}"/>
              </a:ext>
            </a:extLst>
          </p:cNvPr>
          <p:cNvSpPr/>
          <p:nvPr/>
        </p:nvSpPr>
        <p:spPr>
          <a:xfrm>
            <a:off x="1642514" y="1040030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9FAE9A7-2E7E-4790-98A4-255E16159D01}"/>
              </a:ext>
            </a:extLst>
          </p:cNvPr>
          <p:cNvSpPr/>
          <p:nvPr/>
        </p:nvSpPr>
        <p:spPr>
          <a:xfrm>
            <a:off x="1557737" y="941462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64AE089-6771-4F70-80B0-891EF257BB2B}"/>
              </a:ext>
            </a:extLst>
          </p:cNvPr>
          <p:cNvSpPr/>
          <p:nvPr/>
        </p:nvSpPr>
        <p:spPr>
          <a:xfrm>
            <a:off x="1472960" y="842894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C882EF5-A29C-4925-BAE0-539A6F4D7BC5}"/>
              </a:ext>
            </a:extLst>
          </p:cNvPr>
          <p:cNvSpPr/>
          <p:nvPr/>
        </p:nvSpPr>
        <p:spPr>
          <a:xfrm>
            <a:off x="1388183" y="744326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668DB24B-FCC9-422F-A9F2-B46AE0E5CBE8}"/>
              </a:ext>
            </a:extLst>
          </p:cNvPr>
          <p:cNvSpPr/>
          <p:nvPr/>
        </p:nvSpPr>
        <p:spPr>
          <a:xfrm>
            <a:off x="3340174" y="1219366"/>
            <a:ext cx="2575717" cy="1839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7207FE1-8E78-4C17-8EFF-3F7B2A144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12" y="779551"/>
            <a:ext cx="785648" cy="9493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7C58EC-6C39-4673-99B5-61E95EC054CA}"/>
              </a:ext>
            </a:extLst>
          </p:cNvPr>
          <p:cNvSpPr txBox="1"/>
          <p:nvPr/>
        </p:nvSpPr>
        <p:spPr>
          <a:xfrm>
            <a:off x="4113853" y="2164115"/>
            <a:ext cx="1028358" cy="35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buSzPts val="4000"/>
            </a:pP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 each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B82D93E-C513-41E7-A756-089C0A811B9E}"/>
              </a:ext>
            </a:extLst>
          </p:cNvPr>
          <p:cNvSpPr/>
          <p:nvPr/>
        </p:nvSpPr>
        <p:spPr>
          <a:xfrm>
            <a:off x="1103627" y="3071408"/>
            <a:ext cx="190191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Products.Category</a:t>
            </a:r>
            <a:endParaRPr lang="en-US" sz="1200" dirty="0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20545584-CCC7-4C8A-920C-8CAF91471E7A}"/>
              </a:ext>
            </a:extLst>
          </p:cNvPr>
          <p:cNvSpPr/>
          <p:nvPr/>
        </p:nvSpPr>
        <p:spPr>
          <a:xfrm>
            <a:off x="3340174" y="3281209"/>
            <a:ext cx="2575717" cy="1839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E4E6158-E297-45A8-9408-630B41D1C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12" y="2841394"/>
            <a:ext cx="785648" cy="94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75F74FD-C977-4DA4-A134-9FF39F5C132C}"/>
              </a:ext>
            </a:extLst>
          </p:cNvPr>
          <p:cNvSpPr/>
          <p:nvPr/>
        </p:nvSpPr>
        <p:spPr>
          <a:xfrm>
            <a:off x="1580168" y="1400249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F2BFC15-FCE1-491E-A092-1C02508BB77F}"/>
              </a:ext>
            </a:extLst>
          </p:cNvPr>
          <p:cNvSpPr/>
          <p:nvPr/>
        </p:nvSpPr>
        <p:spPr>
          <a:xfrm>
            <a:off x="1495391" y="1301681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992A894-4AD8-46A3-977F-97FA95D31606}"/>
              </a:ext>
            </a:extLst>
          </p:cNvPr>
          <p:cNvSpPr/>
          <p:nvPr/>
        </p:nvSpPr>
        <p:spPr>
          <a:xfrm>
            <a:off x="1410614" y="1203113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CBF371-E775-49B8-AB40-1864E8D0924A}"/>
              </a:ext>
            </a:extLst>
          </p:cNvPr>
          <p:cNvSpPr/>
          <p:nvPr/>
        </p:nvSpPr>
        <p:spPr>
          <a:xfrm>
            <a:off x="1325837" y="1104545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CB833C77-C0CC-4BCA-891E-BE881F99533A}"/>
              </a:ext>
            </a:extLst>
          </p:cNvPr>
          <p:cNvSpPr/>
          <p:nvPr/>
        </p:nvSpPr>
        <p:spPr>
          <a:xfrm>
            <a:off x="3277828" y="1579585"/>
            <a:ext cx="2575717" cy="1839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5BD55AA-14AD-4F8A-A1DF-C745828F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66" y="1139770"/>
            <a:ext cx="785648" cy="9493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7891ADD-78CA-46A8-9F90-9B09314252E3}"/>
              </a:ext>
            </a:extLst>
          </p:cNvPr>
          <p:cNvSpPr txBox="1"/>
          <p:nvPr/>
        </p:nvSpPr>
        <p:spPr>
          <a:xfrm>
            <a:off x="3356605" y="406172"/>
            <a:ext cx="2418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Products Join Category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8248EB-3FAF-454F-B6DB-884EFFCE0847}"/>
              </a:ext>
            </a:extLst>
          </p:cNvPr>
          <p:cNvSpPr txBox="1"/>
          <p:nvPr/>
        </p:nvSpPr>
        <p:spPr>
          <a:xfrm>
            <a:off x="3990220" y="2393624"/>
            <a:ext cx="1028358" cy="35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buSzPts val="4000"/>
            </a:pP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 each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A5A0060-2F2F-450A-947D-662C25E35B10}"/>
              </a:ext>
            </a:extLst>
          </p:cNvPr>
          <p:cNvSpPr/>
          <p:nvPr/>
        </p:nvSpPr>
        <p:spPr>
          <a:xfrm>
            <a:off x="3614731" y="3119899"/>
            <a:ext cx="190191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Products.Category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615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3DEA-2F9A-46DE-9F44-3169AB3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Interceptação</a:t>
            </a:r>
            <a:endParaRPr lang="en-US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C25EBF0-81FD-4859-ADBA-959721859906}"/>
              </a:ext>
            </a:extLst>
          </p:cNvPr>
          <p:cNvSpPr/>
          <p:nvPr/>
        </p:nvSpPr>
        <p:spPr>
          <a:xfrm>
            <a:off x="1397204" y="1901951"/>
            <a:ext cx="1367942" cy="7388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ISession</a:t>
            </a:r>
            <a:endParaRPr lang="en-US" dirty="0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5A4EAA73-80EE-46A7-A5BF-D92E1962B5FD}"/>
              </a:ext>
            </a:extLst>
          </p:cNvPr>
          <p:cNvSpPr/>
          <p:nvPr/>
        </p:nvSpPr>
        <p:spPr>
          <a:xfrm>
            <a:off x="2882188" y="2220162"/>
            <a:ext cx="3496668" cy="102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C36D35D-D2AC-413F-B922-340471B5DCD7}"/>
              </a:ext>
            </a:extLst>
          </p:cNvPr>
          <p:cNvSpPr/>
          <p:nvPr/>
        </p:nvSpPr>
        <p:spPr>
          <a:xfrm rot="5400000">
            <a:off x="4157243" y="2776884"/>
            <a:ext cx="888036" cy="8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9DE208-B7D9-42B4-BAB2-C6DD4E1B1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98" y="1745499"/>
            <a:ext cx="785648" cy="949325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C34FCEB7-5F1A-4E25-BDAA-50CD39DC047A}"/>
              </a:ext>
            </a:extLst>
          </p:cNvPr>
          <p:cNvSpPr/>
          <p:nvPr/>
        </p:nvSpPr>
        <p:spPr>
          <a:xfrm>
            <a:off x="3659429" y="3473501"/>
            <a:ext cx="1825142" cy="6815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IInterceptor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1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34CB251-6899-4208-B60B-12E87BCBDC24}"/>
              </a:ext>
            </a:extLst>
          </p:cNvPr>
          <p:cNvSpPr txBox="1"/>
          <p:nvPr/>
        </p:nvSpPr>
        <p:spPr>
          <a:xfrm>
            <a:off x="1177128" y="1304523"/>
            <a:ext cx="71812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OnSave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quando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um novo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é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inserido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no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PreFlush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antes do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ser salvo no banco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PostFlush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após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ser salvo no banco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OnFlushDirty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quando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um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foi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alterado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Aqui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é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possível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alterar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das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propriedades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 antes de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salvar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no banco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AfterTransactionBegin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após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transação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ter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iniciado</a:t>
            </a:r>
            <a:endParaRPr lang="en-US" sz="2000" spc="-38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AfterTransactionCompletion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após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transação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ter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finalizado</a:t>
            </a:r>
            <a:endParaRPr lang="en-US" sz="2000" spc="-38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6E74E4-F336-4268-891C-59889E7EDF17}"/>
              </a:ext>
            </a:extLst>
          </p:cNvPr>
          <p:cNvSpPr txBox="1"/>
          <p:nvPr/>
        </p:nvSpPr>
        <p:spPr>
          <a:xfrm>
            <a:off x="3290552" y="457200"/>
            <a:ext cx="190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Exemplos</a:t>
            </a:r>
            <a:endParaRPr lang="en-US" sz="3600" spc="-38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43998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2054</TotalTime>
  <Words>250</Words>
  <Application>Microsoft Office PowerPoint</Application>
  <PresentationFormat>Apresentação na tela (16:9)</PresentationFormat>
  <Paragraphs>64</Paragraphs>
  <Slides>14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Muli</vt:lpstr>
      <vt:lpstr>Arial</vt:lpstr>
      <vt:lpstr>Calibri</vt:lpstr>
      <vt:lpstr>Calibri Light</vt:lpstr>
      <vt:lpstr>Retrospectiva</vt:lpstr>
      <vt:lpstr>NHibernate Avançado</vt:lpstr>
      <vt:lpstr>Apresentação do PowerPoint</vt:lpstr>
      <vt:lpstr>Tópicos</vt:lpstr>
      <vt:lpstr>Teste de Mapeamento</vt:lpstr>
      <vt:lpstr>Problema da consulta N + 1</vt:lpstr>
      <vt:lpstr>Apresentação do PowerPoint</vt:lpstr>
      <vt:lpstr>Apresentação do PowerPoint</vt:lpstr>
      <vt:lpstr>Interceptação</vt:lpstr>
      <vt:lpstr>Apresentação do PowerPoint</vt:lpstr>
      <vt:lpstr>Eventos</vt:lpstr>
      <vt:lpstr>Apresentação do PowerPoint</vt:lpstr>
      <vt:lpstr>Filtros</vt:lpstr>
      <vt:lpstr>Cache L2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Fabricio Veronez</cp:lastModifiedBy>
  <cp:revision>63</cp:revision>
  <dcterms:modified xsi:type="dcterms:W3CDTF">2019-03-26T23:33:39Z</dcterms:modified>
</cp:coreProperties>
</file>