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1"/>
    <p:restoredTop sz="96327"/>
  </p:normalViewPr>
  <p:slideViewPr>
    <p:cSldViewPr snapToGrid="0" snapToObjects="1" showGuides="1">
      <p:cViewPr>
        <p:scale>
          <a:sx n="117" d="100"/>
          <a:sy n="117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BCAE2-6FFE-FE47-AC03-685E6B69C12A}" type="doc">
      <dgm:prSet loTypeId="urn:microsoft.com/office/officeart/2005/8/layout/hProcess4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F65BF446-7404-8341-8DB2-0691C3E5369F}">
      <dgm:prSet phldrT="[Text]"/>
      <dgm:spPr/>
      <dgm:t>
        <a:bodyPr/>
        <a:lstStyle/>
        <a:p>
          <a:r>
            <a:rPr lang="en-GB" dirty="0"/>
            <a:t>Requirements and use cases</a:t>
          </a:r>
        </a:p>
      </dgm:t>
    </dgm:pt>
    <dgm:pt modelId="{812A09A1-F9A8-D241-B802-FAA275D3E525}" type="parTrans" cxnId="{14E4F7A1-0D31-3D4E-808D-485CFE879ED1}">
      <dgm:prSet/>
      <dgm:spPr/>
      <dgm:t>
        <a:bodyPr/>
        <a:lstStyle/>
        <a:p>
          <a:endParaRPr lang="en-GB"/>
        </a:p>
      </dgm:t>
    </dgm:pt>
    <dgm:pt modelId="{4E4EBEE2-D131-E540-83CB-CB235F03C3D9}" type="sibTrans" cxnId="{14E4F7A1-0D31-3D4E-808D-485CFE879ED1}">
      <dgm:prSet/>
      <dgm:spPr/>
      <dgm:t>
        <a:bodyPr/>
        <a:lstStyle/>
        <a:p>
          <a:endParaRPr lang="en-GB"/>
        </a:p>
      </dgm:t>
    </dgm:pt>
    <dgm:pt modelId="{2DAC9FE3-6A6B-B84B-897A-97B124056B55}">
      <dgm:prSet phldrT="[Text]"/>
      <dgm:spPr/>
      <dgm:t>
        <a:bodyPr/>
        <a:lstStyle/>
        <a:p>
          <a:r>
            <a:rPr lang="en-GB" dirty="0"/>
            <a:t>Business objectives</a:t>
          </a:r>
        </a:p>
      </dgm:t>
    </dgm:pt>
    <dgm:pt modelId="{5F276971-5DCC-BE45-AB94-0F93719DC3A8}" type="parTrans" cxnId="{6FCC3FF4-5ADD-D24B-B6D8-2E6798CC4D82}">
      <dgm:prSet/>
      <dgm:spPr/>
      <dgm:t>
        <a:bodyPr/>
        <a:lstStyle/>
        <a:p>
          <a:endParaRPr lang="en-GB"/>
        </a:p>
      </dgm:t>
    </dgm:pt>
    <dgm:pt modelId="{2495CD5E-0A46-7C45-9CC4-A3CB655E76EB}" type="sibTrans" cxnId="{6FCC3FF4-5ADD-D24B-B6D8-2E6798CC4D82}">
      <dgm:prSet/>
      <dgm:spPr/>
      <dgm:t>
        <a:bodyPr/>
        <a:lstStyle/>
        <a:p>
          <a:endParaRPr lang="en-GB"/>
        </a:p>
      </dgm:t>
    </dgm:pt>
    <dgm:pt modelId="{1C18B013-1B97-D04B-AD74-36A07F04C5CF}">
      <dgm:prSet phldrT="[Text]"/>
      <dgm:spPr/>
      <dgm:t>
        <a:bodyPr/>
        <a:lstStyle/>
        <a:p>
          <a:r>
            <a:rPr lang="en-GB" dirty="0"/>
            <a:t>Insights and working hypothesis</a:t>
          </a:r>
        </a:p>
      </dgm:t>
    </dgm:pt>
    <dgm:pt modelId="{8D87EBA0-28A1-BC4C-AAA1-E43C8A60C118}" type="parTrans" cxnId="{A0FCD84C-DA99-554A-83FC-A53CE4146605}">
      <dgm:prSet/>
      <dgm:spPr/>
      <dgm:t>
        <a:bodyPr/>
        <a:lstStyle/>
        <a:p>
          <a:endParaRPr lang="en-GB"/>
        </a:p>
      </dgm:t>
    </dgm:pt>
    <dgm:pt modelId="{14622A31-4E1E-CD44-9A83-143BF19CFFAA}" type="sibTrans" cxnId="{A0FCD84C-DA99-554A-83FC-A53CE4146605}">
      <dgm:prSet/>
      <dgm:spPr/>
      <dgm:t>
        <a:bodyPr/>
        <a:lstStyle/>
        <a:p>
          <a:endParaRPr lang="en-GB"/>
        </a:p>
      </dgm:t>
    </dgm:pt>
    <dgm:pt modelId="{E0C37C02-D278-B645-B967-593A3FB9F194}">
      <dgm:prSet phldrT="[Text]"/>
      <dgm:spPr/>
      <dgm:t>
        <a:bodyPr/>
        <a:lstStyle/>
        <a:p>
          <a:r>
            <a:rPr lang="en-GB" dirty="0"/>
            <a:t>Data understanding</a:t>
          </a:r>
        </a:p>
      </dgm:t>
    </dgm:pt>
    <dgm:pt modelId="{08C3C681-E9A0-C240-8FF0-EB2AC8359A31}" type="parTrans" cxnId="{C246484D-4EB1-D84F-A580-BE35E9DCFE40}">
      <dgm:prSet/>
      <dgm:spPr/>
      <dgm:t>
        <a:bodyPr/>
        <a:lstStyle/>
        <a:p>
          <a:endParaRPr lang="en-GB"/>
        </a:p>
      </dgm:t>
    </dgm:pt>
    <dgm:pt modelId="{13E935A1-E340-C14E-8C5C-084E7D7F99F5}" type="sibTrans" cxnId="{C246484D-4EB1-D84F-A580-BE35E9DCFE40}">
      <dgm:prSet/>
      <dgm:spPr/>
      <dgm:t>
        <a:bodyPr/>
        <a:lstStyle/>
        <a:p>
          <a:endParaRPr lang="en-GB"/>
        </a:p>
      </dgm:t>
    </dgm:pt>
    <dgm:pt modelId="{A05C41D4-739D-F842-8457-AB40783D402B}">
      <dgm:prSet phldrT="[Text]"/>
      <dgm:spPr/>
      <dgm:t>
        <a:bodyPr/>
        <a:lstStyle/>
        <a:p>
          <a:r>
            <a:rPr lang="en-GB" dirty="0"/>
            <a:t>Proof-of-concept</a:t>
          </a:r>
        </a:p>
      </dgm:t>
    </dgm:pt>
    <dgm:pt modelId="{D5473B2F-1097-7449-9983-BA25D29FBC25}" type="parTrans" cxnId="{1D876272-405F-C04B-8883-8308D0A94FB2}">
      <dgm:prSet/>
      <dgm:spPr/>
      <dgm:t>
        <a:bodyPr/>
        <a:lstStyle/>
        <a:p>
          <a:endParaRPr lang="en-GB"/>
        </a:p>
      </dgm:t>
    </dgm:pt>
    <dgm:pt modelId="{0867CD92-F922-B644-AFCA-49E85854AEE7}" type="sibTrans" cxnId="{1D876272-405F-C04B-8883-8308D0A94FB2}">
      <dgm:prSet/>
      <dgm:spPr/>
      <dgm:t>
        <a:bodyPr/>
        <a:lstStyle/>
        <a:p>
          <a:endParaRPr lang="en-GB"/>
        </a:p>
      </dgm:t>
    </dgm:pt>
    <dgm:pt modelId="{2BD869FF-8562-4943-9169-0A62EE883DF5}">
      <dgm:prSet phldrT="[Text]"/>
      <dgm:spPr/>
      <dgm:t>
        <a:bodyPr/>
        <a:lstStyle/>
        <a:p>
          <a:r>
            <a:rPr lang="en-GB" dirty="0"/>
            <a:t>Algorithm selection</a:t>
          </a:r>
        </a:p>
      </dgm:t>
    </dgm:pt>
    <dgm:pt modelId="{B3695C41-4515-704D-85E4-7A47C5CFDA6F}" type="parTrans" cxnId="{0F1DCD71-D922-9C4A-A658-D9E032E3AA9F}">
      <dgm:prSet/>
      <dgm:spPr/>
      <dgm:t>
        <a:bodyPr/>
        <a:lstStyle/>
        <a:p>
          <a:endParaRPr lang="en-GB"/>
        </a:p>
      </dgm:t>
    </dgm:pt>
    <dgm:pt modelId="{456E31FA-3FA7-0C4F-BBA4-03D7047EBF6C}" type="sibTrans" cxnId="{0F1DCD71-D922-9C4A-A658-D9E032E3AA9F}">
      <dgm:prSet/>
      <dgm:spPr/>
      <dgm:t>
        <a:bodyPr/>
        <a:lstStyle/>
        <a:p>
          <a:endParaRPr lang="en-GB"/>
        </a:p>
      </dgm:t>
    </dgm:pt>
    <dgm:pt modelId="{B60B2283-9CE7-604C-9841-BA5F66C60A64}">
      <dgm:prSet/>
      <dgm:spPr/>
      <dgm:t>
        <a:bodyPr/>
        <a:lstStyle/>
        <a:p>
          <a:r>
            <a:rPr lang="en-GB"/>
            <a:t>Reference implementation</a:t>
          </a:r>
          <a:endParaRPr lang="en-GB" dirty="0"/>
        </a:p>
      </dgm:t>
    </dgm:pt>
    <dgm:pt modelId="{F7BFB7DF-56BF-3746-A4FB-ADDA5DB4CEF3}" type="parTrans" cxnId="{7E049F1D-19DF-274D-A383-B17F85D90FF8}">
      <dgm:prSet/>
      <dgm:spPr/>
      <dgm:t>
        <a:bodyPr/>
        <a:lstStyle/>
        <a:p>
          <a:endParaRPr lang="en-GB"/>
        </a:p>
      </dgm:t>
    </dgm:pt>
    <dgm:pt modelId="{0C2DDD85-13CD-2549-B859-B0F74E7413F7}" type="sibTrans" cxnId="{7E049F1D-19DF-274D-A383-B17F85D90FF8}">
      <dgm:prSet/>
      <dgm:spPr/>
      <dgm:t>
        <a:bodyPr/>
        <a:lstStyle/>
        <a:p>
          <a:endParaRPr lang="en-GB"/>
        </a:p>
      </dgm:t>
    </dgm:pt>
    <dgm:pt modelId="{773E44ED-C21D-B34D-8F3A-6F2DF66E6191}">
      <dgm:prSet phldrT="[Text]"/>
      <dgm:spPr/>
      <dgm:t>
        <a:bodyPr/>
        <a:lstStyle/>
        <a:p>
          <a:endParaRPr lang="en-GB" dirty="0"/>
        </a:p>
      </dgm:t>
    </dgm:pt>
    <dgm:pt modelId="{DC5DD748-C4FE-3E43-BC42-59A2101C8008}" type="sibTrans" cxnId="{FE7588C6-C6AD-D54F-AFDE-750FAF48F48C}">
      <dgm:prSet/>
      <dgm:spPr/>
      <dgm:t>
        <a:bodyPr/>
        <a:lstStyle/>
        <a:p>
          <a:endParaRPr lang="en-GB"/>
        </a:p>
      </dgm:t>
    </dgm:pt>
    <dgm:pt modelId="{D14B3652-FC04-DB4E-9EB1-784BF0303767}" type="parTrans" cxnId="{FE7588C6-C6AD-D54F-AFDE-750FAF48F48C}">
      <dgm:prSet/>
      <dgm:spPr/>
      <dgm:t>
        <a:bodyPr/>
        <a:lstStyle/>
        <a:p>
          <a:endParaRPr lang="en-GB"/>
        </a:p>
      </dgm:t>
    </dgm:pt>
    <dgm:pt modelId="{23FBB1B6-17DB-DC4B-8A70-8D741E15BE43}" type="pres">
      <dgm:prSet presAssocID="{C5CBCAE2-6FFE-FE47-AC03-685E6B69C12A}" presName="Name0" presStyleCnt="0">
        <dgm:presLayoutVars>
          <dgm:dir/>
          <dgm:animLvl val="lvl"/>
          <dgm:resizeHandles val="exact"/>
        </dgm:presLayoutVars>
      </dgm:prSet>
      <dgm:spPr/>
    </dgm:pt>
    <dgm:pt modelId="{F5E9550C-F93E-D04F-9DFA-328058808F29}" type="pres">
      <dgm:prSet presAssocID="{C5CBCAE2-6FFE-FE47-AC03-685E6B69C12A}" presName="tSp" presStyleCnt="0"/>
      <dgm:spPr/>
    </dgm:pt>
    <dgm:pt modelId="{5E4CDB2F-83D7-1741-8F0E-A26E53253714}" type="pres">
      <dgm:prSet presAssocID="{C5CBCAE2-6FFE-FE47-AC03-685E6B69C12A}" presName="bSp" presStyleCnt="0"/>
      <dgm:spPr/>
    </dgm:pt>
    <dgm:pt modelId="{3251E1DF-7620-BC42-8734-61D9D0354897}" type="pres">
      <dgm:prSet presAssocID="{C5CBCAE2-6FFE-FE47-AC03-685E6B69C12A}" presName="process" presStyleCnt="0"/>
      <dgm:spPr/>
    </dgm:pt>
    <dgm:pt modelId="{8250CBAD-7FA7-5049-AD94-5DD4BAA12E39}" type="pres">
      <dgm:prSet presAssocID="{F65BF446-7404-8341-8DB2-0691C3E5369F}" presName="composite1" presStyleCnt="0"/>
      <dgm:spPr/>
    </dgm:pt>
    <dgm:pt modelId="{710A9E67-1E15-C745-9271-A12E8836E26A}" type="pres">
      <dgm:prSet presAssocID="{F65BF446-7404-8341-8DB2-0691C3E5369F}" presName="dummyNode1" presStyleLbl="node1" presStyleIdx="0" presStyleCnt="4"/>
      <dgm:spPr/>
    </dgm:pt>
    <dgm:pt modelId="{9EC15D1A-6093-5C41-98D0-9B485FFA4B83}" type="pres">
      <dgm:prSet presAssocID="{F65BF446-7404-8341-8DB2-0691C3E5369F}" presName="childNode1" presStyleLbl="bgAcc1" presStyleIdx="0" presStyleCnt="4">
        <dgm:presLayoutVars>
          <dgm:bulletEnabled val="1"/>
        </dgm:presLayoutVars>
      </dgm:prSet>
      <dgm:spPr/>
    </dgm:pt>
    <dgm:pt modelId="{B6D7485B-0C4D-EA49-883B-906D6C6405A6}" type="pres">
      <dgm:prSet presAssocID="{F65BF446-7404-8341-8DB2-0691C3E5369F}" presName="childNode1tx" presStyleLbl="bgAcc1" presStyleIdx="0" presStyleCnt="4">
        <dgm:presLayoutVars>
          <dgm:bulletEnabled val="1"/>
        </dgm:presLayoutVars>
      </dgm:prSet>
      <dgm:spPr/>
    </dgm:pt>
    <dgm:pt modelId="{3778C26E-D0F0-944F-9A75-A7A9F2D23940}" type="pres">
      <dgm:prSet presAssocID="{F65BF446-7404-8341-8DB2-0691C3E5369F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4B07629-08A2-6C4C-B1B4-35FFFEB3CFAF}" type="pres">
      <dgm:prSet presAssocID="{F65BF446-7404-8341-8DB2-0691C3E5369F}" presName="connSite1" presStyleCnt="0"/>
      <dgm:spPr/>
    </dgm:pt>
    <dgm:pt modelId="{8F10CE78-3A1E-484E-9DBF-C9CD49E35DE7}" type="pres">
      <dgm:prSet presAssocID="{4E4EBEE2-D131-E540-83CB-CB235F03C3D9}" presName="Name9" presStyleLbl="sibTrans2D1" presStyleIdx="0" presStyleCnt="3"/>
      <dgm:spPr/>
    </dgm:pt>
    <dgm:pt modelId="{576A5234-FBCA-AC48-8634-CD8BB5445B36}" type="pres">
      <dgm:prSet presAssocID="{1C18B013-1B97-D04B-AD74-36A07F04C5CF}" presName="composite2" presStyleCnt="0"/>
      <dgm:spPr/>
    </dgm:pt>
    <dgm:pt modelId="{2CEF4D16-258B-8547-B9ED-C3A696A915C3}" type="pres">
      <dgm:prSet presAssocID="{1C18B013-1B97-D04B-AD74-36A07F04C5CF}" presName="dummyNode2" presStyleLbl="node1" presStyleIdx="0" presStyleCnt="4"/>
      <dgm:spPr/>
    </dgm:pt>
    <dgm:pt modelId="{DA4D0D5E-C919-7C4F-B915-032A6E0E94CB}" type="pres">
      <dgm:prSet presAssocID="{1C18B013-1B97-D04B-AD74-36A07F04C5CF}" presName="childNode2" presStyleLbl="bgAcc1" presStyleIdx="1" presStyleCnt="4">
        <dgm:presLayoutVars>
          <dgm:bulletEnabled val="1"/>
        </dgm:presLayoutVars>
      </dgm:prSet>
      <dgm:spPr/>
    </dgm:pt>
    <dgm:pt modelId="{6A32E27D-FAF2-404D-B22C-6787F732B66C}" type="pres">
      <dgm:prSet presAssocID="{1C18B013-1B97-D04B-AD74-36A07F04C5CF}" presName="childNode2tx" presStyleLbl="bgAcc1" presStyleIdx="1" presStyleCnt="4">
        <dgm:presLayoutVars>
          <dgm:bulletEnabled val="1"/>
        </dgm:presLayoutVars>
      </dgm:prSet>
      <dgm:spPr/>
    </dgm:pt>
    <dgm:pt modelId="{31743696-9B2E-3F44-8C91-1F56BEA4C9EA}" type="pres">
      <dgm:prSet presAssocID="{1C18B013-1B97-D04B-AD74-36A07F04C5C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0569CED3-0984-CF47-8DAB-43EC775E33DB}" type="pres">
      <dgm:prSet presAssocID="{1C18B013-1B97-D04B-AD74-36A07F04C5CF}" presName="connSite2" presStyleCnt="0"/>
      <dgm:spPr/>
    </dgm:pt>
    <dgm:pt modelId="{5F534F48-C3B1-6843-943F-F17C4B9F52DB}" type="pres">
      <dgm:prSet presAssocID="{14622A31-4E1E-CD44-9A83-143BF19CFFAA}" presName="Name18" presStyleLbl="sibTrans2D1" presStyleIdx="1" presStyleCnt="3"/>
      <dgm:spPr/>
    </dgm:pt>
    <dgm:pt modelId="{A699E682-B176-6640-A3E4-6DF78739F314}" type="pres">
      <dgm:prSet presAssocID="{A05C41D4-739D-F842-8457-AB40783D402B}" presName="composite1" presStyleCnt="0"/>
      <dgm:spPr/>
    </dgm:pt>
    <dgm:pt modelId="{FD5B3C3A-B380-EA44-84DB-9D4BBA06D51C}" type="pres">
      <dgm:prSet presAssocID="{A05C41D4-739D-F842-8457-AB40783D402B}" presName="dummyNode1" presStyleLbl="node1" presStyleIdx="1" presStyleCnt="4"/>
      <dgm:spPr/>
    </dgm:pt>
    <dgm:pt modelId="{A1017144-CE75-AF40-9549-529B49C1DC0B}" type="pres">
      <dgm:prSet presAssocID="{A05C41D4-739D-F842-8457-AB40783D402B}" presName="childNode1" presStyleLbl="bgAcc1" presStyleIdx="2" presStyleCnt="4">
        <dgm:presLayoutVars>
          <dgm:bulletEnabled val="1"/>
        </dgm:presLayoutVars>
      </dgm:prSet>
      <dgm:spPr/>
    </dgm:pt>
    <dgm:pt modelId="{37365687-B6FE-ED42-A073-F90035F185D8}" type="pres">
      <dgm:prSet presAssocID="{A05C41D4-739D-F842-8457-AB40783D402B}" presName="childNode1tx" presStyleLbl="bgAcc1" presStyleIdx="2" presStyleCnt="4">
        <dgm:presLayoutVars>
          <dgm:bulletEnabled val="1"/>
        </dgm:presLayoutVars>
      </dgm:prSet>
      <dgm:spPr/>
    </dgm:pt>
    <dgm:pt modelId="{7A634FEC-4AC0-DF41-B357-4402749D02B3}" type="pres">
      <dgm:prSet presAssocID="{A05C41D4-739D-F842-8457-AB40783D402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F67F7D4-303C-D74D-AD9C-F88A4714EA04}" type="pres">
      <dgm:prSet presAssocID="{A05C41D4-739D-F842-8457-AB40783D402B}" presName="connSite1" presStyleCnt="0"/>
      <dgm:spPr/>
    </dgm:pt>
    <dgm:pt modelId="{F97BA9B2-5E35-DF47-8A09-6DD7C7C5F7FC}" type="pres">
      <dgm:prSet presAssocID="{0867CD92-F922-B644-AFCA-49E85854AEE7}" presName="Name9" presStyleLbl="sibTrans2D1" presStyleIdx="2" presStyleCnt="3"/>
      <dgm:spPr/>
    </dgm:pt>
    <dgm:pt modelId="{F1FB3174-9698-5F4A-BD8C-0BAEA7DE56E2}" type="pres">
      <dgm:prSet presAssocID="{773E44ED-C21D-B34D-8F3A-6F2DF66E6191}" presName="composite2" presStyleCnt="0"/>
      <dgm:spPr/>
    </dgm:pt>
    <dgm:pt modelId="{5384EBC3-B082-1A49-82EC-B80AF43511DF}" type="pres">
      <dgm:prSet presAssocID="{773E44ED-C21D-B34D-8F3A-6F2DF66E6191}" presName="dummyNode2" presStyleLbl="node1" presStyleIdx="2" presStyleCnt="4"/>
      <dgm:spPr/>
    </dgm:pt>
    <dgm:pt modelId="{F2741040-0E44-B640-9FC7-D2909DB82624}" type="pres">
      <dgm:prSet presAssocID="{773E44ED-C21D-B34D-8F3A-6F2DF66E6191}" presName="childNode2" presStyleLbl="bgAcc1" presStyleIdx="3" presStyleCnt="4">
        <dgm:presLayoutVars>
          <dgm:bulletEnabled val="1"/>
        </dgm:presLayoutVars>
      </dgm:prSet>
      <dgm:spPr/>
    </dgm:pt>
    <dgm:pt modelId="{BD5D89EB-2A83-174C-B480-F978312CECBB}" type="pres">
      <dgm:prSet presAssocID="{773E44ED-C21D-B34D-8F3A-6F2DF66E6191}" presName="childNode2tx" presStyleLbl="bgAcc1" presStyleIdx="3" presStyleCnt="4">
        <dgm:presLayoutVars>
          <dgm:bulletEnabled val="1"/>
        </dgm:presLayoutVars>
      </dgm:prSet>
      <dgm:spPr/>
    </dgm:pt>
    <dgm:pt modelId="{BA8706F6-DC7B-4547-90F7-C40F1A52CA40}" type="pres">
      <dgm:prSet presAssocID="{773E44ED-C21D-B34D-8F3A-6F2DF66E6191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2B7EACD-9F1C-8843-962A-827C702767B9}" type="pres">
      <dgm:prSet presAssocID="{773E44ED-C21D-B34D-8F3A-6F2DF66E6191}" presName="connSite2" presStyleCnt="0"/>
      <dgm:spPr/>
    </dgm:pt>
  </dgm:ptLst>
  <dgm:cxnLst>
    <dgm:cxn modelId="{7E049F1D-19DF-274D-A383-B17F85D90FF8}" srcId="{773E44ED-C21D-B34D-8F3A-6F2DF66E6191}" destId="{B60B2283-9CE7-604C-9841-BA5F66C60A64}" srcOrd="0" destOrd="0" parTransId="{F7BFB7DF-56BF-3746-A4FB-ADDA5DB4CEF3}" sibTransId="{0C2DDD85-13CD-2549-B859-B0F74E7413F7}"/>
    <dgm:cxn modelId="{81B69F23-CBF5-284A-B961-33AA40061D00}" type="presOf" srcId="{2DAC9FE3-6A6B-B84B-897A-97B124056B55}" destId="{B6D7485B-0C4D-EA49-883B-906D6C6405A6}" srcOrd="1" destOrd="0" presId="urn:microsoft.com/office/officeart/2005/8/layout/hProcess4"/>
    <dgm:cxn modelId="{06419348-F316-FC41-89AD-9F814A4E1428}" type="presOf" srcId="{0867CD92-F922-B644-AFCA-49E85854AEE7}" destId="{F97BA9B2-5E35-DF47-8A09-6DD7C7C5F7FC}" srcOrd="0" destOrd="0" presId="urn:microsoft.com/office/officeart/2005/8/layout/hProcess4"/>
    <dgm:cxn modelId="{A0FCD84C-DA99-554A-83FC-A53CE4146605}" srcId="{C5CBCAE2-6FFE-FE47-AC03-685E6B69C12A}" destId="{1C18B013-1B97-D04B-AD74-36A07F04C5CF}" srcOrd="1" destOrd="0" parTransId="{8D87EBA0-28A1-BC4C-AAA1-E43C8A60C118}" sibTransId="{14622A31-4E1E-CD44-9A83-143BF19CFFAA}"/>
    <dgm:cxn modelId="{C246484D-4EB1-D84F-A580-BE35E9DCFE40}" srcId="{1C18B013-1B97-D04B-AD74-36A07F04C5CF}" destId="{E0C37C02-D278-B645-B967-593A3FB9F194}" srcOrd="0" destOrd="0" parTransId="{08C3C681-E9A0-C240-8FF0-EB2AC8359A31}" sibTransId="{13E935A1-E340-C14E-8C5C-084E7D7F99F5}"/>
    <dgm:cxn modelId="{4B7D9553-5A67-D14C-BD99-CCE6E9036FEA}" type="presOf" srcId="{A05C41D4-739D-F842-8457-AB40783D402B}" destId="{7A634FEC-4AC0-DF41-B357-4402749D02B3}" srcOrd="0" destOrd="0" presId="urn:microsoft.com/office/officeart/2005/8/layout/hProcess4"/>
    <dgm:cxn modelId="{35DEF55B-D838-054D-9ADD-1D230E770C45}" type="presOf" srcId="{14622A31-4E1E-CD44-9A83-143BF19CFFAA}" destId="{5F534F48-C3B1-6843-943F-F17C4B9F52DB}" srcOrd="0" destOrd="0" presId="urn:microsoft.com/office/officeart/2005/8/layout/hProcess4"/>
    <dgm:cxn modelId="{4984ED5D-0DE7-484E-94D7-6D370CA32420}" type="presOf" srcId="{2BD869FF-8562-4943-9169-0A62EE883DF5}" destId="{37365687-B6FE-ED42-A073-F90035F185D8}" srcOrd="1" destOrd="0" presId="urn:microsoft.com/office/officeart/2005/8/layout/hProcess4"/>
    <dgm:cxn modelId="{247DE267-BD84-5D45-A15E-611BA1EAC7E4}" type="presOf" srcId="{B60B2283-9CE7-604C-9841-BA5F66C60A64}" destId="{BD5D89EB-2A83-174C-B480-F978312CECBB}" srcOrd="1" destOrd="0" presId="urn:microsoft.com/office/officeart/2005/8/layout/hProcess4"/>
    <dgm:cxn modelId="{DFA7F16F-5567-224A-A0FA-5AB972D72BFF}" type="presOf" srcId="{B60B2283-9CE7-604C-9841-BA5F66C60A64}" destId="{F2741040-0E44-B640-9FC7-D2909DB82624}" srcOrd="0" destOrd="0" presId="urn:microsoft.com/office/officeart/2005/8/layout/hProcess4"/>
    <dgm:cxn modelId="{0F1DCD71-D922-9C4A-A658-D9E032E3AA9F}" srcId="{A05C41D4-739D-F842-8457-AB40783D402B}" destId="{2BD869FF-8562-4943-9169-0A62EE883DF5}" srcOrd="0" destOrd="0" parTransId="{B3695C41-4515-704D-85E4-7A47C5CFDA6F}" sibTransId="{456E31FA-3FA7-0C4F-BBA4-03D7047EBF6C}"/>
    <dgm:cxn modelId="{1D876272-405F-C04B-8883-8308D0A94FB2}" srcId="{C5CBCAE2-6FFE-FE47-AC03-685E6B69C12A}" destId="{A05C41D4-739D-F842-8457-AB40783D402B}" srcOrd="2" destOrd="0" parTransId="{D5473B2F-1097-7449-9983-BA25D29FBC25}" sibTransId="{0867CD92-F922-B644-AFCA-49E85854AEE7}"/>
    <dgm:cxn modelId="{4E405A85-A9F2-C144-8A5D-FAD809D17457}" type="presOf" srcId="{2DAC9FE3-6A6B-B84B-897A-97B124056B55}" destId="{9EC15D1A-6093-5C41-98D0-9B485FFA4B83}" srcOrd="0" destOrd="0" presId="urn:microsoft.com/office/officeart/2005/8/layout/hProcess4"/>
    <dgm:cxn modelId="{14E4F7A1-0D31-3D4E-808D-485CFE879ED1}" srcId="{C5CBCAE2-6FFE-FE47-AC03-685E6B69C12A}" destId="{F65BF446-7404-8341-8DB2-0691C3E5369F}" srcOrd="0" destOrd="0" parTransId="{812A09A1-F9A8-D241-B802-FAA275D3E525}" sibTransId="{4E4EBEE2-D131-E540-83CB-CB235F03C3D9}"/>
    <dgm:cxn modelId="{5B76CBA5-1B87-4A48-B5EB-943BBAB32CB6}" type="presOf" srcId="{773E44ED-C21D-B34D-8F3A-6F2DF66E6191}" destId="{BA8706F6-DC7B-4547-90F7-C40F1A52CA40}" srcOrd="0" destOrd="0" presId="urn:microsoft.com/office/officeart/2005/8/layout/hProcess4"/>
    <dgm:cxn modelId="{C327A4AB-65F7-A645-BD21-C83CE7AD2EFA}" type="presOf" srcId="{E0C37C02-D278-B645-B967-593A3FB9F194}" destId="{6A32E27D-FAF2-404D-B22C-6787F732B66C}" srcOrd="1" destOrd="0" presId="urn:microsoft.com/office/officeart/2005/8/layout/hProcess4"/>
    <dgm:cxn modelId="{999AC5AE-A28F-414B-AFB2-64B005F773D6}" type="presOf" srcId="{4E4EBEE2-D131-E540-83CB-CB235F03C3D9}" destId="{8F10CE78-3A1E-484E-9DBF-C9CD49E35DE7}" srcOrd="0" destOrd="0" presId="urn:microsoft.com/office/officeart/2005/8/layout/hProcess4"/>
    <dgm:cxn modelId="{5F7837BB-D88E-3447-A662-9609EBFD8422}" type="presOf" srcId="{E0C37C02-D278-B645-B967-593A3FB9F194}" destId="{DA4D0D5E-C919-7C4F-B915-032A6E0E94CB}" srcOrd="0" destOrd="0" presId="urn:microsoft.com/office/officeart/2005/8/layout/hProcess4"/>
    <dgm:cxn modelId="{9F6E76BB-9BE8-5446-9CE7-F274DE977E9C}" type="presOf" srcId="{F65BF446-7404-8341-8DB2-0691C3E5369F}" destId="{3778C26E-D0F0-944F-9A75-A7A9F2D23940}" srcOrd="0" destOrd="0" presId="urn:microsoft.com/office/officeart/2005/8/layout/hProcess4"/>
    <dgm:cxn modelId="{FE7588C6-C6AD-D54F-AFDE-750FAF48F48C}" srcId="{C5CBCAE2-6FFE-FE47-AC03-685E6B69C12A}" destId="{773E44ED-C21D-B34D-8F3A-6F2DF66E6191}" srcOrd="3" destOrd="0" parTransId="{D14B3652-FC04-DB4E-9EB1-784BF0303767}" sibTransId="{DC5DD748-C4FE-3E43-BC42-59A2101C8008}"/>
    <dgm:cxn modelId="{8E8EF9D2-8A42-3344-B447-8596D98DC23D}" type="presOf" srcId="{C5CBCAE2-6FFE-FE47-AC03-685E6B69C12A}" destId="{23FBB1B6-17DB-DC4B-8A70-8D741E15BE43}" srcOrd="0" destOrd="0" presId="urn:microsoft.com/office/officeart/2005/8/layout/hProcess4"/>
    <dgm:cxn modelId="{911476DE-E65C-A240-AF73-F1DF5E420F95}" type="presOf" srcId="{1C18B013-1B97-D04B-AD74-36A07F04C5CF}" destId="{31743696-9B2E-3F44-8C91-1F56BEA4C9EA}" srcOrd="0" destOrd="0" presId="urn:microsoft.com/office/officeart/2005/8/layout/hProcess4"/>
    <dgm:cxn modelId="{6FCC3FF4-5ADD-D24B-B6D8-2E6798CC4D82}" srcId="{F65BF446-7404-8341-8DB2-0691C3E5369F}" destId="{2DAC9FE3-6A6B-B84B-897A-97B124056B55}" srcOrd="0" destOrd="0" parTransId="{5F276971-5DCC-BE45-AB94-0F93719DC3A8}" sibTransId="{2495CD5E-0A46-7C45-9CC4-A3CB655E76EB}"/>
    <dgm:cxn modelId="{B073AAF5-2045-8F47-B5A8-8174FCA1C8BF}" type="presOf" srcId="{2BD869FF-8562-4943-9169-0A62EE883DF5}" destId="{A1017144-CE75-AF40-9549-529B49C1DC0B}" srcOrd="0" destOrd="0" presId="urn:microsoft.com/office/officeart/2005/8/layout/hProcess4"/>
    <dgm:cxn modelId="{1F6B1AB6-5721-EB48-B5B6-A4EC7F78532F}" type="presParOf" srcId="{23FBB1B6-17DB-DC4B-8A70-8D741E15BE43}" destId="{F5E9550C-F93E-D04F-9DFA-328058808F29}" srcOrd="0" destOrd="0" presId="urn:microsoft.com/office/officeart/2005/8/layout/hProcess4"/>
    <dgm:cxn modelId="{422BB9CE-C420-3845-B173-61A284176438}" type="presParOf" srcId="{23FBB1B6-17DB-DC4B-8A70-8D741E15BE43}" destId="{5E4CDB2F-83D7-1741-8F0E-A26E53253714}" srcOrd="1" destOrd="0" presId="urn:microsoft.com/office/officeart/2005/8/layout/hProcess4"/>
    <dgm:cxn modelId="{B6695370-5534-5345-A909-D508EC0E224A}" type="presParOf" srcId="{23FBB1B6-17DB-DC4B-8A70-8D741E15BE43}" destId="{3251E1DF-7620-BC42-8734-61D9D0354897}" srcOrd="2" destOrd="0" presId="urn:microsoft.com/office/officeart/2005/8/layout/hProcess4"/>
    <dgm:cxn modelId="{6B897C28-D439-AC49-95D4-7865FB97F5CD}" type="presParOf" srcId="{3251E1DF-7620-BC42-8734-61D9D0354897}" destId="{8250CBAD-7FA7-5049-AD94-5DD4BAA12E39}" srcOrd="0" destOrd="0" presId="urn:microsoft.com/office/officeart/2005/8/layout/hProcess4"/>
    <dgm:cxn modelId="{8F8FC802-728E-2342-BB3A-8D757FC76C67}" type="presParOf" srcId="{8250CBAD-7FA7-5049-AD94-5DD4BAA12E39}" destId="{710A9E67-1E15-C745-9271-A12E8836E26A}" srcOrd="0" destOrd="0" presId="urn:microsoft.com/office/officeart/2005/8/layout/hProcess4"/>
    <dgm:cxn modelId="{F13E1964-7C20-234E-8769-4841CA6EBE32}" type="presParOf" srcId="{8250CBAD-7FA7-5049-AD94-5DD4BAA12E39}" destId="{9EC15D1A-6093-5C41-98D0-9B485FFA4B83}" srcOrd="1" destOrd="0" presId="urn:microsoft.com/office/officeart/2005/8/layout/hProcess4"/>
    <dgm:cxn modelId="{0748830B-9560-DC40-ADC6-0998AF35D506}" type="presParOf" srcId="{8250CBAD-7FA7-5049-AD94-5DD4BAA12E39}" destId="{B6D7485B-0C4D-EA49-883B-906D6C6405A6}" srcOrd="2" destOrd="0" presId="urn:microsoft.com/office/officeart/2005/8/layout/hProcess4"/>
    <dgm:cxn modelId="{09818DAE-CEA1-1942-BC8D-815AC7B03816}" type="presParOf" srcId="{8250CBAD-7FA7-5049-AD94-5DD4BAA12E39}" destId="{3778C26E-D0F0-944F-9A75-A7A9F2D23940}" srcOrd="3" destOrd="0" presId="urn:microsoft.com/office/officeart/2005/8/layout/hProcess4"/>
    <dgm:cxn modelId="{3BB8AA08-015E-734A-A49C-EAB0EC358597}" type="presParOf" srcId="{8250CBAD-7FA7-5049-AD94-5DD4BAA12E39}" destId="{A4B07629-08A2-6C4C-B1B4-35FFFEB3CFAF}" srcOrd="4" destOrd="0" presId="urn:microsoft.com/office/officeart/2005/8/layout/hProcess4"/>
    <dgm:cxn modelId="{C5F3B6AF-2C54-2545-BBEE-F581BA65C064}" type="presParOf" srcId="{3251E1DF-7620-BC42-8734-61D9D0354897}" destId="{8F10CE78-3A1E-484E-9DBF-C9CD49E35DE7}" srcOrd="1" destOrd="0" presId="urn:microsoft.com/office/officeart/2005/8/layout/hProcess4"/>
    <dgm:cxn modelId="{8EBFCD99-A4EC-4946-BB1F-DD6E2C47EDB1}" type="presParOf" srcId="{3251E1DF-7620-BC42-8734-61D9D0354897}" destId="{576A5234-FBCA-AC48-8634-CD8BB5445B36}" srcOrd="2" destOrd="0" presId="urn:microsoft.com/office/officeart/2005/8/layout/hProcess4"/>
    <dgm:cxn modelId="{7CC33185-4A18-F04C-A836-39FA0ADA69DD}" type="presParOf" srcId="{576A5234-FBCA-AC48-8634-CD8BB5445B36}" destId="{2CEF4D16-258B-8547-B9ED-C3A696A915C3}" srcOrd="0" destOrd="0" presId="urn:microsoft.com/office/officeart/2005/8/layout/hProcess4"/>
    <dgm:cxn modelId="{0C75BD3E-9109-D94F-B1E2-9305B2093211}" type="presParOf" srcId="{576A5234-FBCA-AC48-8634-CD8BB5445B36}" destId="{DA4D0D5E-C919-7C4F-B915-032A6E0E94CB}" srcOrd="1" destOrd="0" presId="urn:microsoft.com/office/officeart/2005/8/layout/hProcess4"/>
    <dgm:cxn modelId="{7AA0ADA2-19F5-EA49-A166-03E1CC77B453}" type="presParOf" srcId="{576A5234-FBCA-AC48-8634-CD8BB5445B36}" destId="{6A32E27D-FAF2-404D-B22C-6787F732B66C}" srcOrd="2" destOrd="0" presId="urn:microsoft.com/office/officeart/2005/8/layout/hProcess4"/>
    <dgm:cxn modelId="{A3C43A06-CEFC-9B4F-9023-8365F4F6666C}" type="presParOf" srcId="{576A5234-FBCA-AC48-8634-CD8BB5445B36}" destId="{31743696-9B2E-3F44-8C91-1F56BEA4C9EA}" srcOrd="3" destOrd="0" presId="urn:microsoft.com/office/officeart/2005/8/layout/hProcess4"/>
    <dgm:cxn modelId="{A456821C-5C9D-B140-AEF8-B64C35C71649}" type="presParOf" srcId="{576A5234-FBCA-AC48-8634-CD8BB5445B36}" destId="{0569CED3-0984-CF47-8DAB-43EC775E33DB}" srcOrd="4" destOrd="0" presId="urn:microsoft.com/office/officeart/2005/8/layout/hProcess4"/>
    <dgm:cxn modelId="{0500C154-B1C2-9449-BC4C-0335006F0E49}" type="presParOf" srcId="{3251E1DF-7620-BC42-8734-61D9D0354897}" destId="{5F534F48-C3B1-6843-943F-F17C4B9F52DB}" srcOrd="3" destOrd="0" presId="urn:microsoft.com/office/officeart/2005/8/layout/hProcess4"/>
    <dgm:cxn modelId="{85708344-685F-4D4F-9978-CD9D81F53584}" type="presParOf" srcId="{3251E1DF-7620-BC42-8734-61D9D0354897}" destId="{A699E682-B176-6640-A3E4-6DF78739F314}" srcOrd="4" destOrd="0" presId="urn:microsoft.com/office/officeart/2005/8/layout/hProcess4"/>
    <dgm:cxn modelId="{A06BE395-5FB1-0D42-BBA6-62ED100D09FF}" type="presParOf" srcId="{A699E682-B176-6640-A3E4-6DF78739F314}" destId="{FD5B3C3A-B380-EA44-84DB-9D4BBA06D51C}" srcOrd="0" destOrd="0" presId="urn:microsoft.com/office/officeart/2005/8/layout/hProcess4"/>
    <dgm:cxn modelId="{B13F46B7-4FB9-184C-BF9E-DDE4F742EDEB}" type="presParOf" srcId="{A699E682-B176-6640-A3E4-6DF78739F314}" destId="{A1017144-CE75-AF40-9549-529B49C1DC0B}" srcOrd="1" destOrd="0" presId="urn:microsoft.com/office/officeart/2005/8/layout/hProcess4"/>
    <dgm:cxn modelId="{DD02065D-3803-5F45-A143-C560C65E4F60}" type="presParOf" srcId="{A699E682-B176-6640-A3E4-6DF78739F314}" destId="{37365687-B6FE-ED42-A073-F90035F185D8}" srcOrd="2" destOrd="0" presId="urn:microsoft.com/office/officeart/2005/8/layout/hProcess4"/>
    <dgm:cxn modelId="{733E6AF3-E35B-1042-AD1B-846122267553}" type="presParOf" srcId="{A699E682-B176-6640-A3E4-6DF78739F314}" destId="{7A634FEC-4AC0-DF41-B357-4402749D02B3}" srcOrd="3" destOrd="0" presId="urn:microsoft.com/office/officeart/2005/8/layout/hProcess4"/>
    <dgm:cxn modelId="{E8EA5DFA-DC98-C24B-9F3D-6DA0949A8A04}" type="presParOf" srcId="{A699E682-B176-6640-A3E4-6DF78739F314}" destId="{FF67F7D4-303C-D74D-AD9C-F88A4714EA04}" srcOrd="4" destOrd="0" presId="urn:microsoft.com/office/officeart/2005/8/layout/hProcess4"/>
    <dgm:cxn modelId="{86869C24-3492-4C4C-9A9F-850220CCD269}" type="presParOf" srcId="{3251E1DF-7620-BC42-8734-61D9D0354897}" destId="{F97BA9B2-5E35-DF47-8A09-6DD7C7C5F7FC}" srcOrd="5" destOrd="0" presId="urn:microsoft.com/office/officeart/2005/8/layout/hProcess4"/>
    <dgm:cxn modelId="{E5F464CF-EA1B-A44F-856A-C47C22BEB5A0}" type="presParOf" srcId="{3251E1DF-7620-BC42-8734-61D9D0354897}" destId="{F1FB3174-9698-5F4A-BD8C-0BAEA7DE56E2}" srcOrd="6" destOrd="0" presId="urn:microsoft.com/office/officeart/2005/8/layout/hProcess4"/>
    <dgm:cxn modelId="{4733D4E8-D5A0-374F-B06D-031E822765A3}" type="presParOf" srcId="{F1FB3174-9698-5F4A-BD8C-0BAEA7DE56E2}" destId="{5384EBC3-B082-1A49-82EC-B80AF43511DF}" srcOrd="0" destOrd="0" presId="urn:microsoft.com/office/officeart/2005/8/layout/hProcess4"/>
    <dgm:cxn modelId="{B17212EC-AD76-5A43-B296-37EAD8244283}" type="presParOf" srcId="{F1FB3174-9698-5F4A-BD8C-0BAEA7DE56E2}" destId="{F2741040-0E44-B640-9FC7-D2909DB82624}" srcOrd="1" destOrd="0" presId="urn:microsoft.com/office/officeart/2005/8/layout/hProcess4"/>
    <dgm:cxn modelId="{6A780782-C5B3-9F49-BA7E-7F6747208D36}" type="presParOf" srcId="{F1FB3174-9698-5F4A-BD8C-0BAEA7DE56E2}" destId="{BD5D89EB-2A83-174C-B480-F978312CECBB}" srcOrd="2" destOrd="0" presId="urn:microsoft.com/office/officeart/2005/8/layout/hProcess4"/>
    <dgm:cxn modelId="{8EDC78ED-F591-F745-AEE5-5B2E69422A92}" type="presParOf" srcId="{F1FB3174-9698-5F4A-BD8C-0BAEA7DE56E2}" destId="{BA8706F6-DC7B-4547-90F7-C40F1A52CA40}" srcOrd="3" destOrd="0" presId="urn:microsoft.com/office/officeart/2005/8/layout/hProcess4"/>
    <dgm:cxn modelId="{9037DA6C-2CA6-004A-B1D2-6974B762CD5F}" type="presParOf" srcId="{F1FB3174-9698-5F4A-BD8C-0BAEA7DE56E2}" destId="{92B7EACD-9F1C-8843-962A-827C702767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15D1A-6093-5C41-98D0-9B485FFA4B83}">
      <dsp:nvSpPr>
        <dsp:cNvPr id="0" name=""/>
        <dsp:cNvSpPr/>
      </dsp:nvSpPr>
      <dsp:spPr>
        <a:xfrm>
          <a:off x="385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Business objectives</a:t>
          </a:r>
        </a:p>
      </dsp:txBody>
      <dsp:txXfrm>
        <a:off x="32368" y="2046414"/>
        <a:ext cx="1621071" cy="1028022"/>
      </dsp:txXfrm>
    </dsp:sp>
    <dsp:sp modelId="{8F10CE78-3A1E-484E-9DBF-C9CD49E35DE7}">
      <dsp:nvSpPr>
        <dsp:cNvPr id="0" name=""/>
        <dsp:cNvSpPr/>
      </dsp:nvSpPr>
      <dsp:spPr>
        <a:xfrm>
          <a:off x="967418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8C26E-D0F0-944F-9A75-A7A9F2D23940}">
      <dsp:nvSpPr>
        <dsp:cNvPr id="0" name=""/>
        <dsp:cNvSpPr/>
      </dsp:nvSpPr>
      <dsp:spPr>
        <a:xfrm>
          <a:off x="374837" y="3106420"/>
          <a:ext cx="1497810" cy="595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Requirements and use cases</a:t>
          </a:r>
        </a:p>
      </dsp:txBody>
      <dsp:txXfrm>
        <a:off x="392282" y="3123865"/>
        <a:ext cx="1462920" cy="560740"/>
      </dsp:txXfrm>
    </dsp:sp>
    <dsp:sp modelId="{DA4D0D5E-C919-7C4F-B915-032A6E0E94CB}">
      <dsp:nvSpPr>
        <dsp:cNvPr id="0" name=""/>
        <dsp:cNvSpPr/>
      </dsp:nvSpPr>
      <dsp:spPr>
        <a:xfrm>
          <a:off x="2085373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Data understanding</a:t>
          </a:r>
        </a:p>
      </dsp:txBody>
      <dsp:txXfrm>
        <a:off x="2117356" y="2344229"/>
        <a:ext cx="1621071" cy="1028022"/>
      </dsp:txXfrm>
    </dsp:sp>
    <dsp:sp modelId="{5F534F48-C3B1-6843-943F-F17C4B9F52DB}">
      <dsp:nvSpPr>
        <dsp:cNvPr id="0" name=""/>
        <dsp:cNvSpPr/>
      </dsp:nvSpPr>
      <dsp:spPr>
        <a:xfrm>
          <a:off x="3038365" y="1194884"/>
          <a:ext cx="1967016" cy="196701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3696-9B2E-3F44-8C91-1F56BEA4C9EA}">
      <dsp:nvSpPr>
        <dsp:cNvPr id="0" name=""/>
        <dsp:cNvSpPr/>
      </dsp:nvSpPr>
      <dsp:spPr>
        <a:xfrm>
          <a:off x="2459826" y="1716616"/>
          <a:ext cx="1497810" cy="595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Insights and working hypothesis</a:t>
          </a:r>
        </a:p>
      </dsp:txBody>
      <dsp:txXfrm>
        <a:off x="2477271" y="1734061"/>
        <a:ext cx="1462920" cy="560740"/>
      </dsp:txXfrm>
    </dsp:sp>
    <dsp:sp modelId="{A1017144-CE75-AF40-9549-529B49C1DC0B}">
      <dsp:nvSpPr>
        <dsp:cNvPr id="0" name=""/>
        <dsp:cNvSpPr/>
      </dsp:nvSpPr>
      <dsp:spPr>
        <a:xfrm>
          <a:off x="4170362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Algorithm selection</a:t>
          </a:r>
        </a:p>
      </dsp:txBody>
      <dsp:txXfrm>
        <a:off x="4202345" y="2046414"/>
        <a:ext cx="1621071" cy="1028022"/>
      </dsp:txXfrm>
    </dsp:sp>
    <dsp:sp modelId="{F97BA9B2-5E35-DF47-8A09-6DD7C7C5F7FC}">
      <dsp:nvSpPr>
        <dsp:cNvPr id="0" name=""/>
        <dsp:cNvSpPr/>
      </dsp:nvSpPr>
      <dsp:spPr>
        <a:xfrm>
          <a:off x="5137396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34FEC-4AC0-DF41-B357-4402749D02B3}">
      <dsp:nvSpPr>
        <dsp:cNvPr id="0" name=""/>
        <dsp:cNvSpPr/>
      </dsp:nvSpPr>
      <dsp:spPr>
        <a:xfrm>
          <a:off x="4544815" y="3106420"/>
          <a:ext cx="1497810" cy="595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Proof-of-concept</a:t>
          </a:r>
        </a:p>
      </dsp:txBody>
      <dsp:txXfrm>
        <a:off x="4562260" y="3123865"/>
        <a:ext cx="1462920" cy="560740"/>
      </dsp:txXfrm>
    </dsp:sp>
    <dsp:sp modelId="{F2741040-0E44-B640-9FC7-D2909DB82624}">
      <dsp:nvSpPr>
        <dsp:cNvPr id="0" name=""/>
        <dsp:cNvSpPr/>
      </dsp:nvSpPr>
      <dsp:spPr>
        <a:xfrm>
          <a:off x="6255351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Reference implementation</a:t>
          </a:r>
          <a:endParaRPr lang="en-GB" sz="1600" kern="1200" dirty="0"/>
        </a:p>
      </dsp:txBody>
      <dsp:txXfrm>
        <a:off x="6287334" y="2344229"/>
        <a:ext cx="1621071" cy="1028022"/>
      </dsp:txXfrm>
    </dsp:sp>
    <dsp:sp modelId="{BA8706F6-DC7B-4547-90F7-C40F1A52CA40}">
      <dsp:nvSpPr>
        <dsp:cNvPr id="0" name=""/>
        <dsp:cNvSpPr/>
      </dsp:nvSpPr>
      <dsp:spPr>
        <a:xfrm>
          <a:off x="6629803" y="1716616"/>
          <a:ext cx="1497810" cy="595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6647248" y="1734061"/>
        <a:ext cx="1462920" cy="56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68C-E883-DAEB-0749-1E33336A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3D21C-46B7-7282-DAF7-19B17024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B1B7-CE46-A6E0-5940-978AF5A1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A000-04AC-202F-C889-6D76BF4D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C304-51F8-975F-9C8F-DC55F6CE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59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CC9-C3BE-ADEB-40D0-7561255E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09266-DA31-C295-8956-AC392476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DF90-4C58-0AB9-3D31-460C229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D69F-F3A0-84A9-AFE0-E602A477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42C0-9B3B-4D27-FEC6-9CE857DF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004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7CB8B-93AD-139C-E231-46608B52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6E860-0C62-51A8-F24B-3BE590D5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6E41-AD5F-352C-897F-FFA0EF06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7E52-A1BE-F558-7998-42A6EEDC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21CD-C899-C3CC-44A5-B82CA901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6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F335-37C9-02DA-299F-41C3746D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AEF2-D438-3053-FCFD-7150767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45CA-EBAF-6782-D08F-202437DD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D9B2-B68C-B9F5-7A85-18AB61C4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5258-C5A4-92DE-13D4-5D7BF3C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98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9B91-0750-CECD-4167-718ECD4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B194-9802-0694-9D99-DD83D98E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F297-896E-9988-2A5A-3D48CF57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8DA8-E9CF-51FF-09D7-310812D6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7DE2-983B-F00D-0BF3-82F5C9E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9D64-0526-34D5-2152-D67197F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A670-A169-B468-4D65-27D820C5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272A-CB8E-5681-2BCC-F013C340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B767-B970-C2B2-09A2-6AD9B0D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F1FE-7F5B-7B84-7C01-DCBEB56B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DFDE-22FC-7749-31F7-6022A93C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66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C52F-3945-30E5-B493-71DAFA25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6D79-A805-7815-A3A1-D8577DC1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88CAA-24F3-D931-BAAD-36805E110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A4061-F2C1-BB7E-7D6E-6DC3C0F4A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1B35F-5B71-F0D1-3D18-E3838A11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CAC2A-E377-0F0A-018A-3242DA22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4B56F-28A0-B4DD-7091-F181AE94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79CF5-6896-5832-08AB-CF2873D4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452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55E-9188-7342-BDF7-EC1DA6C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F761D-D971-06E3-82E4-C80B0C5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C6CD-899A-C1E8-C93C-1ED7614B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A01A5-413A-0CAB-1E51-5149E6E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02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A4AE9-1EFA-A30D-E17A-45187116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5E17B-2470-C246-5C02-56F2C316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B67B-857A-7D3D-F5D4-D55FEF3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576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159-FA93-9270-A142-FE089107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A3D4-AD9D-0F82-B7F3-6E4607FC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E5304-96B9-E6E2-24E9-75ACA2A4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43001-41B6-CF56-1EAD-BB83D409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B951-0D9C-5C53-FA16-3720AAB3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26168-47E5-1929-96DB-9CCD2A0F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43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815-2A1E-62D5-343F-C66BEDD6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0603-48D7-9E4C-5282-FE3192DF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7BAC3-2114-DC31-D8E3-1F2B9C72D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8F78-86DB-6895-158A-1A0ED96A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46D2A-6F3D-B1D4-E880-0138A1E4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C0A96-DDB3-9C67-4132-2185F937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63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91ED-BD91-C8C7-74F7-A7830A9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3B10-79BF-85ED-7E1F-8FEC2335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6F52-12A4-7C2B-AE1B-A9D3DD22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06E5-0DC7-C547-A3C9-921B88C12E50}" type="datetimeFigureOut">
              <a:rPr lang="en-BE" smtClean="0"/>
              <a:t>29/08/2022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1C0D-293A-1AD0-4385-3886BC79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33F7-60AE-07AA-F708-8B8143070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D93B-70A4-5747-8E72-A2D4BD71E97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56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78A3A4-8EC1-1411-8CE1-26A3D22D6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1013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D6559A06-ADBB-CA2B-2D31-412698C9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378" y="2514600"/>
            <a:ext cx="914400" cy="914400"/>
          </a:xfrm>
          <a:prstGeom prst="rect">
            <a:avLst/>
          </a:prstGeom>
        </p:spPr>
      </p:pic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166A5A1E-19B5-B943-1EAD-B577553C9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8668" y="2119851"/>
            <a:ext cx="695636" cy="69563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DCB16D1-8B02-E856-F015-7799A0B39A09}"/>
              </a:ext>
            </a:extLst>
          </p:cNvPr>
          <p:cNvGrpSpPr/>
          <p:nvPr/>
        </p:nvGrpSpPr>
        <p:grpSpPr>
          <a:xfrm>
            <a:off x="7072420" y="3673197"/>
            <a:ext cx="2954074" cy="2226799"/>
            <a:chOff x="7072420" y="3673197"/>
            <a:chExt cx="2954074" cy="2226799"/>
          </a:xfrm>
        </p:grpSpPr>
        <p:pic>
          <p:nvPicPr>
            <p:cNvPr id="22" name="Graphic 21" descr="Single gear outline">
              <a:extLst>
                <a:ext uri="{FF2B5EF4-FFF2-40B4-BE49-F238E27FC236}">
                  <a16:creationId xmlns:a16="http://schemas.microsoft.com/office/drawing/2014/main" id="{B801A400-1DC5-B8FE-BB9E-A2FC9E4A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2420" y="3673197"/>
              <a:ext cx="1424896" cy="1424896"/>
            </a:xfrm>
            <a:prstGeom prst="rect">
              <a:avLst/>
            </a:prstGeom>
          </p:spPr>
        </p:pic>
        <p:pic>
          <p:nvPicPr>
            <p:cNvPr id="11" name="Graphic 10" descr="Lights On with solid fill">
              <a:extLst>
                <a:ext uri="{FF2B5EF4-FFF2-40B4-BE49-F238E27FC236}">
                  <a16:creationId xmlns:a16="http://schemas.microsoft.com/office/drawing/2014/main" id="{3497C2A3-8B4A-1B6A-9B70-332F6C08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75372" y="4648874"/>
              <a:ext cx="1251122" cy="1251122"/>
            </a:xfrm>
            <a:prstGeom prst="rect">
              <a:avLst/>
            </a:prstGeom>
          </p:spPr>
        </p:pic>
        <p:pic>
          <p:nvPicPr>
            <p:cNvPr id="23" name="Graphic 22" descr="Single gear outline">
              <a:extLst>
                <a:ext uri="{FF2B5EF4-FFF2-40B4-BE49-F238E27FC236}">
                  <a16:creationId xmlns:a16="http://schemas.microsoft.com/office/drawing/2014/main" id="{CE04B300-C881-6B78-C1C3-2A22F987C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10691" y="4648874"/>
              <a:ext cx="839829" cy="839829"/>
            </a:xfrm>
            <a:prstGeom prst="rect">
              <a:avLst/>
            </a:prstGeom>
          </p:spPr>
        </p:pic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0380859-E115-E15F-3F9F-BCF76E5B836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8410290" y="4177768"/>
              <a:ext cx="990643" cy="471106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1">
              <a:extLst>
                <a:ext uri="{FF2B5EF4-FFF2-40B4-BE49-F238E27FC236}">
                  <a16:creationId xmlns:a16="http://schemas.microsoft.com/office/drawing/2014/main" id="{D3641ED9-3216-8EDD-07EE-D67BF97924D8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0800000">
              <a:off x="7784868" y="5098094"/>
              <a:ext cx="1320804" cy="653839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phic 50" descr="Network diagram outline">
            <a:extLst>
              <a:ext uri="{FF2B5EF4-FFF2-40B4-BE49-F238E27FC236}">
                <a16:creationId xmlns:a16="http://schemas.microsoft.com/office/drawing/2014/main" id="{50719E0A-0054-970A-A4DC-BD4DADE071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820473" y="3503902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D6559A06-ADBB-CA2B-2D31-412698C9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166A5A1E-19B5-B943-1EAD-B577553C9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Network diagram outline">
            <a:extLst>
              <a:ext uri="{FF2B5EF4-FFF2-40B4-BE49-F238E27FC236}">
                <a16:creationId xmlns:a16="http://schemas.microsoft.com/office/drawing/2014/main" id="{50719E0A-0054-970A-A4DC-BD4DADE07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F9EB9-53CB-305B-B67B-C5C3CC9B9B00}"/>
              </a:ext>
            </a:extLst>
          </p:cNvPr>
          <p:cNvSpPr txBox="1"/>
          <p:nvPr/>
        </p:nvSpPr>
        <p:spPr>
          <a:xfrm>
            <a:off x="616350" y="1437881"/>
            <a:ext cx="22968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2000" dirty="0">
                <a:latin typeface="Gill Sans Ultra Bold" panose="020B0A02020104020203" pitchFamily="34" charset="77"/>
              </a:rPr>
              <a:t>Business 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B2FB-4657-F54D-DBD5-D00B7A61FE36}"/>
              </a:ext>
            </a:extLst>
          </p:cNvPr>
          <p:cNvSpPr txBox="1"/>
          <p:nvPr/>
        </p:nvSpPr>
        <p:spPr>
          <a:xfrm>
            <a:off x="3438551" y="1437881"/>
            <a:ext cx="22968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2000" dirty="0">
                <a:latin typeface="Gill Sans Ultra Bold" panose="020B0A02020104020203" pitchFamily="34" charset="77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A9406-9926-208B-51D1-10D290F28BFA}"/>
              </a:ext>
            </a:extLst>
          </p:cNvPr>
          <p:cNvSpPr txBox="1"/>
          <p:nvPr/>
        </p:nvSpPr>
        <p:spPr>
          <a:xfrm>
            <a:off x="6402223" y="1439162"/>
            <a:ext cx="22968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2000" dirty="0">
                <a:latin typeface="Gill Sans Ultra Bold" panose="020B0A02020104020203" pitchFamily="34" charset="77"/>
              </a:rPr>
              <a:t>Algorithm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E3761-0F38-12CE-EB5E-32D29FF49A52}"/>
              </a:ext>
            </a:extLst>
          </p:cNvPr>
          <p:cNvSpPr txBox="1"/>
          <p:nvPr/>
        </p:nvSpPr>
        <p:spPr>
          <a:xfrm>
            <a:off x="9117195" y="1437881"/>
            <a:ext cx="2793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2000" dirty="0">
                <a:latin typeface="Gill Sans Ultra Bold" panose="020B0A02020104020203" pitchFamily="34" charset="77"/>
              </a:rPr>
              <a:t>Reference implementation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30FDC6-170C-AF20-D7A3-F24590A95785}"/>
              </a:ext>
            </a:extLst>
          </p:cNvPr>
          <p:cNvGrpSpPr/>
          <p:nvPr/>
        </p:nvGrpSpPr>
        <p:grpSpPr>
          <a:xfrm>
            <a:off x="2053052" y="4914186"/>
            <a:ext cx="2296881" cy="908735"/>
            <a:chOff x="374837" y="3106420"/>
            <a:chExt cx="1497810" cy="595630"/>
          </a:xfrm>
          <a:solidFill>
            <a:schemeClr val="accent1">
              <a:lumMod val="50000"/>
            </a:schemeClr>
          </a:solidFill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9589268-6293-AF24-5483-E994F13DC2B1}"/>
                </a:ext>
              </a:extLst>
            </p:cNvPr>
            <p:cNvSpPr/>
            <p:nvPr/>
          </p:nvSpPr>
          <p:spPr>
            <a:xfrm>
              <a:off x="374837" y="3106420"/>
              <a:ext cx="1497810" cy="59563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13C30ADA-B164-3A2C-F938-F9B7DE28F5EF}"/>
                </a:ext>
              </a:extLst>
            </p:cNvPr>
            <p:cNvSpPr txBox="1"/>
            <p:nvPr/>
          </p:nvSpPr>
          <p:spPr>
            <a:xfrm>
              <a:off x="392282" y="3123865"/>
              <a:ext cx="1462920" cy="560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Requirements and use cases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305B8-C6E6-8B91-863C-331127849407}"/>
              </a:ext>
            </a:extLst>
          </p:cNvPr>
          <p:cNvGrpSpPr/>
          <p:nvPr/>
        </p:nvGrpSpPr>
        <p:grpSpPr>
          <a:xfrm>
            <a:off x="4924154" y="4925155"/>
            <a:ext cx="2296881" cy="908735"/>
            <a:chOff x="374837" y="3106420"/>
            <a:chExt cx="1497810" cy="595630"/>
          </a:xfrm>
          <a:solidFill>
            <a:schemeClr val="accent1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E7EFE2-EBAF-F92F-4ECD-17DB402E7D43}"/>
                </a:ext>
              </a:extLst>
            </p:cNvPr>
            <p:cNvSpPr/>
            <p:nvPr/>
          </p:nvSpPr>
          <p:spPr>
            <a:xfrm>
              <a:off x="374837" y="3106420"/>
              <a:ext cx="1497810" cy="59563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34B668F1-31C0-548E-E596-277314834B57}"/>
                </a:ext>
              </a:extLst>
            </p:cNvPr>
            <p:cNvSpPr txBox="1"/>
            <p:nvPr/>
          </p:nvSpPr>
          <p:spPr>
            <a:xfrm>
              <a:off x="392282" y="3123865"/>
              <a:ext cx="1462920" cy="560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Insights and working hypothesis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4F40CD-4F97-49D1-0DBA-8424D838A719}"/>
              </a:ext>
            </a:extLst>
          </p:cNvPr>
          <p:cNvGrpSpPr/>
          <p:nvPr/>
        </p:nvGrpSpPr>
        <p:grpSpPr>
          <a:xfrm>
            <a:off x="7859188" y="4922186"/>
            <a:ext cx="2296881" cy="908735"/>
            <a:chOff x="374837" y="3106420"/>
            <a:chExt cx="1497810" cy="59563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EC12876-3F3F-38A7-B91B-BB3FCF993C78}"/>
                </a:ext>
              </a:extLst>
            </p:cNvPr>
            <p:cNvSpPr/>
            <p:nvPr/>
          </p:nvSpPr>
          <p:spPr>
            <a:xfrm>
              <a:off x="374837" y="3106420"/>
              <a:ext cx="1497810" cy="59563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BF021D5A-7FE3-F025-E0F4-B9ACCE3B2870}"/>
                </a:ext>
              </a:extLst>
            </p:cNvPr>
            <p:cNvSpPr txBox="1"/>
            <p:nvPr/>
          </p:nvSpPr>
          <p:spPr>
            <a:xfrm>
              <a:off x="392282" y="3123865"/>
              <a:ext cx="1462920" cy="560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Requirements and use cases</a:t>
              </a:r>
            </a:p>
          </p:txBody>
        </p: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DA6ABE1-DF5D-25DB-9337-4155C2071ED0}"/>
              </a:ext>
            </a:extLst>
          </p:cNvPr>
          <p:cNvSpPr/>
          <p:nvPr/>
        </p:nvSpPr>
        <p:spPr>
          <a:xfrm>
            <a:off x="2684761" y="4052593"/>
            <a:ext cx="1223209" cy="914400"/>
          </a:xfrm>
          <a:prstGeom prst="arc">
            <a:avLst>
              <a:gd name="adj1" fmla="val 21544903"/>
              <a:gd name="adj2" fmla="val 9532517"/>
            </a:avLst>
          </a:prstGeom>
          <a:ln w="63500">
            <a:solidFill>
              <a:schemeClr val="accent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4D68BD-3770-AE5C-87FB-47512FE404E2}"/>
              </a:ext>
            </a:extLst>
          </p:cNvPr>
          <p:cNvGrpSpPr/>
          <p:nvPr/>
        </p:nvGrpSpPr>
        <p:grpSpPr>
          <a:xfrm>
            <a:off x="9117195" y="2174134"/>
            <a:ext cx="2954074" cy="2226799"/>
            <a:chOff x="7072420" y="3673197"/>
            <a:chExt cx="2954074" cy="2226799"/>
          </a:xfrm>
          <a:solidFill>
            <a:schemeClr val="accent1">
              <a:lumMod val="40000"/>
              <a:lumOff val="60000"/>
            </a:schemeClr>
          </a:solidFill>
        </p:grpSpPr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14A9A631-A942-6A59-3958-6404B1DD7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72420" y="3673197"/>
              <a:ext cx="1424896" cy="1424896"/>
            </a:xfrm>
            <a:prstGeom prst="rect">
              <a:avLst/>
            </a:prstGeom>
          </p:spPr>
        </p:pic>
        <p:pic>
          <p:nvPicPr>
            <p:cNvPr id="31" name="Graphic 30" descr="Lights On with solid fill">
              <a:extLst>
                <a:ext uri="{FF2B5EF4-FFF2-40B4-BE49-F238E27FC236}">
                  <a16:creationId xmlns:a16="http://schemas.microsoft.com/office/drawing/2014/main" id="{EE08163B-2FB4-8A2D-CAED-8D9B32435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5372" y="4648874"/>
              <a:ext cx="1251122" cy="1251122"/>
            </a:xfrm>
            <a:prstGeom prst="rect">
              <a:avLst/>
            </a:prstGeom>
          </p:spPr>
        </p:pic>
        <p:pic>
          <p:nvPicPr>
            <p:cNvPr id="33" name="Graphic 32" descr="Single gear outline">
              <a:extLst>
                <a:ext uri="{FF2B5EF4-FFF2-40B4-BE49-F238E27FC236}">
                  <a16:creationId xmlns:a16="http://schemas.microsoft.com/office/drawing/2014/main" id="{B41A11F0-900D-491B-B82D-0CFAF79A1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10691" y="4648874"/>
              <a:ext cx="839829" cy="839829"/>
            </a:xfrm>
            <a:prstGeom prst="rect">
              <a:avLst/>
            </a:prstGeom>
          </p:spPr>
        </p:pic>
        <p:cxnSp>
          <p:nvCxnSpPr>
            <p:cNvPr id="35" name="Elbow Connector 31">
              <a:extLst>
                <a:ext uri="{FF2B5EF4-FFF2-40B4-BE49-F238E27FC236}">
                  <a16:creationId xmlns:a16="http://schemas.microsoft.com/office/drawing/2014/main" id="{8CA0F466-28B1-7F2D-5CCF-5F842EC0398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410290" y="4177768"/>
              <a:ext cx="990643" cy="471106"/>
            </a:xfrm>
            <a:prstGeom prst="curvedConnector2">
              <a:avLst/>
            </a:prstGeom>
            <a:grpFill/>
            <a:ln w="31750">
              <a:solidFill>
                <a:schemeClr val="accent1">
                  <a:lumMod val="5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1">
              <a:extLst>
                <a:ext uri="{FF2B5EF4-FFF2-40B4-BE49-F238E27FC236}">
                  <a16:creationId xmlns:a16="http://schemas.microsoft.com/office/drawing/2014/main" id="{DB595037-68B2-246E-B065-8AC41328B464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rot="10800000">
              <a:off x="7784868" y="5098094"/>
              <a:ext cx="1320804" cy="653839"/>
            </a:xfrm>
            <a:prstGeom prst="curvedConnector2">
              <a:avLst/>
            </a:prstGeom>
            <a:grpFill/>
            <a:ln w="31750">
              <a:solidFill>
                <a:schemeClr val="accent1">
                  <a:lumMod val="5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27215FBB-F3A7-1996-3882-C367E4433C5B}"/>
              </a:ext>
            </a:extLst>
          </p:cNvPr>
          <p:cNvSpPr/>
          <p:nvPr/>
        </p:nvSpPr>
        <p:spPr>
          <a:xfrm>
            <a:off x="5410809" y="4052593"/>
            <a:ext cx="1223209" cy="914400"/>
          </a:xfrm>
          <a:prstGeom prst="arc">
            <a:avLst>
              <a:gd name="adj1" fmla="val 21544903"/>
              <a:gd name="adj2" fmla="val 9532517"/>
            </a:avLst>
          </a:prstGeom>
          <a:ln w="63500">
            <a:solidFill>
              <a:schemeClr val="accent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9467897-973D-9601-9FDD-8CA300495A64}"/>
              </a:ext>
            </a:extLst>
          </p:cNvPr>
          <p:cNvSpPr/>
          <p:nvPr/>
        </p:nvSpPr>
        <p:spPr>
          <a:xfrm>
            <a:off x="8327754" y="4052593"/>
            <a:ext cx="1223209" cy="914400"/>
          </a:xfrm>
          <a:prstGeom prst="arc">
            <a:avLst>
              <a:gd name="adj1" fmla="val 21544903"/>
              <a:gd name="adj2" fmla="val 9532517"/>
            </a:avLst>
          </a:prstGeom>
          <a:ln w="63500">
            <a:solidFill>
              <a:schemeClr val="accent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37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Gill Sans SemiBold</vt:lpstr>
      <vt:lpstr>Gill Sans Ultra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Cabral</dc:creator>
  <cp:lastModifiedBy>Henrique Cabral</cp:lastModifiedBy>
  <cp:revision>1</cp:revision>
  <dcterms:created xsi:type="dcterms:W3CDTF">2022-08-29T12:20:59Z</dcterms:created>
  <dcterms:modified xsi:type="dcterms:W3CDTF">2022-09-02T15:02:14Z</dcterms:modified>
</cp:coreProperties>
</file>