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315" r:id="rId4"/>
    <p:sldId id="352" r:id="rId5"/>
    <p:sldId id="353" r:id="rId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BFD"/>
    <a:srgbClr val="ACD8D1"/>
    <a:srgbClr val="BD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1"/>
    <p:restoredTop sz="91786"/>
  </p:normalViewPr>
  <p:slideViewPr>
    <p:cSldViewPr snapToGrid="0" snapToObjects="1">
      <p:cViewPr>
        <p:scale>
          <a:sx n="109" d="100"/>
          <a:sy n="109" d="100"/>
        </p:scale>
        <p:origin x="6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987D-DB0F-334B-9D95-60473917C49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D672-EA35-334B-88B6-3FBA8A24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724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64200" y="3597120"/>
            <a:ext cx="288216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741B47"/>
                </a:solidFill>
                <a:latin typeface="Tinos"/>
                <a:ea typeface="Tinos"/>
              </a:rPr>
              <a:t>ELUCIDATA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6172200" y="4285440"/>
            <a:ext cx="243108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elucidata.io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sini.nagpal@elucidata.io</a:t>
            </a:r>
            <a:endParaRPr dirty="0"/>
          </a:p>
        </p:txBody>
      </p:sp>
      <p:sp>
        <p:nvSpPr>
          <p:cNvPr id="74" name="CustomShape 3"/>
          <p:cNvSpPr/>
          <p:nvPr/>
        </p:nvSpPr>
        <p:spPr>
          <a:xfrm>
            <a:off x="474480" y="1488240"/>
            <a:ext cx="54720" cy="163620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75" name="CustomShape 4"/>
          <p:cNvSpPr/>
          <p:nvPr/>
        </p:nvSpPr>
        <p:spPr>
          <a:xfrm>
            <a:off x="595440" y="1411920"/>
            <a:ext cx="5356440" cy="1636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CorNA : NA Correction Tool</a:t>
            </a: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r>
              <a:rPr lang="en-IN" sz="16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06/09/2016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xygen" charset="0"/>
                <a:ea typeface="Oxygen" charset="0"/>
                <a:cs typeface="Oxygen" charset="0"/>
              </a:rPr>
              <a:t>Key Features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480" y="837508"/>
            <a:ext cx="8415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Takes input file in the form of standard maven output format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Input can be in the form of csv/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xls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/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xlsx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/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json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input for metadata file (optional)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NA corrected intensities for single as well as multiple tracers using NA correction method (Van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Winden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et 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Corrects for indistinguishable species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the user to edit default NA values of different isotopes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fractional enrichment 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Provides a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spotfire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compatible output file with input data information, metadata and all the computations.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filtering over single/multiple column values of the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ouput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dataframe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/>
              <a:t>Next Steps</a:t>
            </a: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Testing and validation of NA corrected output using code provided by Victor.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To test for multiple metabolites.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To test for different chemical formulas.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Code refactoring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</a:t>
            </a: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Testing and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alidation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of </a:t>
            </a: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142</Words>
  <Application>Microsoft Macintosh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DejaVu Sans</vt:lpstr>
      <vt:lpstr>Oxygen</vt:lpstr>
      <vt:lpstr>StarSymbol</vt:lpstr>
      <vt:lpstr>Tinos</vt:lpstr>
      <vt:lpstr>Arial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Sini Nagpal</cp:lastModifiedBy>
  <cp:revision>472</cp:revision>
  <dcterms:modified xsi:type="dcterms:W3CDTF">2016-06-10T08:04:32Z</dcterms:modified>
</cp:coreProperties>
</file>