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354" r:id="rId4"/>
    <p:sldId id="315" r:id="rId5"/>
    <p:sldId id="352" r:id="rId6"/>
    <p:sldId id="353" r:id="rId7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BFD"/>
    <a:srgbClr val="ACD8D1"/>
    <a:srgbClr val="BD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1"/>
    <p:restoredTop sz="91786"/>
  </p:normalViewPr>
  <p:slideViewPr>
    <p:cSldViewPr snapToGrid="0" snapToObjects="1">
      <p:cViewPr>
        <p:scale>
          <a:sx n="109" d="100"/>
          <a:sy n="109" d="100"/>
        </p:scale>
        <p:origin x="600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987D-DB0F-334B-9D95-60473917C49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D672-EA35-334B-88B6-3FBA8A24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520" cy="3724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064200" y="3597120"/>
            <a:ext cx="2882160" cy="623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600" dirty="0">
                <a:solidFill>
                  <a:srgbClr val="741B47"/>
                </a:solidFill>
                <a:latin typeface="Tinos"/>
                <a:ea typeface="Tinos"/>
              </a:rPr>
              <a:t>ELUCIDATA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6172200" y="4285440"/>
            <a:ext cx="2431080" cy="6238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400" dirty="0" err="1">
                <a:solidFill>
                  <a:srgbClr val="434343"/>
                </a:solidFill>
                <a:latin typeface="arial"/>
                <a:ea typeface="arial"/>
              </a:rPr>
              <a:t>elucidata.io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1400" dirty="0" err="1">
                <a:solidFill>
                  <a:srgbClr val="434343"/>
                </a:solidFill>
                <a:latin typeface="arial"/>
                <a:ea typeface="arial"/>
              </a:rPr>
              <a:t>sini.nagpal@elucidata.io</a:t>
            </a:r>
            <a:endParaRPr dirty="0"/>
          </a:p>
        </p:txBody>
      </p:sp>
      <p:sp>
        <p:nvSpPr>
          <p:cNvPr id="74" name="CustomShape 3"/>
          <p:cNvSpPr/>
          <p:nvPr/>
        </p:nvSpPr>
        <p:spPr>
          <a:xfrm>
            <a:off x="474480" y="1488240"/>
            <a:ext cx="54720" cy="163620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75" name="CustomShape 4"/>
          <p:cNvSpPr/>
          <p:nvPr/>
        </p:nvSpPr>
        <p:spPr>
          <a:xfrm>
            <a:off x="595440" y="1411920"/>
            <a:ext cx="5356440" cy="1636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c</a:t>
            </a:r>
            <a:r>
              <a:rPr lang="en-US" sz="2400" dirty="0" err="1" smtClean="0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orna</a:t>
            </a:r>
            <a:r>
              <a:rPr lang="en-US" sz="2400" dirty="0" smtClean="0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 : NA Correction Tool</a:t>
            </a:r>
            <a:endParaRPr dirty="0">
              <a:latin typeface="Oxygen" charset="0"/>
              <a:ea typeface="Oxygen" charset="0"/>
              <a:cs typeface="Oxygen" charset="0"/>
            </a:endParaRPr>
          </a:p>
          <a:p>
            <a:pPr>
              <a:lnSpc>
                <a:spcPct val="100000"/>
              </a:lnSpc>
            </a:pPr>
            <a:endParaRPr dirty="0">
              <a:latin typeface="Oxygen" charset="0"/>
              <a:ea typeface="Oxygen" charset="0"/>
              <a:cs typeface="Oxygen" charset="0"/>
            </a:endParaRPr>
          </a:p>
          <a:p>
            <a:pPr>
              <a:lnSpc>
                <a:spcPct val="100000"/>
              </a:lnSpc>
            </a:pPr>
            <a:endParaRPr dirty="0">
              <a:latin typeface="Oxygen" charset="0"/>
              <a:ea typeface="Oxygen" charset="0"/>
              <a:cs typeface="Oxygen" charset="0"/>
            </a:endParaRPr>
          </a:p>
          <a:p>
            <a:pPr>
              <a:lnSpc>
                <a:spcPct val="100000"/>
              </a:lnSpc>
            </a:pPr>
            <a:r>
              <a:rPr lang="en-IN" sz="1600" dirty="0" smtClean="0">
                <a:solidFill>
                  <a:srgbClr val="434343"/>
                </a:solidFill>
                <a:latin typeface="Oxygen" charset="0"/>
                <a:ea typeface="Oxygen" charset="0"/>
                <a:cs typeface="Oxygen" charset="0"/>
              </a:rPr>
              <a:t>06/09/2016</a:t>
            </a:r>
            <a:endParaRPr dirty="0">
              <a:latin typeface="Oxygen" charset="0"/>
              <a:ea typeface="Oxygen" charset="0"/>
              <a:cs typeface="Oxyge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dirty="0" smtClean="0"/>
              <a:t>Outline</a:t>
            </a:r>
            <a:endParaRPr dirty="0"/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0" y="1356713"/>
            <a:ext cx="84151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Key features of the existing tool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Demo of the tool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Next steps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94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Oxygen" charset="0"/>
                <a:ea typeface="Oxygen" charset="0"/>
                <a:cs typeface="Oxygen" charset="0"/>
              </a:rPr>
              <a:t>Key Features of the tool</a:t>
            </a:r>
            <a:endParaRPr dirty="0">
              <a:latin typeface="Oxygen" charset="0"/>
              <a:ea typeface="Oxygen" charset="0"/>
              <a:cs typeface="Oxygen" charset="0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7926" y="860954"/>
            <a:ext cx="85640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Takes input file in the form of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standard maven format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Input can be in the form of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csv/</a:t>
            </a:r>
            <a:r>
              <a:rPr lang="en-US" sz="1400" b="1" dirty="0" err="1" smtClean="0">
                <a:latin typeface="Oxygen" charset="0"/>
                <a:ea typeface="Oxygen" charset="0"/>
                <a:cs typeface="Oxygen" charset="0"/>
              </a:rPr>
              <a:t>xls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/</a:t>
            </a:r>
            <a:r>
              <a:rPr lang="en-US" sz="1400" b="1" dirty="0" err="1" smtClean="0">
                <a:latin typeface="Oxygen" charset="0"/>
                <a:ea typeface="Oxygen" charset="0"/>
                <a:cs typeface="Oxygen" charset="0"/>
              </a:rPr>
              <a:t>xlsx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/txt/</a:t>
            </a:r>
            <a:r>
              <a:rPr lang="en-US" sz="1400" b="1" dirty="0" err="1" smtClean="0">
                <a:latin typeface="Oxygen" charset="0"/>
                <a:ea typeface="Oxygen" charset="0"/>
                <a:cs typeface="Oxygen" charset="0"/>
              </a:rPr>
              <a:t>json</a:t>
            </a:r>
            <a:endParaRPr lang="en-US" sz="1400" b="1" dirty="0" smtClean="0">
              <a:latin typeface="Oxygen" charset="0"/>
              <a:ea typeface="Oxygen" charset="0"/>
              <a:cs typeface="Oxygen" charset="0"/>
            </a:endParaRP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Allows input for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metadata file (optional)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Computes NA corrected intensities for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single as well as multiple tracers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using NA correction method (Van 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Winden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 et al)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Corrects for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indistinguishable species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Allows the user to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edit default NA values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of different isotopes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Computes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fractional enrichment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Provides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a </a:t>
            </a:r>
            <a:r>
              <a:rPr lang="en-US" sz="1400" b="1" dirty="0">
                <a:latin typeface="Oxygen" charset="0"/>
                <a:ea typeface="Oxygen" charset="0"/>
                <a:cs typeface="Oxygen" charset="0"/>
              </a:rPr>
              <a:t>S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potfire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compatible output file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with input data information, metadata and all the computations.</a:t>
            </a:r>
          </a:p>
          <a:p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Allows </a:t>
            </a:r>
            <a:r>
              <a:rPr lang="en-US" sz="1400" b="1" dirty="0" smtClean="0">
                <a:latin typeface="Oxygen" charset="0"/>
                <a:ea typeface="Oxygen" charset="0"/>
                <a:cs typeface="Oxygen" charset="0"/>
              </a:rPr>
              <a:t>filtering over single/multiple column values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of the output </a:t>
            </a:r>
            <a:r>
              <a:rPr lang="en-US" sz="1400" dirty="0" err="1" smtClean="0">
                <a:latin typeface="Oxygen" charset="0"/>
                <a:ea typeface="Oxygen" charset="0"/>
                <a:cs typeface="Oxygen" charset="0"/>
              </a:rPr>
              <a:t>dataframe</a:t>
            </a:r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02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0740" y="1944840"/>
            <a:ext cx="3808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	</a:t>
            </a:r>
            <a:r>
              <a:rPr lang="en-US" sz="3200" dirty="0" smtClean="0">
                <a:latin typeface="Oxygen" charset="0"/>
                <a:ea typeface="Oxygen" charset="0"/>
                <a:cs typeface="Oxygen" charset="0"/>
              </a:rPr>
              <a:t>Demo</a:t>
            </a:r>
          </a:p>
          <a:p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            Demo of the tool on Ipython</a:t>
            </a: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4480" y="268920"/>
            <a:ext cx="54720" cy="706680"/>
          </a:xfrm>
          <a:prstGeom prst="rect">
            <a:avLst/>
          </a:prstGeom>
          <a:solidFill>
            <a:srgbClr val="741B47"/>
          </a:solidFill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613800" y="229680"/>
            <a:ext cx="5534752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Oxygen" charset="0"/>
                <a:ea typeface="Oxygen" charset="0"/>
                <a:cs typeface="Oxygen" charset="0"/>
              </a:rPr>
              <a:t>Next Steps</a:t>
            </a:r>
            <a:endParaRPr dirty="0">
              <a:latin typeface="Oxygen" charset="0"/>
              <a:ea typeface="Oxygen" charset="0"/>
              <a:cs typeface="Oxygen" charset="0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63840" y="1792440"/>
            <a:ext cx="5148000" cy="475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4"/>
          <p:cNvSpPr/>
          <p:nvPr/>
        </p:nvSpPr>
        <p:spPr>
          <a:xfrm>
            <a:off x="8307000" y="4825080"/>
            <a:ext cx="835920" cy="3175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741B47"/>
                </a:solidFill>
                <a:latin typeface="Tinos"/>
                <a:ea typeface="Tinos"/>
              </a:rPr>
              <a:t>elucidata.io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441434" y="4393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0" y="1356713"/>
            <a:ext cx="841510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Testing and validation of NA corrected output using code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provided</a:t>
            </a:r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Testing for different inputs 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Oxygen" charset="0"/>
                <a:ea typeface="Oxygen" charset="0"/>
                <a:cs typeface="Oxygen" charset="0"/>
              </a:rPr>
              <a:t>Code refactoring </a:t>
            </a:r>
          </a:p>
          <a:p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Documentation of the package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Package </a:t>
            </a:r>
            <a:r>
              <a:rPr lang="en-US" sz="1400" dirty="0" smtClean="0">
                <a:latin typeface="Oxygen" charset="0"/>
                <a:ea typeface="Oxygen" charset="0"/>
                <a:cs typeface="Oxygen" charset="0"/>
              </a:rPr>
              <a:t>Delivery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smtClean="0">
                <a:latin typeface="Oxygen" charset="0"/>
                <a:ea typeface="Oxygen" charset="0"/>
                <a:cs typeface="Oxygen" charset="0"/>
              </a:rPr>
              <a:t>Web tool ? </a:t>
            </a:r>
            <a:endParaRPr lang="en-US" sz="1400" dirty="0" smtClean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Oxygen" charset="0"/>
              <a:ea typeface="Oxygen" charset="0"/>
              <a:cs typeface="Oxyg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3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150</Words>
  <Application>Microsoft Macintosh PowerPoint</Application>
  <PresentationFormat>On-screen Show (16:9)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DejaVu Sans</vt:lpstr>
      <vt:lpstr>Oxygen</vt:lpstr>
      <vt:lpstr>StarSymbol</vt:lpstr>
      <vt:lpstr>Tinos</vt:lpstr>
      <vt:lpstr>Arial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Sini Nagpal</cp:lastModifiedBy>
  <cp:revision>485</cp:revision>
  <dcterms:modified xsi:type="dcterms:W3CDTF">2016-06-10T11:58:15Z</dcterms:modified>
</cp:coreProperties>
</file>