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30"/>
  </p:notesMasterIdLst>
  <p:handoutMasterIdLst>
    <p:handoutMasterId r:id="rId31"/>
  </p:handoutMasterIdLst>
  <p:sldIdLst>
    <p:sldId id="702" r:id="rId3"/>
    <p:sldId id="701" r:id="rId4"/>
    <p:sldId id="703" r:id="rId5"/>
    <p:sldId id="704" r:id="rId6"/>
    <p:sldId id="705" r:id="rId7"/>
    <p:sldId id="706" r:id="rId8"/>
    <p:sldId id="707" r:id="rId9"/>
    <p:sldId id="708" r:id="rId10"/>
    <p:sldId id="722" r:id="rId11"/>
    <p:sldId id="723" r:id="rId12"/>
    <p:sldId id="724" r:id="rId13"/>
    <p:sldId id="721" r:id="rId14"/>
    <p:sldId id="709" r:id="rId15"/>
    <p:sldId id="713" r:id="rId16"/>
    <p:sldId id="719" r:id="rId17"/>
    <p:sldId id="716" r:id="rId18"/>
    <p:sldId id="730" r:id="rId19"/>
    <p:sldId id="740" r:id="rId20"/>
    <p:sldId id="731" r:id="rId21"/>
    <p:sldId id="732" r:id="rId22"/>
    <p:sldId id="733" r:id="rId23"/>
    <p:sldId id="734" r:id="rId24"/>
    <p:sldId id="735" r:id="rId25"/>
    <p:sldId id="736" r:id="rId26"/>
    <p:sldId id="737" r:id="rId27"/>
    <p:sldId id="785" r:id="rId28"/>
    <p:sldId id="738" r:id="rId29"/>
  </p:sldIdLst>
  <p:sldSz cx="12192000" cy="6858000"/>
  <p:notesSz cx="7099300" cy="10234613"/>
  <p:defaultTextStyle>
    <a:defPPr>
      <a:defRPr lang="zh-CN"/>
    </a:defPPr>
    <a:lvl1pPr algn="l" rtl="0" eaLnBrk="0" fontAlgn="base" hangingPunct="0">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202CA"/>
    <a:srgbClr val="230DCE"/>
    <a:srgbClr val="FFE085"/>
    <a:srgbClr val="008000"/>
    <a:srgbClr val="990000"/>
    <a:srgbClr val="3333CC"/>
    <a:srgbClr val="FF00FF"/>
    <a:srgbClr val="FF0000"/>
    <a:srgbClr val="000066"/>
    <a:srgbClr val="A8E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5" autoAdjust="0"/>
    <p:restoredTop sz="93758" autoAdjust="0"/>
  </p:normalViewPr>
  <p:slideViewPr>
    <p:cSldViewPr>
      <p:cViewPr varScale="1">
        <p:scale>
          <a:sx n="60" d="100"/>
          <a:sy n="60" d="100"/>
        </p:scale>
        <p:origin x="834" y="4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D6CF5332-6E24-2A1B-31AA-DFA36A5E03CB}"/>
              </a:ext>
            </a:extLst>
          </p:cNvPr>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algn="l" defTabSz="990600" eaLnBrk="1" hangingPunct="1">
              <a:spcBef>
                <a:spcPct val="0"/>
              </a:spcBef>
              <a:defRPr sz="1300" b="0">
                <a:solidFill>
                  <a:schemeClr val="tx1"/>
                </a:solidFill>
                <a:latin typeface="Times New Roman" panose="02020603050405020304" pitchFamily="18" charset="0"/>
              </a:defRPr>
            </a:lvl1pPr>
          </a:lstStyle>
          <a:p>
            <a:pPr>
              <a:defRPr/>
            </a:pPr>
            <a:endParaRPr lang="en-US" altLang="zh-CN"/>
          </a:p>
        </p:txBody>
      </p:sp>
      <p:sp>
        <p:nvSpPr>
          <p:cNvPr id="97283" name="Rectangle 3">
            <a:extLst>
              <a:ext uri="{FF2B5EF4-FFF2-40B4-BE49-F238E27FC236}">
                <a16:creationId xmlns:a16="http://schemas.microsoft.com/office/drawing/2014/main" id="{E3B426E1-1E14-6AC8-7A64-1B7491B381B9}"/>
              </a:ext>
            </a:extLst>
          </p:cNvPr>
          <p:cNvSpPr>
            <a:spLocks noGrp="1" noChangeArrowheads="1"/>
          </p:cNvSpPr>
          <p:nvPr>
            <p:ph type="dt" sz="quarter"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90600" eaLnBrk="1" hangingPunct="1">
              <a:spcBef>
                <a:spcPct val="0"/>
              </a:spcBef>
              <a:defRPr sz="1300" b="0">
                <a:solidFill>
                  <a:schemeClr val="tx1"/>
                </a:solidFill>
                <a:latin typeface="Times New Roman" panose="02020603050405020304" pitchFamily="18" charset="0"/>
              </a:defRPr>
            </a:lvl1pPr>
          </a:lstStyle>
          <a:p>
            <a:pPr>
              <a:defRPr/>
            </a:pPr>
            <a:endParaRPr lang="en-US" altLang="zh-CN"/>
          </a:p>
        </p:txBody>
      </p:sp>
      <p:sp>
        <p:nvSpPr>
          <p:cNvPr id="97284" name="Rectangle 4">
            <a:extLst>
              <a:ext uri="{FF2B5EF4-FFF2-40B4-BE49-F238E27FC236}">
                <a16:creationId xmlns:a16="http://schemas.microsoft.com/office/drawing/2014/main" id="{497798E7-E9FB-7229-7F29-DAF049EFFDE0}"/>
              </a:ext>
            </a:extLst>
          </p:cNvPr>
          <p:cNvSpPr>
            <a:spLocks noGrp="1" noChangeArrowheads="1"/>
          </p:cNvSpPr>
          <p:nvPr>
            <p:ph type="ftr" sz="quarter" idx="2"/>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algn="l" defTabSz="990600" eaLnBrk="1" hangingPunct="1">
              <a:spcBef>
                <a:spcPct val="0"/>
              </a:spcBef>
              <a:defRPr sz="1300" b="0">
                <a:solidFill>
                  <a:schemeClr val="tx1"/>
                </a:solidFill>
                <a:latin typeface="Times New Roman" panose="02020603050405020304" pitchFamily="18" charset="0"/>
              </a:defRPr>
            </a:lvl1pPr>
          </a:lstStyle>
          <a:p>
            <a:pPr>
              <a:defRPr/>
            </a:pPr>
            <a:endParaRPr lang="en-US" altLang="zh-CN"/>
          </a:p>
        </p:txBody>
      </p:sp>
      <p:sp>
        <p:nvSpPr>
          <p:cNvPr id="97285" name="Rectangle 5">
            <a:extLst>
              <a:ext uri="{FF2B5EF4-FFF2-40B4-BE49-F238E27FC236}">
                <a16:creationId xmlns:a16="http://schemas.microsoft.com/office/drawing/2014/main" id="{6B4FE23D-E76B-391B-1F5A-0C1F55A0F1A2}"/>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prstTxWarp prst="textNoShape">
              <a:avLst/>
            </a:prstTxWarp>
          </a:bodyPr>
          <a:lstStyle>
            <a:lvl1pPr algn="r" defTabSz="990600" eaLnBrk="1" hangingPunct="1">
              <a:defRPr sz="1300" b="0">
                <a:solidFill>
                  <a:schemeClr val="tx1"/>
                </a:solidFill>
                <a:latin typeface="Times New Roman" panose="02020603050405020304" pitchFamily="18" charset="0"/>
              </a:defRPr>
            </a:lvl1pPr>
          </a:lstStyle>
          <a:p>
            <a:fld id="{6BAFE853-0166-4F45-B1D5-6A25FBD315C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42F3FE8-0A44-00F0-2C52-6BEC10DB1366}"/>
              </a:ext>
            </a:extLst>
          </p:cNvPr>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algn="l" defTabSz="990600" eaLnBrk="1" hangingPunct="1">
              <a:spcBef>
                <a:spcPct val="0"/>
              </a:spcBef>
              <a:defRPr sz="1300" b="0">
                <a:solidFill>
                  <a:schemeClr val="tx1"/>
                </a:solidFill>
                <a:latin typeface="Times New Roman" panose="02020603050405020304" pitchFamily="18" charset="0"/>
              </a:defRPr>
            </a:lvl1pPr>
          </a:lstStyle>
          <a:p>
            <a:pPr>
              <a:defRPr/>
            </a:pPr>
            <a:endParaRPr lang="en-US" altLang="zh-CN"/>
          </a:p>
        </p:txBody>
      </p:sp>
      <p:sp>
        <p:nvSpPr>
          <p:cNvPr id="96259" name="Rectangle 3">
            <a:extLst>
              <a:ext uri="{FF2B5EF4-FFF2-40B4-BE49-F238E27FC236}">
                <a16:creationId xmlns:a16="http://schemas.microsoft.com/office/drawing/2014/main" id="{0F2E4F47-F333-D5B8-E4DB-08483497DA41}"/>
              </a:ext>
            </a:extLst>
          </p:cNvPr>
          <p:cNvSpPr>
            <a:spLocks noGrp="1" noChangeArrowheads="1"/>
          </p:cNvSpPr>
          <p:nvPr>
            <p:ph type="dt"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90600" eaLnBrk="1" hangingPunct="1">
              <a:spcBef>
                <a:spcPct val="0"/>
              </a:spcBef>
              <a:defRPr sz="1300" b="0">
                <a:solidFill>
                  <a:schemeClr val="tx1"/>
                </a:solidFill>
                <a:latin typeface="Times New Roman" panose="02020603050405020304" pitchFamily="18" charset="0"/>
              </a:defRPr>
            </a:lvl1pPr>
          </a:lstStyle>
          <a:p>
            <a:pPr>
              <a:defRPr/>
            </a:pPr>
            <a:endParaRPr lang="en-US" altLang="zh-CN"/>
          </a:p>
        </p:txBody>
      </p:sp>
      <p:sp>
        <p:nvSpPr>
          <p:cNvPr id="16388" name="Rectangle 4">
            <a:extLst>
              <a:ext uri="{FF2B5EF4-FFF2-40B4-BE49-F238E27FC236}">
                <a16:creationId xmlns:a16="http://schemas.microsoft.com/office/drawing/2014/main" id="{DB1E628B-46FD-F7EB-F9F7-B04AEC406C55}"/>
              </a:ext>
            </a:extLst>
          </p:cNvPr>
          <p:cNvSpPr>
            <a:spLocks noGrp="1" noRot="1" noChangeAspect="1" noChangeArrowheads="1" noTextEdit="1"/>
          </p:cNvSpPr>
          <p:nvPr>
            <p:ph type="sldImg" idx="4294967295"/>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1" name="Rectangle 5">
            <a:extLst>
              <a:ext uri="{FF2B5EF4-FFF2-40B4-BE49-F238E27FC236}">
                <a16:creationId xmlns:a16="http://schemas.microsoft.com/office/drawing/2014/main" id="{AA431A4F-891F-1FF6-F440-214276C596E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6262" name="Rectangle 6">
            <a:extLst>
              <a:ext uri="{FF2B5EF4-FFF2-40B4-BE49-F238E27FC236}">
                <a16:creationId xmlns:a16="http://schemas.microsoft.com/office/drawing/2014/main" id="{B1258182-31FF-6E55-5754-EBDAA23DDC21}"/>
              </a:ext>
            </a:extLst>
          </p:cNvPr>
          <p:cNvSpPr>
            <a:spLocks noGrp="1" noChangeArrowheads="1"/>
          </p:cNvSpPr>
          <p:nvPr>
            <p:ph type="ftr" sz="quarter" idx="4"/>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algn="l" defTabSz="990600" eaLnBrk="1" hangingPunct="1">
              <a:spcBef>
                <a:spcPct val="0"/>
              </a:spcBef>
              <a:defRPr sz="1300" b="0">
                <a:solidFill>
                  <a:schemeClr val="tx1"/>
                </a:solidFill>
                <a:latin typeface="Times New Roman" panose="02020603050405020304" pitchFamily="18" charset="0"/>
              </a:defRPr>
            </a:lvl1pPr>
          </a:lstStyle>
          <a:p>
            <a:pPr>
              <a:defRPr/>
            </a:pPr>
            <a:endParaRPr lang="en-US" altLang="zh-CN"/>
          </a:p>
        </p:txBody>
      </p:sp>
      <p:sp>
        <p:nvSpPr>
          <p:cNvPr id="96263" name="Rectangle 7">
            <a:extLst>
              <a:ext uri="{FF2B5EF4-FFF2-40B4-BE49-F238E27FC236}">
                <a16:creationId xmlns:a16="http://schemas.microsoft.com/office/drawing/2014/main" id="{6ACA7392-38AF-0920-C445-948A62A3A54A}"/>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prstTxWarp prst="textNoShape">
              <a:avLst/>
            </a:prstTxWarp>
          </a:bodyPr>
          <a:lstStyle>
            <a:lvl1pPr algn="r" defTabSz="990600" eaLnBrk="1" hangingPunct="1">
              <a:defRPr sz="1300" b="0">
                <a:solidFill>
                  <a:schemeClr val="tx1"/>
                </a:solidFill>
                <a:latin typeface="Times New Roman" panose="02020603050405020304" pitchFamily="18" charset="0"/>
              </a:defRPr>
            </a:lvl1pPr>
          </a:lstStyle>
          <a:p>
            <a:fld id="{4EE69E40-1743-4F0D-91CF-EC6B24E7A19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3DDACFCD-9589-8E25-F89F-15C1677E44DE}"/>
              </a:ext>
            </a:extLst>
          </p:cNvPr>
          <p:cNvSpPr>
            <a:spLocks noGrp="1" noRot="1" noChangeAspect="1" noChangeArrowheads="1" noTextEdit="1"/>
          </p:cNvSpPr>
          <p:nvPr>
            <p:ph type="sldImg" idx="4294967295"/>
          </p:nvPr>
        </p:nvSpPr>
        <p:spPr>
          <a:xfrm>
            <a:off x="139700" y="768350"/>
            <a:ext cx="6819900" cy="3836988"/>
          </a:xfrm>
          <a:ln/>
        </p:spPr>
      </p:sp>
      <p:sp>
        <p:nvSpPr>
          <p:cNvPr id="19459" name="Notes Placeholder 2">
            <a:extLst>
              <a:ext uri="{FF2B5EF4-FFF2-40B4-BE49-F238E27FC236}">
                <a16:creationId xmlns:a16="http://schemas.microsoft.com/office/drawing/2014/main" id="{D9EB0831-4652-DDF3-3D06-9917A718D967}"/>
              </a:ext>
            </a:extLst>
          </p:cNvPr>
          <p:cNvSpPr>
            <a:spLocks noGrp="1" noChangeArrowheads="1"/>
          </p:cNvSpPr>
          <p:nvPr>
            <p:ph type="body" idx="4294967295"/>
          </p:nvPr>
        </p:nvSpPr>
        <p:spPr/>
        <p:txBody>
          <a:bodyPr lIns="99038" tIns="49520" rIns="99038" bIns="49520">
            <a:prstTxWarp prst="textNoShape">
              <a:avLst/>
            </a:prstTxWarp>
          </a:bodyPr>
          <a:lstStyle/>
          <a:p>
            <a:endParaRPr lang="zh-CN" altLang="en-US"/>
          </a:p>
        </p:txBody>
      </p:sp>
      <p:sp>
        <p:nvSpPr>
          <p:cNvPr id="19460" name="Slide Number Placeholder 3">
            <a:extLst>
              <a:ext uri="{FF2B5EF4-FFF2-40B4-BE49-F238E27FC236}">
                <a16:creationId xmlns:a16="http://schemas.microsoft.com/office/drawing/2014/main" id="{FDE3F093-AF73-8166-7500-719EFBE8D74C}"/>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E4EC7858-89AD-4D24-970C-36A0ACD90980}" type="slidenum">
              <a:rPr lang="en-US" altLang="zh-CN" sz="1300">
                <a:solidFill>
                  <a:srgbClr val="FF0000"/>
                </a:solidFill>
                <a:latin typeface="Arial" panose="020B0604020202020204" pitchFamily="34" charset="0"/>
              </a:rPr>
              <a:pPr algn="r" eaLnBrk="1" hangingPunct="1">
                <a:spcBef>
                  <a:spcPct val="0"/>
                </a:spcBef>
              </a:pPr>
              <a:t>1</a:t>
            </a:fld>
            <a:endParaRPr lang="en-US" altLang="zh-CN" sz="1300">
              <a:solidFill>
                <a:srgbClr val="FF0000"/>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13</a:t>
            </a:fld>
            <a:endParaRPr lang="en-US" altLang="zh-CN"/>
          </a:p>
        </p:txBody>
      </p:sp>
    </p:spTree>
    <p:extLst>
      <p:ext uri="{BB962C8B-B14F-4D97-AF65-F5344CB8AC3E}">
        <p14:creationId xmlns:p14="http://schemas.microsoft.com/office/powerpoint/2010/main" val="1439554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14</a:t>
            </a:fld>
            <a:endParaRPr lang="en-US" altLang="zh-CN"/>
          </a:p>
        </p:txBody>
      </p:sp>
    </p:spTree>
    <p:extLst>
      <p:ext uri="{BB962C8B-B14F-4D97-AF65-F5344CB8AC3E}">
        <p14:creationId xmlns:p14="http://schemas.microsoft.com/office/powerpoint/2010/main" val="250121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329AA04-FE00-52D9-0F05-ED739E7DE663}"/>
              </a:ext>
            </a:extLst>
          </p:cNvPr>
          <p:cNvSpPr>
            <a:spLocks noGrp="1" noRot="1" noChangeAspect="1" noChangeArrowheads="1" noTextEdit="1"/>
          </p:cNvSpPr>
          <p:nvPr>
            <p:ph type="sldImg" idx="4294967295"/>
          </p:nvPr>
        </p:nvSpPr>
        <p:spPr>
          <a:xfrm>
            <a:off x="139700" y="768350"/>
            <a:ext cx="6819900" cy="3836988"/>
          </a:xfrm>
          <a:ln/>
        </p:spPr>
      </p:sp>
      <p:sp>
        <p:nvSpPr>
          <p:cNvPr id="38915" name="Rectangle 3">
            <a:extLst>
              <a:ext uri="{FF2B5EF4-FFF2-40B4-BE49-F238E27FC236}">
                <a16:creationId xmlns:a16="http://schemas.microsoft.com/office/drawing/2014/main" id="{927DA695-8B67-D8CA-6B49-FDC4900193E1}"/>
              </a:ext>
            </a:extLst>
          </p:cNvPr>
          <p:cNvSpPr>
            <a:spLocks noGrp="1" noChangeArrowheads="1"/>
          </p:cNvSpPr>
          <p:nvPr>
            <p:ph type="body" idx="4294967295"/>
          </p:nvPr>
        </p:nvSpPr>
        <p:spPr/>
        <p:txBody>
          <a:bodyPr>
            <a:prstTxWarp prst="textNoShape">
              <a:avLst/>
            </a:prstTxWarp>
          </a:bodyPr>
          <a:lstStyle/>
          <a:p>
            <a:r>
              <a:rPr lang="zh-CN" altLang="en-US"/>
              <a:t>双曲正切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2DA065F1-8FAC-9A54-CD3F-51DE3E9221B7}"/>
              </a:ext>
            </a:extLst>
          </p:cNvPr>
          <p:cNvSpPr>
            <a:spLocks noGrp="1" noRot="1" noChangeAspect="1" noChangeArrowheads="1" noTextEdit="1"/>
          </p:cNvSpPr>
          <p:nvPr>
            <p:ph type="sldImg" idx="4294967295"/>
          </p:nvPr>
        </p:nvSpPr>
        <p:spPr>
          <a:xfrm>
            <a:off x="139700" y="768350"/>
            <a:ext cx="6819900" cy="3836988"/>
          </a:xfrm>
          <a:ln/>
        </p:spPr>
      </p:sp>
      <p:sp>
        <p:nvSpPr>
          <p:cNvPr id="43011" name="备注占位符 2">
            <a:extLst>
              <a:ext uri="{FF2B5EF4-FFF2-40B4-BE49-F238E27FC236}">
                <a16:creationId xmlns:a16="http://schemas.microsoft.com/office/drawing/2014/main" id="{31BA6081-1584-8126-6DC5-578F11A3784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CD1B1EE6-83EC-B26B-D5E6-F88EA6AF88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047FD6B-B192-4476-A9AF-174EFD50B826}" type="slidenum">
              <a:rPr lang="en-US" altLang="zh-CN" sz="1300"/>
              <a:pPr>
                <a:spcBef>
                  <a:spcPct val="0"/>
                </a:spcBef>
              </a:pPr>
              <a:t>18</a:t>
            </a:fld>
            <a:endParaRPr lang="en-US" altLang="zh-CN"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19</a:t>
            </a:fld>
            <a:endParaRPr lang="en-US" altLang="zh-CN"/>
          </a:p>
        </p:txBody>
      </p:sp>
    </p:spTree>
    <p:extLst>
      <p:ext uri="{BB962C8B-B14F-4D97-AF65-F5344CB8AC3E}">
        <p14:creationId xmlns:p14="http://schemas.microsoft.com/office/powerpoint/2010/main" val="1431033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7D36C81-1738-DFDD-63A6-752098AA28DE}"/>
              </a:ext>
            </a:extLst>
          </p:cNvPr>
          <p:cNvSpPr>
            <a:spLocks noGrp="1" noRot="1" noChangeAspect="1" noChangeArrowheads="1" noTextEdit="1"/>
          </p:cNvSpPr>
          <p:nvPr>
            <p:ph type="sldImg" idx="4294967295"/>
          </p:nvPr>
        </p:nvSpPr>
        <p:spPr>
          <a:xfrm>
            <a:off x="992188" y="768350"/>
            <a:ext cx="5114925" cy="3836988"/>
          </a:xfrm>
          <a:ln/>
        </p:spPr>
      </p:sp>
      <p:sp>
        <p:nvSpPr>
          <p:cNvPr id="46083" name="Rectangle 3">
            <a:extLst>
              <a:ext uri="{FF2B5EF4-FFF2-40B4-BE49-F238E27FC236}">
                <a16:creationId xmlns:a16="http://schemas.microsoft.com/office/drawing/2014/main" id="{7C1A582D-3506-88C4-A9AF-1ED6F4797E15}"/>
              </a:ext>
            </a:extLst>
          </p:cNvPr>
          <p:cNvSpPr>
            <a:spLocks noGrp="1" noChangeArrowheads="1"/>
          </p:cNvSpPr>
          <p:nvPr>
            <p:ph type="body" idx="4294967295"/>
          </p:nvPr>
        </p:nvSpPr>
        <p:spPr/>
        <p:txBody>
          <a:bodyPr>
            <a:prstTxWarp prst="textNoShape">
              <a:avLst/>
            </a:prstTxWarp>
          </a:bodyPr>
          <a:lstStyle/>
          <a:p>
            <a:r>
              <a:rPr lang="zh-CN" altLang="en-US"/>
              <a:t>链式微分法则</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21</a:t>
            </a:fld>
            <a:endParaRPr lang="en-US" altLang="zh-CN"/>
          </a:p>
        </p:txBody>
      </p:sp>
    </p:spTree>
    <p:extLst>
      <p:ext uri="{BB962C8B-B14F-4D97-AF65-F5344CB8AC3E}">
        <p14:creationId xmlns:p14="http://schemas.microsoft.com/office/powerpoint/2010/main" val="4209649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27</a:t>
            </a:fld>
            <a:endParaRPr lang="en-US" altLang="zh-CN"/>
          </a:p>
        </p:txBody>
      </p:sp>
    </p:spTree>
    <p:extLst>
      <p:ext uri="{BB962C8B-B14F-4D97-AF65-F5344CB8AC3E}">
        <p14:creationId xmlns:p14="http://schemas.microsoft.com/office/powerpoint/2010/main" val="33182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3</a:t>
            </a:fld>
            <a:endParaRPr lang="en-US" altLang="zh-CN"/>
          </a:p>
        </p:txBody>
      </p:sp>
    </p:spTree>
    <p:extLst>
      <p:ext uri="{BB962C8B-B14F-4D97-AF65-F5344CB8AC3E}">
        <p14:creationId xmlns:p14="http://schemas.microsoft.com/office/powerpoint/2010/main" val="11809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28FBF296-3EAF-E8E5-1656-D8E040D30B75}"/>
              </a:ext>
            </a:extLst>
          </p:cNvPr>
          <p:cNvSpPr>
            <a:spLocks noGrp="1" noRot="1" noChangeAspect="1" noChangeArrowheads="1" noTextEdit="1"/>
          </p:cNvSpPr>
          <p:nvPr>
            <p:ph type="sldImg" idx="4294967295"/>
          </p:nvPr>
        </p:nvSpPr>
        <p:spPr>
          <a:xfrm>
            <a:off x="139700" y="768350"/>
            <a:ext cx="6819900" cy="3836988"/>
          </a:xfrm>
          <a:ln/>
        </p:spPr>
      </p:sp>
      <p:sp>
        <p:nvSpPr>
          <p:cNvPr id="23555" name="备注占位符 2">
            <a:extLst>
              <a:ext uri="{FF2B5EF4-FFF2-40B4-BE49-F238E27FC236}">
                <a16:creationId xmlns:a16="http://schemas.microsoft.com/office/drawing/2014/main" id="{17528B94-1D13-A57F-6650-E283F7CCE5E9}"/>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23556" name="灯片编号占位符 3">
            <a:extLst>
              <a:ext uri="{FF2B5EF4-FFF2-40B4-BE49-F238E27FC236}">
                <a16:creationId xmlns:a16="http://schemas.microsoft.com/office/drawing/2014/main" id="{BD0E8F93-DB3F-5AD3-7966-8D538D095A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92248F3-2758-4D74-BF86-EA4FC13665A2}" type="slidenum">
              <a:rPr lang="en-US" altLang="zh-CN" sz="1300"/>
              <a:pPr>
                <a:spcBef>
                  <a:spcPct val="0"/>
                </a:spcBef>
              </a:pPr>
              <a:t>4</a:t>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B0ED201-E637-A724-C110-0D4DC200F892}"/>
              </a:ext>
            </a:extLst>
          </p:cNvPr>
          <p:cNvSpPr>
            <a:spLocks noGrp="1" noRot="1" noChangeAspect="1" noChangeArrowheads="1" noTextEdit="1"/>
          </p:cNvSpPr>
          <p:nvPr>
            <p:ph type="sldImg" idx="4294967295"/>
          </p:nvPr>
        </p:nvSpPr>
        <p:spPr>
          <a:xfrm>
            <a:off x="139700" y="768350"/>
            <a:ext cx="6819900" cy="3836988"/>
          </a:xfrm>
          <a:ln/>
        </p:spPr>
      </p:sp>
      <p:sp>
        <p:nvSpPr>
          <p:cNvPr id="25603" name="Rectangle 3">
            <a:extLst>
              <a:ext uri="{FF2B5EF4-FFF2-40B4-BE49-F238E27FC236}">
                <a16:creationId xmlns:a16="http://schemas.microsoft.com/office/drawing/2014/main" id="{D69D3179-B0F8-3A70-7A2A-9C2733C48626}"/>
              </a:ext>
            </a:extLst>
          </p:cNvPr>
          <p:cNvSpPr>
            <a:spLocks noGrp="1" noChangeArrowheads="1"/>
          </p:cNvSpPr>
          <p:nvPr>
            <p:ph type="body" idx="4294967295"/>
          </p:nvPr>
        </p:nvSpPr>
        <p:spPr/>
        <p:txBody>
          <a:bodyPr>
            <a:prstTxWarp prst="textNoShape">
              <a:avLst/>
            </a:prstTxWarp>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6</a:t>
            </a:fld>
            <a:endParaRPr lang="en-US" altLang="zh-CN"/>
          </a:p>
        </p:txBody>
      </p:sp>
    </p:spTree>
    <p:extLst>
      <p:ext uri="{BB962C8B-B14F-4D97-AF65-F5344CB8AC3E}">
        <p14:creationId xmlns:p14="http://schemas.microsoft.com/office/powerpoint/2010/main" val="3271458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9CB0357E-6CD7-D6F3-8B89-01A4CCC09009}"/>
              </a:ext>
            </a:extLst>
          </p:cNvPr>
          <p:cNvSpPr>
            <a:spLocks noGrp="1" noRot="1" noChangeAspect="1" noChangeArrowheads="1" noTextEdit="1"/>
          </p:cNvSpPr>
          <p:nvPr>
            <p:ph type="sldImg" idx="4294967295"/>
          </p:nvPr>
        </p:nvSpPr>
        <p:spPr>
          <a:xfrm>
            <a:off x="139700" y="768350"/>
            <a:ext cx="6819900" cy="3836988"/>
          </a:xfrm>
          <a:ln/>
        </p:spPr>
      </p:sp>
      <p:sp>
        <p:nvSpPr>
          <p:cNvPr id="28675" name="备注占位符 2">
            <a:extLst>
              <a:ext uri="{FF2B5EF4-FFF2-40B4-BE49-F238E27FC236}">
                <a16:creationId xmlns:a16="http://schemas.microsoft.com/office/drawing/2014/main" id="{62B0654B-D7B6-788A-F381-9B7547CC056D}"/>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79821A8F-39F8-FDE8-F19D-0936F5DD3F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464943-20DF-407F-AEC8-294D561A0B6C}" type="slidenum">
              <a:rPr lang="en-US" altLang="zh-CN" sz="1300"/>
              <a:pPr>
                <a:spcBef>
                  <a:spcPct val="0"/>
                </a:spcBef>
              </a:pPr>
              <a:t>7</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59A3E0E-EDD7-73C1-47D4-88C70AD1FEE9}"/>
              </a:ext>
            </a:extLst>
          </p:cNvPr>
          <p:cNvSpPr>
            <a:spLocks noGrp="1" noRot="1" noChangeAspect="1" noChangeArrowheads="1" noTextEdit="1"/>
          </p:cNvSpPr>
          <p:nvPr>
            <p:ph type="sldImg" idx="4294967295"/>
          </p:nvPr>
        </p:nvSpPr>
        <p:spPr>
          <a:xfrm>
            <a:off x="992188" y="768350"/>
            <a:ext cx="5114925" cy="3836988"/>
          </a:xfrm>
          <a:ln/>
        </p:spPr>
      </p:sp>
      <p:sp>
        <p:nvSpPr>
          <p:cNvPr id="30723" name="Rectangle 3">
            <a:extLst>
              <a:ext uri="{FF2B5EF4-FFF2-40B4-BE49-F238E27FC236}">
                <a16:creationId xmlns:a16="http://schemas.microsoft.com/office/drawing/2014/main" id="{CBEE0328-2D55-D62C-7E56-ED018F1CD545}"/>
              </a:ext>
            </a:extLst>
          </p:cNvPr>
          <p:cNvSpPr>
            <a:spLocks noGrp="1" noChangeArrowheads="1"/>
          </p:cNvSpPr>
          <p:nvPr>
            <p:ph type="body" idx="4294967295"/>
          </p:nvPr>
        </p:nvSpPr>
        <p:spPr/>
        <p:txBody>
          <a:bodyPr>
            <a:prstTxWarp prst="textNoShape">
              <a:avLst/>
            </a:prstTxWarp>
          </a:bodyPr>
          <a:lstStyle/>
          <a:p>
            <a:r>
              <a:rPr lang="en-US" altLang="zh-CN"/>
              <a:t>Without loss of generality</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9</a:t>
            </a:fld>
            <a:endParaRPr lang="en-US" altLang="zh-CN"/>
          </a:p>
        </p:txBody>
      </p:sp>
    </p:spTree>
    <p:extLst>
      <p:ext uri="{BB962C8B-B14F-4D97-AF65-F5344CB8AC3E}">
        <p14:creationId xmlns:p14="http://schemas.microsoft.com/office/powerpoint/2010/main" val="174230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69E40-1743-4F0D-91CF-EC6B24E7A19E}" type="slidenum">
              <a:rPr lang="en-US" altLang="zh-CN" smtClean="0"/>
              <a:pPr/>
              <a:t>10</a:t>
            </a:fld>
            <a:endParaRPr lang="en-US" altLang="zh-CN"/>
          </a:p>
        </p:txBody>
      </p:sp>
    </p:spTree>
    <p:extLst>
      <p:ext uri="{BB962C8B-B14F-4D97-AF65-F5344CB8AC3E}">
        <p14:creationId xmlns:p14="http://schemas.microsoft.com/office/powerpoint/2010/main" val="345314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2" name="Rectangle 4">
            <a:extLst>
              <a:ext uri="{FF2B5EF4-FFF2-40B4-BE49-F238E27FC236}">
                <a16:creationId xmlns:a16="http://schemas.microsoft.com/office/drawing/2014/main" id="{A378E5EE-8906-961F-35DD-10123AFC2C30}"/>
              </a:ext>
            </a:extLst>
          </p:cNvPr>
          <p:cNvSpPr>
            <a:spLocks noGrp="1" noChangeArrowheads="1"/>
          </p:cNvSpPr>
          <p:nvPr>
            <p:ph type="dt" sz="half" idx="10"/>
          </p:nvPr>
        </p:nvSpPr>
        <p:spPr>
          <a:xfrm>
            <a:off x="7056967" y="6629400"/>
            <a:ext cx="2540000" cy="228600"/>
          </a:xfrm>
        </p:spPr>
        <p:txBody>
          <a:bodyPr/>
          <a:lstStyle>
            <a:lvl1pPr>
              <a:defRPr/>
            </a:lvl1pPr>
          </a:lstStyle>
          <a:p>
            <a:pPr>
              <a:defRPr/>
            </a:pPr>
            <a:fld id="{25FB700D-D8B1-494E-84EC-6FAA96B003CE}" type="datetime1">
              <a:rPr lang="en-AU"/>
              <a:pPr>
                <a:defRPr/>
              </a:pPr>
              <a:t>8/05/2023</a:t>
            </a:fld>
            <a:endParaRPr lang="en-US" altLang="zh-CN"/>
          </a:p>
        </p:txBody>
      </p:sp>
      <p:sp>
        <p:nvSpPr>
          <p:cNvPr id="3" name="Rectangle 5">
            <a:extLst>
              <a:ext uri="{FF2B5EF4-FFF2-40B4-BE49-F238E27FC236}">
                <a16:creationId xmlns:a16="http://schemas.microsoft.com/office/drawing/2014/main" id="{2B3483F8-C87F-F2B7-A102-3C8E39174458}"/>
              </a:ext>
            </a:extLst>
          </p:cNvPr>
          <p:cNvSpPr>
            <a:spLocks noGrp="1" noChangeArrowheads="1"/>
          </p:cNvSpPr>
          <p:nvPr>
            <p:ph type="ftr" sz="quarter" idx="11"/>
          </p:nvPr>
        </p:nvSpPr>
        <p:spPr>
          <a:xfrm>
            <a:off x="0" y="6629400"/>
            <a:ext cx="3860800" cy="228600"/>
          </a:xfrm>
        </p:spPr>
        <p:txBody>
          <a:bodyPr/>
          <a:lstStyle>
            <a:lvl1pPr algn="ctr">
              <a:defRPr sz="1000" i="0">
                <a:solidFill>
                  <a:schemeClr val="tx1"/>
                </a:solidFill>
              </a:defRPr>
            </a:lvl1pPr>
          </a:lstStyle>
          <a:p>
            <a:pPr>
              <a:defRPr/>
            </a:pPr>
            <a:r>
              <a:rPr lang="zh-CN" altLang="en-US"/>
              <a:t>模式识别 </a:t>
            </a:r>
            <a:r>
              <a:rPr lang="en-US" altLang="zh-CN"/>
              <a:t>2009</a:t>
            </a:r>
          </a:p>
        </p:txBody>
      </p:sp>
      <p:sp>
        <p:nvSpPr>
          <p:cNvPr id="4" name="Rectangle 6">
            <a:extLst>
              <a:ext uri="{FF2B5EF4-FFF2-40B4-BE49-F238E27FC236}">
                <a16:creationId xmlns:a16="http://schemas.microsoft.com/office/drawing/2014/main" id="{C1FFB5E1-01E3-022D-4251-508511D92D2C}"/>
              </a:ext>
            </a:extLst>
          </p:cNvPr>
          <p:cNvSpPr>
            <a:spLocks noGrp="1" noChangeArrowheads="1"/>
          </p:cNvSpPr>
          <p:nvPr>
            <p:ph type="sldNum" sz="quarter" idx="12"/>
          </p:nvPr>
        </p:nvSpPr>
        <p:spPr>
          <a:xfrm>
            <a:off x="9652000" y="6629400"/>
            <a:ext cx="2540000" cy="228600"/>
          </a:xfrm>
        </p:spPr>
        <p:txBody>
          <a:bodyPr/>
          <a:lstStyle>
            <a:lvl1pPr>
              <a:defRPr sz="1000"/>
            </a:lvl1pPr>
          </a:lstStyle>
          <a:p>
            <a:fld id="{7E7BB184-824A-4B1C-851A-9D47CF911D74}" type="slidenum">
              <a:rPr lang="en-US" altLang="zh-CN"/>
              <a:pPr/>
              <a:t>‹#›</a:t>
            </a:fld>
            <a:endParaRPr lang="en-US" altLang="zh-CN"/>
          </a:p>
        </p:txBody>
      </p:sp>
    </p:spTree>
    <p:extLst>
      <p:ext uri="{BB962C8B-B14F-4D97-AF65-F5344CB8AC3E}">
        <p14:creationId xmlns:p14="http://schemas.microsoft.com/office/powerpoint/2010/main" val="21544471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2D9286DC-E8AC-233C-E0A4-A408C9975633}"/>
              </a:ext>
            </a:extLst>
          </p:cNvPr>
          <p:cNvSpPr>
            <a:spLocks noGrp="1" noChangeArrowheads="1"/>
          </p:cNvSpPr>
          <p:nvPr>
            <p:ph type="dt" sz="half" idx="10"/>
          </p:nvPr>
        </p:nvSpPr>
        <p:spPr/>
        <p:txBody>
          <a:bodyPr/>
          <a:lstStyle>
            <a:lvl1pPr>
              <a:defRPr/>
            </a:lvl1pPr>
          </a:lstStyle>
          <a:p>
            <a:pPr>
              <a:defRPr/>
            </a:pPr>
            <a:fld id="{CB1CA8DB-2B62-4545-94CC-5A64B8219F4F}" type="datetime1">
              <a:rPr lang="en-AU"/>
              <a:pPr>
                <a:defRPr/>
              </a:pPr>
              <a:t>8/05/2023</a:t>
            </a:fld>
            <a:endParaRPr lang="en-US" altLang="zh-CN"/>
          </a:p>
        </p:txBody>
      </p:sp>
      <p:sp>
        <p:nvSpPr>
          <p:cNvPr id="5" name="Rectangle 5">
            <a:extLst>
              <a:ext uri="{FF2B5EF4-FFF2-40B4-BE49-F238E27FC236}">
                <a16:creationId xmlns:a16="http://schemas.microsoft.com/office/drawing/2014/main" id="{E7CA505C-3DAA-8E40-0290-7D583E5453EB}"/>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ED3F8533-A768-D57F-03FB-CD76A7632F8A}"/>
              </a:ext>
            </a:extLst>
          </p:cNvPr>
          <p:cNvSpPr>
            <a:spLocks noGrp="1" noChangeArrowheads="1"/>
          </p:cNvSpPr>
          <p:nvPr>
            <p:ph type="sldNum" sz="quarter" idx="12"/>
          </p:nvPr>
        </p:nvSpPr>
        <p:spPr/>
        <p:txBody>
          <a:bodyPr/>
          <a:lstStyle>
            <a:lvl1pPr>
              <a:defRPr/>
            </a:lvl1pPr>
          </a:lstStyle>
          <a:p>
            <a:fld id="{0D52DAFB-C4CB-4934-989A-71254B75FD74}" type="slidenum">
              <a:rPr lang="en-US" altLang="zh-CN"/>
              <a:pPr/>
              <a:t>‹#›</a:t>
            </a:fld>
            <a:endParaRPr lang="en-US" altLang="zh-CN"/>
          </a:p>
        </p:txBody>
      </p:sp>
    </p:spTree>
    <p:extLst>
      <p:ext uri="{BB962C8B-B14F-4D97-AF65-F5344CB8AC3E}">
        <p14:creationId xmlns:p14="http://schemas.microsoft.com/office/powerpoint/2010/main" val="38784941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14"/>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14"/>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DA6507A9-E138-E699-E09E-1720B4FDD9B6}"/>
              </a:ext>
            </a:extLst>
          </p:cNvPr>
          <p:cNvSpPr>
            <a:spLocks noGrp="1" noChangeArrowheads="1"/>
          </p:cNvSpPr>
          <p:nvPr>
            <p:ph type="dt" sz="half" idx="10"/>
          </p:nvPr>
        </p:nvSpPr>
        <p:spPr/>
        <p:txBody>
          <a:bodyPr/>
          <a:lstStyle>
            <a:lvl1pPr>
              <a:defRPr/>
            </a:lvl1pPr>
          </a:lstStyle>
          <a:p>
            <a:pPr>
              <a:defRPr/>
            </a:pPr>
            <a:fld id="{230E1A4E-55CE-49D4-9EC4-44F6069C13AB}" type="datetime1">
              <a:rPr lang="en-AU"/>
              <a:pPr>
                <a:defRPr/>
              </a:pPr>
              <a:t>8/05/2023</a:t>
            </a:fld>
            <a:endParaRPr lang="en-US" altLang="zh-CN"/>
          </a:p>
        </p:txBody>
      </p:sp>
      <p:sp>
        <p:nvSpPr>
          <p:cNvPr id="5" name="Rectangle 5">
            <a:extLst>
              <a:ext uri="{FF2B5EF4-FFF2-40B4-BE49-F238E27FC236}">
                <a16:creationId xmlns:a16="http://schemas.microsoft.com/office/drawing/2014/main" id="{A3573B3A-22AD-AFF6-0D8B-FD9B9349D81C}"/>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A47E09EC-955C-5B65-3C6B-2DEB322BE83B}"/>
              </a:ext>
            </a:extLst>
          </p:cNvPr>
          <p:cNvSpPr>
            <a:spLocks noGrp="1" noChangeArrowheads="1"/>
          </p:cNvSpPr>
          <p:nvPr>
            <p:ph type="sldNum" sz="quarter" idx="12"/>
          </p:nvPr>
        </p:nvSpPr>
        <p:spPr/>
        <p:txBody>
          <a:bodyPr/>
          <a:lstStyle>
            <a:lvl1pPr>
              <a:defRPr/>
            </a:lvl1pPr>
          </a:lstStyle>
          <a:p>
            <a:fld id="{8BD78DB5-619D-43BA-9B69-CE1FDED11302}" type="slidenum">
              <a:rPr lang="en-US" altLang="zh-CN"/>
              <a:pPr/>
              <a:t>‹#›</a:t>
            </a:fld>
            <a:endParaRPr lang="en-US" altLang="zh-CN"/>
          </a:p>
        </p:txBody>
      </p:sp>
    </p:spTree>
    <p:extLst>
      <p:ext uri="{BB962C8B-B14F-4D97-AF65-F5344CB8AC3E}">
        <p14:creationId xmlns:p14="http://schemas.microsoft.com/office/powerpoint/2010/main" val="36527850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able Placeholder 2"/>
          <p:cNvSpPr>
            <a:spLocks noGrp="1"/>
          </p:cNvSpPr>
          <p:nvPr>
            <p:ph type="tbl" idx="1"/>
          </p:nvPr>
        </p:nvSpPr>
        <p:spPr>
          <a:xfrm>
            <a:off x="912284" y="1125538"/>
            <a:ext cx="11040533" cy="5351462"/>
          </a:xfrm>
        </p:spPr>
        <p:txBody>
          <a:bodyPr/>
          <a:lstStyle/>
          <a:p>
            <a:pPr lvl="0"/>
            <a:endParaRPr lang="zh-CN" altLang="en-US" noProof="0"/>
          </a:p>
        </p:txBody>
      </p:sp>
      <p:sp>
        <p:nvSpPr>
          <p:cNvPr id="4" name="Rectangle 4">
            <a:extLst>
              <a:ext uri="{FF2B5EF4-FFF2-40B4-BE49-F238E27FC236}">
                <a16:creationId xmlns:a16="http://schemas.microsoft.com/office/drawing/2014/main" id="{FD4279DC-22BE-5934-C56F-4D19CC200814}"/>
              </a:ext>
            </a:extLst>
          </p:cNvPr>
          <p:cNvSpPr>
            <a:spLocks noGrp="1" noChangeArrowheads="1"/>
          </p:cNvSpPr>
          <p:nvPr>
            <p:ph type="dt" sz="half" idx="10"/>
          </p:nvPr>
        </p:nvSpPr>
        <p:spPr/>
        <p:txBody>
          <a:bodyPr/>
          <a:lstStyle>
            <a:lvl1pPr>
              <a:defRPr/>
            </a:lvl1pPr>
          </a:lstStyle>
          <a:p>
            <a:pPr>
              <a:defRPr/>
            </a:pPr>
            <a:fld id="{24C1D6DE-199E-426E-AA7D-F9E0C25C4E93}" type="datetime1">
              <a:rPr lang="en-AU"/>
              <a:pPr>
                <a:defRPr/>
              </a:pPr>
              <a:t>8/05/2023</a:t>
            </a:fld>
            <a:endParaRPr lang="en-US" altLang="zh-CN"/>
          </a:p>
        </p:txBody>
      </p:sp>
      <p:sp>
        <p:nvSpPr>
          <p:cNvPr id="5" name="Rectangle 5">
            <a:extLst>
              <a:ext uri="{FF2B5EF4-FFF2-40B4-BE49-F238E27FC236}">
                <a16:creationId xmlns:a16="http://schemas.microsoft.com/office/drawing/2014/main" id="{8C14846D-2037-3991-3389-196636F487CC}"/>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C8AFE7BA-C3F3-0855-241D-5685481300C7}"/>
              </a:ext>
            </a:extLst>
          </p:cNvPr>
          <p:cNvSpPr>
            <a:spLocks noGrp="1" noChangeArrowheads="1"/>
          </p:cNvSpPr>
          <p:nvPr>
            <p:ph type="sldNum" sz="quarter" idx="12"/>
          </p:nvPr>
        </p:nvSpPr>
        <p:spPr/>
        <p:txBody>
          <a:bodyPr/>
          <a:lstStyle>
            <a:lvl1pPr>
              <a:defRPr/>
            </a:lvl1pPr>
          </a:lstStyle>
          <a:p>
            <a:fld id="{154BCFB7-072B-4FEC-A315-4A5830297A43}" type="slidenum">
              <a:rPr lang="en-US" altLang="zh-CN"/>
              <a:pPr/>
              <a:t>‹#›</a:t>
            </a:fld>
            <a:endParaRPr lang="en-US" altLang="zh-CN"/>
          </a:p>
        </p:txBody>
      </p:sp>
    </p:spTree>
    <p:extLst>
      <p:ext uri="{BB962C8B-B14F-4D97-AF65-F5344CB8AC3E}">
        <p14:creationId xmlns:p14="http://schemas.microsoft.com/office/powerpoint/2010/main" val="37660531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p:nvPr>
        </p:nvSpPr>
        <p:spPr>
          <a:xfrm>
            <a:off x="912284" y="1125538"/>
            <a:ext cx="5418667" cy="5351462"/>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quarter" idx="2"/>
          </p:nvPr>
        </p:nvSpPr>
        <p:spPr>
          <a:xfrm>
            <a:off x="6534151" y="1125539"/>
            <a:ext cx="5418667" cy="2598737"/>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Content Placeholder 4"/>
          <p:cNvSpPr>
            <a:spLocks noGrp="1"/>
          </p:cNvSpPr>
          <p:nvPr>
            <p:ph sz="quarter" idx="3"/>
          </p:nvPr>
        </p:nvSpPr>
        <p:spPr>
          <a:xfrm>
            <a:off x="6534151" y="3876676"/>
            <a:ext cx="5418667" cy="2600325"/>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6" name="Rectangle 4">
            <a:extLst>
              <a:ext uri="{FF2B5EF4-FFF2-40B4-BE49-F238E27FC236}">
                <a16:creationId xmlns:a16="http://schemas.microsoft.com/office/drawing/2014/main" id="{F82674BD-14FC-2300-96E5-12576F9FDE25}"/>
              </a:ext>
            </a:extLst>
          </p:cNvPr>
          <p:cNvSpPr>
            <a:spLocks noGrp="1" noChangeArrowheads="1"/>
          </p:cNvSpPr>
          <p:nvPr>
            <p:ph type="dt" sz="half" idx="10"/>
          </p:nvPr>
        </p:nvSpPr>
        <p:spPr/>
        <p:txBody>
          <a:bodyPr/>
          <a:lstStyle>
            <a:lvl1pPr>
              <a:defRPr/>
            </a:lvl1pPr>
          </a:lstStyle>
          <a:p>
            <a:pPr>
              <a:defRPr/>
            </a:pPr>
            <a:fld id="{498E2CF3-6818-479F-A705-B2951FC9947D}" type="datetime1">
              <a:rPr lang="en-AU"/>
              <a:pPr>
                <a:defRPr/>
              </a:pPr>
              <a:t>8/05/2023</a:t>
            </a:fld>
            <a:endParaRPr lang="en-US" altLang="zh-CN"/>
          </a:p>
        </p:txBody>
      </p:sp>
      <p:sp>
        <p:nvSpPr>
          <p:cNvPr id="7" name="Rectangle 5">
            <a:extLst>
              <a:ext uri="{FF2B5EF4-FFF2-40B4-BE49-F238E27FC236}">
                <a16:creationId xmlns:a16="http://schemas.microsoft.com/office/drawing/2014/main" id="{69E3A1CD-C8BB-D401-48A9-41FA90395522}"/>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8" name="Rectangle 6">
            <a:extLst>
              <a:ext uri="{FF2B5EF4-FFF2-40B4-BE49-F238E27FC236}">
                <a16:creationId xmlns:a16="http://schemas.microsoft.com/office/drawing/2014/main" id="{109C0837-D8D6-6D4C-A5B1-DFF82BF8A581}"/>
              </a:ext>
            </a:extLst>
          </p:cNvPr>
          <p:cNvSpPr>
            <a:spLocks noGrp="1" noChangeArrowheads="1"/>
          </p:cNvSpPr>
          <p:nvPr>
            <p:ph type="sldNum" sz="quarter" idx="12"/>
          </p:nvPr>
        </p:nvSpPr>
        <p:spPr/>
        <p:txBody>
          <a:bodyPr/>
          <a:lstStyle>
            <a:lvl1pPr>
              <a:defRPr/>
            </a:lvl1pPr>
          </a:lstStyle>
          <a:p>
            <a:fld id="{AA6E5303-9547-4E3C-8F0A-0AFC7A1A52EA}" type="slidenum">
              <a:rPr lang="en-US" altLang="zh-CN"/>
              <a:pPr/>
              <a:t>‹#›</a:t>
            </a:fld>
            <a:endParaRPr lang="en-US" altLang="zh-CN"/>
          </a:p>
        </p:txBody>
      </p:sp>
    </p:spTree>
    <p:extLst>
      <p:ext uri="{BB962C8B-B14F-4D97-AF65-F5344CB8AC3E}">
        <p14:creationId xmlns:p14="http://schemas.microsoft.com/office/powerpoint/2010/main" val="303430719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2" name="Rectangle 4">
            <a:extLst>
              <a:ext uri="{FF2B5EF4-FFF2-40B4-BE49-F238E27FC236}">
                <a16:creationId xmlns:a16="http://schemas.microsoft.com/office/drawing/2014/main" id="{04EBA0F1-C760-146F-B506-6066A739C005}"/>
              </a:ext>
            </a:extLst>
          </p:cNvPr>
          <p:cNvSpPr>
            <a:spLocks noGrp="1" noChangeArrowheads="1"/>
          </p:cNvSpPr>
          <p:nvPr>
            <p:ph type="dt" sz="half" idx="10"/>
          </p:nvPr>
        </p:nvSpPr>
        <p:spPr>
          <a:ln/>
        </p:spPr>
        <p:txBody>
          <a:bodyPr/>
          <a:lstStyle>
            <a:lvl1pPr>
              <a:defRPr/>
            </a:lvl1pPr>
          </a:lstStyle>
          <a:p>
            <a:pPr>
              <a:defRPr/>
            </a:pPr>
            <a:fld id="{883FFC26-FB0A-4AD0-AF6B-02CFCB65526E}" type="datetime1">
              <a:rPr lang="en-AU"/>
              <a:pPr>
                <a:defRPr/>
              </a:pPr>
              <a:t>8/05/2023</a:t>
            </a:fld>
            <a:endParaRPr lang="en-US" altLang="zh-CN"/>
          </a:p>
        </p:txBody>
      </p:sp>
      <p:sp>
        <p:nvSpPr>
          <p:cNvPr id="3" name="Rectangle 5">
            <a:extLst>
              <a:ext uri="{FF2B5EF4-FFF2-40B4-BE49-F238E27FC236}">
                <a16:creationId xmlns:a16="http://schemas.microsoft.com/office/drawing/2014/main" id="{BCCAE3CB-B7D1-7948-56F4-6468C8F29AE3}"/>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4" name="Rectangle 6">
            <a:extLst>
              <a:ext uri="{FF2B5EF4-FFF2-40B4-BE49-F238E27FC236}">
                <a16:creationId xmlns:a16="http://schemas.microsoft.com/office/drawing/2014/main" id="{0BE629BD-6B44-D84B-0465-4680876B497D}"/>
              </a:ext>
            </a:extLst>
          </p:cNvPr>
          <p:cNvSpPr>
            <a:spLocks noGrp="1" noChangeArrowheads="1"/>
          </p:cNvSpPr>
          <p:nvPr>
            <p:ph type="sldNum" sz="quarter" idx="12"/>
          </p:nvPr>
        </p:nvSpPr>
        <p:spPr>
          <a:ln/>
        </p:spPr>
        <p:txBody>
          <a:bodyPr/>
          <a:lstStyle>
            <a:lvl1pPr>
              <a:defRPr/>
            </a:lvl1pPr>
          </a:lstStyle>
          <a:p>
            <a:fld id="{AC06CC3A-8486-4E32-966E-BA289F1BD3B7}" type="slidenum">
              <a:rPr lang="en-US" altLang="zh-CN"/>
              <a:pPr/>
              <a:t>‹#›</a:t>
            </a:fld>
            <a:endParaRPr lang="en-US" altLang="zh-CN"/>
          </a:p>
        </p:txBody>
      </p:sp>
    </p:spTree>
    <p:extLst>
      <p:ext uri="{BB962C8B-B14F-4D97-AF65-F5344CB8AC3E}">
        <p14:creationId xmlns:p14="http://schemas.microsoft.com/office/powerpoint/2010/main" val="31889163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ltLang="zh-CN" noProof="1"/>
              <a:t>Click to edit Master title style</a:t>
            </a:r>
            <a:endParaRPr lang="zh-CN" alt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noProof="1"/>
              <a:t>Click to edit Master subtitle style</a:t>
            </a:r>
            <a:endParaRPr lang="zh-CN" altLang="en-US" noProof="1"/>
          </a:p>
        </p:txBody>
      </p:sp>
      <p:sp>
        <p:nvSpPr>
          <p:cNvPr id="4" name="Rectangle 4">
            <a:extLst>
              <a:ext uri="{FF2B5EF4-FFF2-40B4-BE49-F238E27FC236}">
                <a16:creationId xmlns:a16="http://schemas.microsoft.com/office/drawing/2014/main" id="{12B69E20-CDC5-1585-A874-62E8E1709AB7}"/>
              </a:ext>
            </a:extLst>
          </p:cNvPr>
          <p:cNvSpPr>
            <a:spLocks noGrp="1" noChangeArrowheads="1"/>
          </p:cNvSpPr>
          <p:nvPr>
            <p:ph type="dt" sz="half" idx="10"/>
          </p:nvPr>
        </p:nvSpPr>
        <p:spPr>
          <a:ln/>
        </p:spPr>
        <p:txBody>
          <a:bodyPr/>
          <a:lstStyle>
            <a:lvl1pPr>
              <a:defRPr/>
            </a:lvl1pPr>
          </a:lstStyle>
          <a:p>
            <a:pPr>
              <a:defRPr/>
            </a:pPr>
            <a:fld id="{1CBB1DD4-F698-45EE-9DE6-E8591CCAE2AE}" type="datetime1">
              <a:rPr lang="en-AU"/>
              <a:pPr>
                <a:defRPr/>
              </a:pPr>
              <a:t>8/05/2023</a:t>
            </a:fld>
            <a:endParaRPr lang="en-US" altLang="zh-CN"/>
          </a:p>
        </p:txBody>
      </p:sp>
      <p:sp>
        <p:nvSpPr>
          <p:cNvPr id="5" name="Rectangle 5">
            <a:extLst>
              <a:ext uri="{FF2B5EF4-FFF2-40B4-BE49-F238E27FC236}">
                <a16:creationId xmlns:a16="http://schemas.microsoft.com/office/drawing/2014/main" id="{3762F21B-D441-1168-7CB5-FCFDD7030034}"/>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590EF110-A746-10A8-93CD-83F3458B6F17}"/>
              </a:ext>
            </a:extLst>
          </p:cNvPr>
          <p:cNvSpPr>
            <a:spLocks noGrp="1" noChangeArrowheads="1"/>
          </p:cNvSpPr>
          <p:nvPr>
            <p:ph type="sldNum" sz="quarter" idx="12"/>
          </p:nvPr>
        </p:nvSpPr>
        <p:spPr>
          <a:ln/>
        </p:spPr>
        <p:txBody>
          <a:bodyPr/>
          <a:lstStyle>
            <a:lvl1pPr>
              <a:defRPr/>
            </a:lvl1pPr>
          </a:lstStyle>
          <a:p>
            <a:fld id="{5EE40EA0-E216-46D8-B5F2-B445FDFB12A4}" type="slidenum">
              <a:rPr lang="en-US" altLang="zh-CN"/>
              <a:pPr/>
              <a:t>‹#›</a:t>
            </a:fld>
            <a:endParaRPr lang="en-US" altLang="zh-CN"/>
          </a:p>
        </p:txBody>
      </p:sp>
    </p:spTree>
    <p:extLst>
      <p:ext uri="{BB962C8B-B14F-4D97-AF65-F5344CB8AC3E}">
        <p14:creationId xmlns:p14="http://schemas.microsoft.com/office/powerpoint/2010/main" val="424160754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43C30C81-0A57-CBE7-EC67-34EA014B955C}"/>
              </a:ext>
            </a:extLst>
          </p:cNvPr>
          <p:cNvSpPr>
            <a:spLocks noGrp="1" noChangeArrowheads="1"/>
          </p:cNvSpPr>
          <p:nvPr>
            <p:ph type="dt" sz="half" idx="10"/>
          </p:nvPr>
        </p:nvSpPr>
        <p:spPr>
          <a:ln/>
        </p:spPr>
        <p:txBody>
          <a:bodyPr/>
          <a:lstStyle>
            <a:lvl1pPr>
              <a:defRPr/>
            </a:lvl1pPr>
          </a:lstStyle>
          <a:p>
            <a:pPr>
              <a:defRPr/>
            </a:pPr>
            <a:fld id="{213748B9-2F34-4C83-97A9-A5158A2AE109}" type="datetime1">
              <a:rPr lang="en-AU"/>
              <a:pPr>
                <a:defRPr/>
              </a:pPr>
              <a:t>8/05/2023</a:t>
            </a:fld>
            <a:endParaRPr lang="en-US" altLang="zh-CN"/>
          </a:p>
        </p:txBody>
      </p:sp>
      <p:sp>
        <p:nvSpPr>
          <p:cNvPr id="5" name="Rectangle 5">
            <a:extLst>
              <a:ext uri="{FF2B5EF4-FFF2-40B4-BE49-F238E27FC236}">
                <a16:creationId xmlns:a16="http://schemas.microsoft.com/office/drawing/2014/main" id="{A3EE842B-127C-EF73-D806-EA5284DD6357}"/>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82C593AC-64B7-07FA-BCBF-873EFD7F8472}"/>
              </a:ext>
            </a:extLst>
          </p:cNvPr>
          <p:cNvSpPr>
            <a:spLocks noGrp="1" noChangeArrowheads="1"/>
          </p:cNvSpPr>
          <p:nvPr>
            <p:ph type="sldNum" sz="quarter" idx="12"/>
          </p:nvPr>
        </p:nvSpPr>
        <p:spPr>
          <a:ln/>
        </p:spPr>
        <p:txBody>
          <a:bodyPr/>
          <a:lstStyle>
            <a:lvl1pPr>
              <a:defRPr/>
            </a:lvl1pPr>
          </a:lstStyle>
          <a:p>
            <a:fld id="{61A34F2F-B5EF-4B59-B63A-2D12B79176DF}" type="slidenum">
              <a:rPr lang="en-US" altLang="zh-CN"/>
              <a:pPr/>
              <a:t>‹#›</a:t>
            </a:fld>
            <a:endParaRPr lang="en-US" altLang="zh-CN"/>
          </a:p>
        </p:txBody>
      </p:sp>
    </p:spTree>
    <p:extLst>
      <p:ext uri="{BB962C8B-B14F-4D97-AF65-F5344CB8AC3E}">
        <p14:creationId xmlns:p14="http://schemas.microsoft.com/office/powerpoint/2010/main" val="125166975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D514099D-C0BF-83B8-DA80-FC76F8A46279}"/>
              </a:ext>
            </a:extLst>
          </p:cNvPr>
          <p:cNvSpPr>
            <a:spLocks noGrp="1" noChangeArrowheads="1"/>
          </p:cNvSpPr>
          <p:nvPr>
            <p:ph type="dt" sz="half" idx="10"/>
          </p:nvPr>
        </p:nvSpPr>
        <p:spPr>
          <a:ln/>
        </p:spPr>
        <p:txBody>
          <a:bodyPr/>
          <a:lstStyle>
            <a:lvl1pPr>
              <a:defRPr/>
            </a:lvl1pPr>
          </a:lstStyle>
          <a:p>
            <a:pPr>
              <a:defRPr/>
            </a:pPr>
            <a:fld id="{0D1E398B-4E31-446B-A015-49D8EA2BD871}" type="datetime1">
              <a:rPr lang="en-AU"/>
              <a:pPr>
                <a:defRPr/>
              </a:pPr>
              <a:t>8/05/2023</a:t>
            </a:fld>
            <a:endParaRPr lang="en-US" altLang="zh-CN"/>
          </a:p>
        </p:txBody>
      </p:sp>
      <p:sp>
        <p:nvSpPr>
          <p:cNvPr id="5" name="Rectangle 5">
            <a:extLst>
              <a:ext uri="{FF2B5EF4-FFF2-40B4-BE49-F238E27FC236}">
                <a16:creationId xmlns:a16="http://schemas.microsoft.com/office/drawing/2014/main" id="{71F95880-83F3-16ED-2C90-0F60BCDB873B}"/>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B0CD3231-AF69-C839-6FBA-AA05EE02CC75}"/>
              </a:ext>
            </a:extLst>
          </p:cNvPr>
          <p:cNvSpPr>
            <a:spLocks noGrp="1" noChangeArrowheads="1"/>
          </p:cNvSpPr>
          <p:nvPr>
            <p:ph type="sldNum" sz="quarter" idx="12"/>
          </p:nvPr>
        </p:nvSpPr>
        <p:spPr>
          <a:ln/>
        </p:spPr>
        <p:txBody>
          <a:bodyPr/>
          <a:lstStyle>
            <a:lvl1pPr>
              <a:defRPr/>
            </a:lvl1pPr>
          </a:lstStyle>
          <a:p>
            <a:fld id="{CDBABC54-B71B-4DE2-BE3D-CAB0D0FED2DA}" type="slidenum">
              <a:rPr lang="en-US" altLang="zh-CN"/>
              <a:pPr/>
              <a:t>‹#›</a:t>
            </a:fld>
            <a:endParaRPr lang="en-US" altLang="zh-CN"/>
          </a:p>
        </p:txBody>
      </p:sp>
    </p:spTree>
    <p:extLst>
      <p:ext uri="{BB962C8B-B14F-4D97-AF65-F5344CB8AC3E}">
        <p14:creationId xmlns:p14="http://schemas.microsoft.com/office/powerpoint/2010/main" val="276633391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4"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1"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4">
            <a:extLst>
              <a:ext uri="{FF2B5EF4-FFF2-40B4-BE49-F238E27FC236}">
                <a16:creationId xmlns:a16="http://schemas.microsoft.com/office/drawing/2014/main" id="{785B640E-6CA5-AA86-CD73-BDC6DF1DC452}"/>
              </a:ext>
            </a:extLst>
          </p:cNvPr>
          <p:cNvSpPr>
            <a:spLocks noGrp="1" noChangeArrowheads="1"/>
          </p:cNvSpPr>
          <p:nvPr>
            <p:ph type="dt" sz="half" idx="10"/>
          </p:nvPr>
        </p:nvSpPr>
        <p:spPr>
          <a:ln/>
        </p:spPr>
        <p:txBody>
          <a:bodyPr/>
          <a:lstStyle>
            <a:lvl1pPr>
              <a:defRPr/>
            </a:lvl1pPr>
          </a:lstStyle>
          <a:p>
            <a:pPr>
              <a:defRPr/>
            </a:pPr>
            <a:fld id="{6D054271-7325-490A-8863-5245FB9D18BE}" type="datetime1">
              <a:rPr lang="en-AU"/>
              <a:pPr>
                <a:defRPr/>
              </a:pPr>
              <a:t>8/05/2023</a:t>
            </a:fld>
            <a:endParaRPr lang="en-US" altLang="zh-CN"/>
          </a:p>
        </p:txBody>
      </p:sp>
      <p:sp>
        <p:nvSpPr>
          <p:cNvPr id="6" name="Rectangle 5">
            <a:extLst>
              <a:ext uri="{FF2B5EF4-FFF2-40B4-BE49-F238E27FC236}">
                <a16:creationId xmlns:a16="http://schemas.microsoft.com/office/drawing/2014/main" id="{BE66DEBA-7FED-CEF1-ECF6-B83C4B8CFB36}"/>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85CECBD7-7ADD-764D-6702-099FA9BEB36E}"/>
              </a:ext>
            </a:extLst>
          </p:cNvPr>
          <p:cNvSpPr>
            <a:spLocks noGrp="1" noChangeArrowheads="1"/>
          </p:cNvSpPr>
          <p:nvPr>
            <p:ph type="sldNum" sz="quarter" idx="12"/>
          </p:nvPr>
        </p:nvSpPr>
        <p:spPr>
          <a:ln/>
        </p:spPr>
        <p:txBody>
          <a:bodyPr/>
          <a:lstStyle>
            <a:lvl1pPr>
              <a:defRPr/>
            </a:lvl1pPr>
          </a:lstStyle>
          <a:p>
            <a:fld id="{33D3D996-AB94-4B67-9196-6341FAF22928}" type="slidenum">
              <a:rPr lang="en-US" altLang="zh-CN"/>
              <a:pPr/>
              <a:t>‹#›</a:t>
            </a:fld>
            <a:endParaRPr lang="en-US" altLang="zh-CN"/>
          </a:p>
        </p:txBody>
      </p:sp>
    </p:spTree>
    <p:extLst>
      <p:ext uri="{BB962C8B-B14F-4D97-AF65-F5344CB8AC3E}">
        <p14:creationId xmlns:p14="http://schemas.microsoft.com/office/powerpoint/2010/main" val="1877390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D3622E91-E5AF-D0BF-1BAA-1101617023DE}"/>
              </a:ext>
            </a:extLst>
          </p:cNvPr>
          <p:cNvSpPr>
            <a:spLocks noGrp="1" noChangeArrowheads="1"/>
          </p:cNvSpPr>
          <p:nvPr>
            <p:ph type="dt" sz="half" idx="10"/>
          </p:nvPr>
        </p:nvSpPr>
        <p:spPr>
          <a:ln/>
        </p:spPr>
        <p:txBody>
          <a:bodyPr/>
          <a:lstStyle>
            <a:lvl1pPr>
              <a:defRPr/>
            </a:lvl1pPr>
          </a:lstStyle>
          <a:p>
            <a:pPr>
              <a:defRPr/>
            </a:pPr>
            <a:fld id="{B366BD87-3970-4684-8477-430DBEE575DA}" type="datetime1">
              <a:rPr lang="en-AU"/>
              <a:pPr>
                <a:defRPr/>
              </a:pPr>
              <a:t>8/05/2023</a:t>
            </a:fld>
            <a:endParaRPr lang="en-US" altLang="zh-CN"/>
          </a:p>
        </p:txBody>
      </p:sp>
      <p:sp>
        <p:nvSpPr>
          <p:cNvPr id="8" name="Rectangle 5">
            <a:extLst>
              <a:ext uri="{FF2B5EF4-FFF2-40B4-BE49-F238E27FC236}">
                <a16:creationId xmlns:a16="http://schemas.microsoft.com/office/drawing/2014/main" id="{C5A9C29D-30D0-A548-35B2-B1691600FD17}"/>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9" name="Rectangle 6">
            <a:extLst>
              <a:ext uri="{FF2B5EF4-FFF2-40B4-BE49-F238E27FC236}">
                <a16:creationId xmlns:a16="http://schemas.microsoft.com/office/drawing/2014/main" id="{9CC2EE6C-0A03-B2A2-612A-7B14A880160F}"/>
              </a:ext>
            </a:extLst>
          </p:cNvPr>
          <p:cNvSpPr>
            <a:spLocks noGrp="1" noChangeArrowheads="1"/>
          </p:cNvSpPr>
          <p:nvPr>
            <p:ph type="sldNum" sz="quarter" idx="12"/>
          </p:nvPr>
        </p:nvSpPr>
        <p:spPr>
          <a:ln/>
        </p:spPr>
        <p:txBody>
          <a:bodyPr/>
          <a:lstStyle>
            <a:lvl1pPr>
              <a:defRPr/>
            </a:lvl1pPr>
          </a:lstStyle>
          <a:p>
            <a:fld id="{26378390-A965-4196-BF63-CC6A88CAC306}" type="slidenum">
              <a:rPr lang="en-US" altLang="zh-CN"/>
              <a:pPr/>
              <a:t>‹#›</a:t>
            </a:fld>
            <a:endParaRPr lang="en-US" altLang="zh-CN"/>
          </a:p>
        </p:txBody>
      </p:sp>
    </p:spTree>
    <p:extLst>
      <p:ext uri="{BB962C8B-B14F-4D97-AF65-F5344CB8AC3E}">
        <p14:creationId xmlns:p14="http://schemas.microsoft.com/office/powerpoint/2010/main" val="18326139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4DAFEC1B-C316-D993-1AAF-F76448DED7D5}"/>
              </a:ext>
            </a:extLst>
          </p:cNvPr>
          <p:cNvCxnSpPr/>
          <p:nvPr/>
        </p:nvCxnSpPr>
        <p:spPr bwMode="auto">
          <a:xfrm>
            <a:off x="285751" y="1000125"/>
            <a:ext cx="11715749" cy="158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Date Placeholder 3">
            <a:extLst>
              <a:ext uri="{FF2B5EF4-FFF2-40B4-BE49-F238E27FC236}">
                <a16:creationId xmlns:a16="http://schemas.microsoft.com/office/drawing/2014/main" id="{04F31F65-A9DC-7BEC-09B6-66196562A693}"/>
              </a:ext>
            </a:extLst>
          </p:cNvPr>
          <p:cNvSpPr>
            <a:spLocks noGrp="1"/>
          </p:cNvSpPr>
          <p:nvPr>
            <p:ph type="dt" sz="half" idx="10"/>
          </p:nvPr>
        </p:nvSpPr>
        <p:spPr/>
        <p:txBody>
          <a:bodyPr/>
          <a:lstStyle>
            <a:lvl1pPr>
              <a:defRPr/>
            </a:lvl1pPr>
          </a:lstStyle>
          <a:p>
            <a:pPr>
              <a:defRPr/>
            </a:pPr>
            <a:fld id="{7EF8D7B8-934D-4D51-BF11-B0CFFEE77598}" type="datetime1">
              <a:rPr lang="en-AU"/>
              <a:pPr>
                <a:defRPr/>
              </a:pPr>
              <a:t>8/05/2023</a:t>
            </a:fld>
            <a:endParaRPr lang="en-US" altLang="zh-CN"/>
          </a:p>
        </p:txBody>
      </p:sp>
      <p:sp>
        <p:nvSpPr>
          <p:cNvPr id="6" name="Footer Placeholder 4">
            <a:extLst>
              <a:ext uri="{FF2B5EF4-FFF2-40B4-BE49-F238E27FC236}">
                <a16:creationId xmlns:a16="http://schemas.microsoft.com/office/drawing/2014/main" id="{2E484EB8-A96F-68EE-CC3D-8934DCC2137B}"/>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486C25E-3FEE-F00E-30EB-00351A2EB154}"/>
              </a:ext>
            </a:extLst>
          </p:cNvPr>
          <p:cNvSpPr>
            <a:spLocks noGrp="1"/>
          </p:cNvSpPr>
          <p:nvPr>
            <p:ph type="sldNum" sz="quarter" idx="12"/>
          </p:nvPr>
        </p:nvSpPr>
        <p:spPr/>
        <p:txBody>
          <a:bodyPr/>
          <a:lstStyle>
            <a:lvl1pPr>
              <a:defRPr/>
            </a:lvl1pPr>
          </a:lstStyle>
          <a:p>
            <a:fld id="{7257FE7C-1A38-4BAD-AB55-7E4DECE3339B}" type="slidenum">
              <a:rPr lang="en-US" altLang="zh-CN"/>
              <a:pPr/>
              <a:t>‹#›</a:t>
            </a:fld>
            <a:endParaRPr lang="en-US" altLang="zh-CN"/>
          </a:p>
        </p:txBody>
      </p:sp>
    </p:spTree>
    <p:extLst>
      <p:ext uri="{BB962C8B-B14F-4D97-AF65-F5344CB8AC3E}">
        <p14:creationId xmlns:p14="http://schemas.microsoft.com/office/powerpoint/2010/main" val="288877813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74983881-F2C0-A263-0120-FF2288EE7216}"/>
              </a:ext>
            </a:extLst>
          </p:cNvPr>
          <p:cNvSpPr>
            <a:spLocks noGrp="1" noChangeArrowheads="1"/>
          </p:cNvSpPr>
          <p:nvPr>
            <p:ph type="dt" sz="half" idx="10"/>
          </p:nvPr>
        </p:nvSpPr>
        <p:spPr>
          <a:ln/>
        </p:spPr>
        <p:txBody>
          <a:bodyPr/>
          <a:lstStyle>
            <a:lvl1pPr>
              <a:defRPr/>
            </a:lvl1pPr>
          </a:lstStyle>
          <a:p>
            <a:pPr>
              <a:defRPr/>
            </a:pPr>
            <a:fld id="{C63CEB60-CFE3-48CC-B819-9146A8D93A55}" type="datetime1">
              <a:rPr lang="en-AU"/>
              <a:pPr>
                <a:defRPr/>
              </a:pPr>
              <a:t>8/05/2023</a:t>
            </a:fld>
            <a:endParaRPr lang="en-US" altLang="zh-CN"/>
          </a:p>
        </p:txBody>
      </p:sp>
      <p:sp>
        <p:nvSpPr>
          <p:cNvPr id="4" name="Rectangle 5">
            <a:extLst>
              <a:ext uri="{FF2B5EF4-FFF2-40B4-BE49-F238E27FC236}">
                <a16:creationId xmlns:a16="http://schemas.microsoft.com/office/drawing/2014/main" id="{FD082D83-47A8-4804-7503-38A3039FBD06}"/>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5" name="Rectangle 6">
            <a:extLst>
              <a:ext uri="{FF2B5EF4-FFF2-40B4-BE49-F238E27FC236}">
                <a16:creationId xmlns:a16="http://schemas.microsoft.com/office/drawing/2014/main" id="{D315EC44-2807-187F-BE6F-20209AA9EDA4}"/>
              </a:ext>
            </a:extLst>
          </p:cNvPr>
          <p:cNvSpPr>
            <a:spLocks noGrp="1" noChangeArrowheads="1"/>
          </p:cNvSpPr>
          <p:nvPr>
            <p:ph type="sldNum" sz="quarter" idx="12"/>
          </p:nvPr>
        </p:nvSpPr>
        <p:spPr>
          <a:ln/>
        </p:spPr>
        <p:txBody>
          <a:bodyPr/>
          <a:lstStyle>
            <a:lvl1pPr>
              <a:defRPr/>
            </a:lvl1pPr>
          </a:lstStyle>
          <a:p>
            <a:fld id="{9B428250-5E70-4293-A10A-D064E26D9217}" type="slidenum">
              <a:rPr lang="en-US" altLang="zh-CN"/>
              <a:pPr/>
              <a:t>‹#›</a:t>
            </a:fld>
            <a:endParaRPr lang="en-US" altLang="zh-CN"/>
          </a:p>
        </p:txBody>
      </p:sp>
    </p:spTree>
    <p:extLst>
      <p:ext uri="{BB962C8B-B14F-4D97-AF65-F5344CB8AC3E}">
        <p14:creationId xmlns:p14="http://schemas.microsoft.com/office/powerpoint/2010/main" val="110009580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EFF386F-1013-B224-094C-9C4DC0ED5732}"/>
              </a:ext>
            </a:extLst>
          </p:cNvPr>
          <p:cNvSpPr>
            <a:spLocks noGrp="1" noChangeArrowheads="1"/>
          </p:cNvSpPr>
          <p:nvPr>
            <p:ph type="dt" sz="half" idx="10"/>
          </p:nvPr>
        </p:nvSpPr>
        <p:spPr>
          <a:ln/>
        </p:spPr>
        <p:txBody>
          <a:bodyPr/>
          <a:lstStyle>
            <a:lvl1pPr>
              <a:defRPr/>
            </a:lvl1pPr>
          </a:lstStyle>
          <a:p>
            <a:pPr>
              <a:defRPr/>
            </a:pPr>
            <a:fld id="{464494B1-1E50-4A93-8CE3-B88DAFBB5B69}" type="datetime1">
              <a:rPr lang="en-AU"/>
              <a:pPr>
                <a:defRPr/>
              </a:pPr>
              <a:t>8/05/2023</a:t>
            </a:fld>
            <a:endParaRPr lang="en-US" altLang="zh-CN"/>
          </a:p>
        </p:txBody>
      </p:sp>
      <p:sp>
        <p:nvSpPr>
          <p:cNvPr id="3" name="Rectangle 5">
            <a:extLst>
              <a:ext uri="{FF2B5EF4-FFF2-40B4-BE49-F238E27FC236}">
                <a16:creationId xmlns:a16="http://schemas.microsoft.com/office/drawing/2014/main" id="{E342A7A0-4EAE-A09F-D89A-9D69F439B1B1}"/>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4" name="Rectangle 6">
            <a:extLst>
              <a:ext uri="{FF2B5EF4-FFF2-40B4-BE49-F238E27FC236}">
                <a16:creationId xmlns:a16="http://schemas.microsoft.com/office/drawing/2014/main" id="{A7FD78EB-856A-3495-53A8-70E4F450A60F}"/>
              </a:ext>
            </a:extLst>
          </p:cNvPr>
          <p:cNvSpPr>
            <a:spLocks noGrp="1" noChangeArrowheads="1"/>
          </p:cNvSpPr>
          <p:nvPr>
            <p:ph type="sldNum" sz="quarter" idx="12"/>
          </p:nvPr>
        </p:nvSpPr>
        <p:spPr>
          <a:ln/>
        </p:spPr>
        <p:txBody>
          <a:bodyPr/>
          <a:lstStyle>
            <a:lvl1pPr>
              <a:defRPr/>
            </a:lvl1pPr>
          </a:lstStyle>
          <a:p>
            <a:fld id="{A7831E50-1775-4183-81C2-044454903623}" type="slidenum">
              <a:rPr lang="en-US" altLang="zh-CN"/>
              <a:pPr/>
              <a:t>‹#›</a:t>
            </a:fld>
            <a:endParaRPr lang="en-US" altLang="zh-CN"/>
          </a:p>
        </p:txBody>
      </p:sp>
    </p:spTree>
    <p:extLst>
      <p:ext uri="{BB962C8B-B14F-4D97-AF65-F5344CB8AC3E}">
        <p14:creationId xmlns:p14="http://schemas.microsoft.com/office/powerpoint/2010/main" val="364047588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4">
            <a:extLst>
              <a:ext uri="{FF2B5EF4-FFF2-40B4-BE49-F238E27FC236}">
                <a16:creationId xmlns:a16="http://schemas.microsoft.com/office/drawing/2014/main" id="{4CF3B6E4-DEE3-3E41-56E9-6C733982BF69}"/>
              </a:ext>
            </a:extLst>
          </p:cNvPr>
          <p:cNvSpPr>
            <a:spLocks noGrp="1" noChangeArrowheads="1"/>
          </p:cNvSpPr>
          <p:nvPr>
            <p:ph type="dt" sz="half" idx="10"/>
          </p:nvPr>
        </p:nvSpPr>
        <p:spPr>
          <a:ln/>
        </p:spPr>
        <p:txBody>
          <a:bodyPr/>
          <a:lstStyle>
            <a:lvl1pPr>
              <a:defRPr/>
            </a:lvl1pPr>
          </a:lstStyle>
          <a:p>
            <a:pPr>
              <a:defRPr/>
            </a:pPr>
            <a:fld id="{E74877D6-DE51-4103-B6F3-81598BFE6F90}" type="datetime1">
              <a:rPr lang="en-AU"/>
              <a:pPr>
                <a:defRPr/>
              </a:pPr>
              <a:t>8/05/2023</a:t>
            </a:fld>
            <a:endParaRPr lang="en-US" altLang="zh-CN"/>
          </a:p>
        </p:txBody>
      </p:sp>
      <p:sp>
        <p:nvSpPr>
          <p:cNvPr id="6" name="Rectangle 5">
            <a:extLst>
              <a:ext uri="{FF2B5EF4-FFF2-40B4-BE49-F238E27FC236}">
                <a16:creationId xmlns:a16="http://schemas.microsoft.com/office/drawing/2014/main" id="{EC7AB12C-9D73-747A-2572-08566D63195E}"/>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9D7BC889-17F7-8BD1-695C-288A8920B05F}"/>
              </a:ext>
            </a:extLst>
          </p:cNvPr>
          <p:cNvSpPr>
            <a:spLocks noGrp="1" noChangeArrowheads="1"/>
          </p:cNvSpPr>
          <p:nvPr>
            <p:ph type="sldNum" sz="quarter" idx="12"/>
          </p:nvPr>
        </p:nvSpPr>
        <p:spPr>
          <a:ln/>
        </p:spPr>
        <p:txBody>
          <a:bodyPr/>
          <a:lstStyle>
            <a:lvl1pPr>
              <a:defRPr/>
            </a:lvl1pPr>
          </a:lstStyle>
          <a:p>
            <a:fld id="{29805DCC-36E2-4B1F-88FE-EBFC460FFC2D}" type="slidenum">
              <a:rPr lang="en-US" altLang="zh-CN"/>
              <a:pPr/>
              <a:t>‹#›</a:t>
            </a:fld>
            <a:endParaRPr lang="en-US" altLang="zh-CN"/>
          </a:p>
        </p:txBody>
      </p:sp>
    </p:spTree>
    <p:extLst>
      <p:ext uri="{BB962C8B-B14F-4D97-AF65-F5344CB8AC3E}">
        <p14:creationId xmlns:p14="http://schemas.microsoft.com/office/powerpoint/2010/main" val="147007533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4">
            <a:extLst>
              <a:ext uri="{FF2B5EF4-FFF2-40B4-BE49-F238E27FC236}">
                <a16:creationId xmlns:a16="http://schemas.microsoft.com/office/drawing/2014/main" id="{255B5AC9-2A95-8BE0-50B7-44F6D5944E30}"/>
              </a:ext>
            </a:extLst>
          </p:cNvPr>
          <p:cNvSpPr>
            <a:spLocks noGrp="1" noChangeArrowheads="1"/>
          </p:cNvSpPr>
          <p:nvPr>
            <p:ph type="dt" sz="half" idx="10"/>
          </p:nvPr>
        </p:nvSpPr>
        <p:spPr>
          <a:ln/>
        </p:spPr>
        <p:txBody>
          <a:bodyPr/>
          <a:lstStyle>
            <a:lvl1pPr>
              <a:defRPr/>
            </a:lvl1pPr>
          </a:lstStyle>
          <a:p>
            <a:pPr>
              <a:defRPr/>
            </a:pPr>
            <a:fld id="{F3617335-5F5C-44E7-9054-CAD3E44FECF1}" type="datetime1">
              <a:rPr lang="en-AU"/>
              <a:pPr>
                <a:defRPr/>
              </a:pPr>
              <a:t>8/05/2023</a:t>
            </a:fld>
            <a:endParaRPr lang="en-US" altLang="zh-CN"/>
          </a:p>
        </p:txBody>
      </p:sp>
      <p:sp>
        <p:nvSpPr>
          <p:cNvPr id="6" name="Rectangle 5">
            <a:extLst>
              <a:ext uri="{FF2B5EF4-FFF2-40B4-BE49-F238E27FC236}">
                <a16:creationId xmlns:a16="http://schemas.microsoft.com/office/drawing/2014/main" id="{19A85AAD-C572-367B-A459-031A67FDB94A}"/>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5EF1C036-1C80-3A5F-3972-D779398ACF38}"/>
              </a:ext>
            </a:extLst>
          </p:cNvPr>
          <p:cNvSpPr>
            <a:spLocks noGrp="1" noChangeArrowheads="1"/>
          </p:cNvSpPr>
          <p:nvPr>
            <p:ph type="sldNum" sz="quarter" idx="12"/>
          </p:nvPr>
        </p:nvSpPr>
        <p:spPr>
          <a:ln/>
        </p:spPr>
        <p:txBody>
          <a:bodyPr/>
          <a:lstStyle>
            <a:lvl1pPr>
              <a:defRPr/>
            </a:lvl1pPr>
          </a:lstStyle>
          <a:p>
            <a:fld id="{27846C2A-7910-4BCC-A17F-20FE99095FFF}" type="slidenum">
              <a:rPr lang="en-US" altLang="zh-CN"/>
              <a:pPr/>
              <a:t>‹#›</a:t>
            </a:fld>
            <a:endParaRPr lang="en-US" altLang="zh-CN"/>
          </a:p>
        </p:txBody>
      </p:sp>
    </p:spTree>
    <p:extLst>
      <p:ext uri="{BB962C8B-B14F-4D97-AF65-F5344CB8AC3E}">
        <p14:creationId xmlns:p14="http://schemas.microsoft.com/office/powerpoint/2010/main" val="186806975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D8BBDDC5-D6A7-ABC9-A31F-20409B6B45D2}"/>
              </a:ext>
            </a:extLst>
          </p:cNvPr>
          <p:cNvSpPr>
            <a:spLocks noGrp="1" noChangeArrowheads="1"/>
          </p:cNvSpPr>
          <p:nvPr>
            <p:ph type="dt" sz="half" idx="10"/>
          </p:nvPr>
        </p:nvSpPr>
        <p:spPr>
          <a:ln/>
        </p:spPr>
        <p:txBody>
          <a:bodyPr/>
          <a:lstStyle>
            <a:lvl1pPr>
              <a:defRPr/>
            </a:lvl1pPr>
          </a:lstStyle>
          <a:p>
            <a:pPr>
              <a:defRPr/>
            </a:pPr>
            <a:fld id="{6A228732-E23B-4403-B9A8-B2DCACE02EFE}" type="datetime1">
              <a:rPr lang="en-AU"/>
              <a:pPr>
                <a:defRPr/>
              </a:pPr>
              <a:t>8/05/2023</a:t>
            </a:fld>
            <a:endParaRPr lang="en-US" altLang="zh-CN"/>
          </a:p>
        </p:txBody>
      </p:sp>
      <p:sp>
        <p:nvSpPr>
          <p:cNvPr id="5" name="Rectangle 5">
            <a:extLst>
              <a:ext uri="{FF2B5EF4-FFF2-40B4-BE49-F238E27FC236}">
                <a16:creationId xmlns:a16="http://schemas.microsoft.com/office/drawing/2014/main" id="{3BDC839E-5D39-CC1C-6688-32EF57FB233E}"/>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A3249C90-2F96-41AB-FED0-5FDAF68D7528}"/>
              </a:ext>
            </a:extLst>
          </p:cNvPr>
          <p:cNvSpPr>
            <a:spLocks noGrp="1" noChangeArrowheads="1"/>
          </p:cNvSpPr>
          <p:nvPr>
            <p:ph type="sldNum" sz="quarter" idx="12"/>
          </p:nvPr>
        </p:nvSpPr>
        <p:spPr>
          <a:ln/>
        </p:spPr>
        <p:txBody>
          <a:bodyPr/>
          <a:lstStyle>
            <a:lvl1pPr>
              <a:defRPr/>
            </a:lvl1pPr>
          </a:lstStyle>
          <a:p>
            <a:fld id="{19CE0D4C-242A-4B79-B8A8-53CE26AEF3C0}" type="slidenum">
              <a:rPr lang="en-US" altLang="zh-CN"/>
              <a:pPr/>
              <a:t>‹#›</a:t>
            </a:fld>
            <a:endParaRPr lang="en-US" altLang="zh-CN"/>
          </a:p>
        </p:txBody>
      </p:sp>
    </p:spTree>
    <p:extLst>
      <p:ext uri="{BB962C8B-B14F-4D97-AF65-F5344CB8AC3E}">
        <p14:creationId xmlns:p14="http://schemas.microsoft.com/office/powerpoint/2010/main" val="301729196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14"/>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14"/>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078C5286-BD96-CE21-D57C-64CEB451F943}"/>
              </a:ext>
            </a:extLst>
          </p:cNvPr>
          <p:cNvSpPr>
            <a:spLocks noGrp="1" noChangeArrowheads="1"/>
          </p:cNvSpPr>
          <p:nvPr>
            <p:ph type="dt" sz="half" idx="10"/>
          </p:nvPr>
        </p:nvSpPr>
        <p:spPr>
          <a:ln/>
        </p:spPr>
        <p:txBody>
          <a:bodyPr/>
          <a:lstStyle>
            <a:lvl1pPr>
              <a:defRPr/>
            </a:lvl1pPr>
          </a:lstStyle>
          <a:p>
            <a:pPr>
              <a:defRPr/>
            </a:pPr>
            <a:fld id="{E4FD5F7C-BAEC-45AD-911E-467680050D0F}" type="datetime1">
              <a:rPr lang="en-AU"/>
              <a:pPr>
                <a:defRPr/>
              </a:pPr>
              <a:t>8/05/2023</a:t>
            </a:fld>
            <a:endParaRPr lang="en-US" altLang="zh-CN"/>
          </a:p>
        </p:txBody>
      </p:sp>
      <p:sp>
        <p:nvSpPr>
          <p:cNvPr id="5" name="Rectangle 5">
            <a:extLst>
              <a:ext uri="{FF2B5EF4-FFF2-40B4-BE49-F238E27FC236}">
                <a16:creationId xmlns:a16="http://schemas.microsoft.com/office/drawing/2014/main" id="{9F8721C2-C831-8BFB-EE58-89B554A8EB0B}"/>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067D8C93-39CD-E2B5-8A5F-39D61A3E2178}"/>
              </a:ext>
            </a:extLst>
          </p:cNvPr>
          <p:cNvSpPr>
            <a:spLocks noGrp="1" noChangeArrowheads="1"/>
          </p:cNvSpPr>
          <p:nvPr>
            <p:ph type="sldNum" sz="quarter" idx="12"/>
          </p:nvPr>
        </p:nvSpPr>
        <p:spPr>
          <a:ln/>
        </p:spPr>
        <p:txBody>
          <a:bodyPr/>
          <a:lstStyle>
            <a:lvl1pPr>
              <a:defRPr/>
            </a:lvl1pPr>
          </a:lstStyle>
          <a:p>
            <a:fld id="{EF0ABB41-92AC-4860-95D0-5FE28206F349}" type="slidenum">
              <a:rPr lang="en-US" altLang="zh-CN"/>
              <a:pPr/>
              <a:t>‹#›</a:t>
            </a:fld>
            <a:endParaRPr lang="en-US" altLang="zh-CN"/>
          </a:p>
        </p:txBody>
      </p:sp>
    </p:spTree>
    <p:extLst>
      <p:ext uri="{BB962C8B-B14F-4D97-AF65-F5344CB8AC3E}">
        <p14:creationId xmlns:p14="http://schemas.microsoft.com/office/powerpoint/2010/main" val="288937509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2F58778F-7568-3FB3-E73D-DA684A0186DA}"/>
              </a:ext>
            </a:extLst>
          </p:cNvPr>
          <p:cNvSpPr>
            <a:spLocks noGrp="1" noChangeArrowheads="1"/>
          </p:cNvSpPr>
          <p:nvPr>
            <p:ph type="dt" sz="half" idx="10"/>
          </p:nvPr>
        </p:nvSpPr>
        <p:spPr/>
        <p:txBody>
          <a:bodyPr/>
          <a:lstStyle>
            <a:lvl1pPr>
              <a:defRPr/>
            </a:lvl1pPr>
          </a:lstStyle>
          <a:p>
            <a:pPr>
              <a:defRPr/>
            </a:pPr>
            <a:fld id="{137721DA-7FE1-44D0-A9D7-BC01C0DF9B9E}" type="datetime1">
              <a:rPr lang="en-AU"/>
              <a:pPr>
                <a:defRPr/>
              </a:pPr>
              <a:t>8/05/2023</a:t>
            </a:fld>
            <a:endParaRPr lang="en-US" altLang="zh-CN"/>
          </a:p>
        </p:txBody>
      </p:sp>
      <p:sp>
        <p:nvSpPr>
          <p:cNvPr id="5" name="Rectangle 5">
            <a:extLst>
              <a:ext uri="{FF2B5EF4-FFF2-40B4-BE49-F238E27FC236}">
                <a16:creationId xmlns:a16="http://schemas.microsoft.com/office/drawing/2014/main" id="{1A2E23EB-520B-A2EF-77D3-C7D05030C1B9}"/>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E2A40135-033E-AD42-7279-A8B07D47EC23}"/>
              </a:ext>
            </a:extLst>
          </p:cNvPr>
          <p:cNvSpPr>
            <a:spLocks noGrp="1" noChangeArrowheads="1"/>
          </p:cNvSpPr>
          <p:nvPr>
            <p:ph type="sldNum" sz="quarter" idx="12"/>
          </p:nvPr>
        </p:nvSpPr>
        <p:spPr/>
        <p:txBody>
          <a:bodyPr/>
          <a:lstStyle>
            <a:lvl1pPr>
              <a:defRPr/>
            </a:lvl1pPr>
          </a:lstStyle>
          <a:p>
            <a:fld id="{46B94801-1E8B-4960-BBE7-09AE76822D5D}" type="slidenum">
              <a:rPr lang="en-US" altLang="zh-CN"/>
              <a:pPr/>
              <a:t>‹#›</a:t>
            </a:fld>
            <a:endParaRPr lang="en-US" altLang="zh-CN"/>
          </a:p>
        </p:txBody>
      </p:sp>
    </p:spTree>
    <p:extLst>
      <p:ext uri="{BB962C8B-B14F-4D97-AF65-F5344CB8AC3E}">
        <p14:creationId xmlns:p14="http://schemas.microsoft.com/office/powerpoint/2010/main" val="19839772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4"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1"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6">
            <a:extLst>
              <a:ext uri="{FF2B5EF4-FFF2-40B4-BE49-F238E27FC236}">
                <a16:creationId xmlns:a16="http://schemas.microsoft.com/office/drawing/2014/main" id="{4AD71E37-B0E2-6C08-F079-773BEB971B59}"/>
              </a:ext>
            </a:extLst>
          </p:cNvPr>
          <p:cNvSpPr>
            <a:spLocks noGrp="1" noChangeArrowheads="1"/>
          </p:cNvSpPr>
          <p:nvPr>
            <p:ph type="dt" sz="half" idx="10"/>
          </p:nvPr>
        </p:nvSpPr>
        <p:spPr/>
        <p:txBody>
          <a:bodyPr/>
          <a:lstStyle>
            <a:lvl1pPr>
              <a:defRPr/>
            </a:lvl1pPr>
          </a:lstStyle>
          <a:p>
            <a:pPr>
              <a:defRPr/>
            </a:pPr>
            <a:fld id="{D9E2B9A6-7B17-4318-AC2B-C5B82FFF461A}" type="datetime1">
              <a:rPr lang="en-AU"/>
              <a:pPr>
                <a:defRPr/>
              </a:pPr>
              <a:t>8/05/2023</a:t>
            </a:fld>
            <a:endParaRPr lang="en-US" altLang="zh-CN"/>
          </a:p>
        </p:txBody>
      </p:sp>
      <p:sp>
        <p:nvSpPr>
          <p:cNvPr id="6" name="Rectangle 7">
            <a:extLst>
              <a:ext uri="{FF2B5EF4-FFF2-40B4-BE49-F238E27FC236}">
                <a16:creationId xmlns:a16="http://schemas.microsoft.com/office/drawing/2014/main" id="{F1509FFC-9CD7-AAA8-8B39-268E1B0360DE}"/>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95467D85-EFFF-7D58-2CDD-5255CF32671A}"/>
              </a:ext>
            </a:extLst>
          </p:cNvPr>
          <p:cNvSpPr>
            <a:spLocks noGrp="1" noChangeArrowheads="1"/>
          </p:cNvSpPr>
          <p:nvPr>
            <p:ph type="sldNum" sz="quarter" idx="12"/>
          </p:nvPr>
        </p:nvSpPr>
        <p:spPr/>
        <p:txBody>
          <a:bodyPr/>
          <a:lstStyle>
            <a:lvl1pPr>
              <a:defRPr/>
            </a:lvl1pPr>
          </a:lstStyle>
          <a:p>
            <a:fld id="{75A8A309-04A9-4BC3-AB13-5AF5130A2746}" type="slidenum">
              <a:rPr lang="en-US" altLang="zh-CN"/>
              <a:pPr/>
              <a:t>‹#›</a:t>
            </a:fld>
            <a:endParaRPr lang="en-US" altLang="zh-CN"/>
          </a:p>
        </p:txBody>
      </p:sp>
    </p:spTree>
    <p:extLst>
      <p:ext uri="{BB962C8B-B14F-4D97-AF65-F5344CB8AC3E}">
        <p14:creationId xmlns:p14="http://schemas.microsoft.com/office/powerpoint/2010/main" val="40914688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22082588-6B3A-7694-1D5C-0CA9A1682F8A}"/>
              </a:ext>
            </a:extLst>
          </p:cNvPr>
          <p:cNvSpPr>
            <a:spLocks noGrp="1" noChangeArrowheads="1"/>
          </p:cNvSpPr>
          <p:nvPr>
            <p:ph type="dt" sz="half" idx="10"/>
          </p:nvPr>
        </p:nvSpPr>
        <p:spPr/>
        <p:txBody>
          <a:bodyPr/>
          <a:lstStyle>
            <a:lvl1pPr>
              <a:defRPr/>
            </a:lvl1pPr>
          </a:lstStyle>
          <a:p>
            <a:pPr>
              <a:defRPr/>
            </a:pPr>
            <a:fld id="{20A5FB64-DF11-4116-8C7D-4A95B52D9D36}" type="datetime1">
              <a:rPr lang="en-AU"/>
              <a:pPr>
                <a:defRPr/>
              </a:pPr>
              <a:t>8/05/2023</a:t>
            </a:fld>
            <a:endParaRPr lang="en-US" altLang="zh-CN"/>
          </a:p>
        </p:txBody>
      </p:sp>
      <p:sp>
        <p:nvSpPr>
          <p:cNvPr id="8" name="Rectangle 5">
            <a:extLst>
              <a:ext uri="{FF2B5EF4-FFF2-40B4-BE49-F238E27FC236}">
                <a16:creationId xmlns:a16="http://schemas.microsoft.com/office/drawing/2014/main" id="{5C69C431-48F2-8313-9740-6C6F8522A7DE}"/>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9" name="Rectangle 6">
            <a:extLst>
              <a:ext uri="{FF2B5EF4-FFF2-40B4-BE49-F238E27FC236}">
                <a16:creationId xmlns:a16="http://schemas.microsoft.com/office/drawing/2014/main" id="{0424D249-5787-681F-272A-349BC2013AB7}"/>
              </a:ext>
            </a:extLst>
          </p:cNvPr>
          <p:cNvSpPr>
            <a:spLocks noGrp="1" noChangeArrowheads="1"/>
          </p:cNvSpPr>
          <p:nvPr>
            <p:ph type="sldNum" sz="quarter" idx="12"/>
          </p:nvPr>
        </p:nvSpPr>
        <p:spPr/>
        <p:txBody>
          <a:bodyPr/>
          <a:lstStyle>
            <a:lvl1pPr>
              <a:defRPr/>
            </a:lvl1pPr>
          </a:lstStyle>
          <a:p>
            <a:fld id="{ECE4AC89-8883-4FBE-8950-57497A936778}" type="slidenum">
              <a:rPr lang="en-US" altLang="zh-CN"/>
              <a:pPr/>
              <a:t>‹#›</a:t>
            </a:fld>
            <a:endParaRPr lang="en-US" altLang="zh-CN"/>
          </a:p>
        </p:txBody>
      </p:sp>
    </p:spTree>
    <p:extLst>
      <p:ext uri="{BB962C8B-B14F-4D97-AF65-F5344CB8AC3E}">
        <p14:creationId xmlns:p14="http://schemas.microsoft.com/office/powerpoint/2010/main" val="411919971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6EB27EFE-62CA-EABA-6BF8-84A5EF1E9686}"/>
              </a:ext>
            </a:extLst>
          </p:cNvPr>
          <p:cNvSpPr>
            <a:spLocks noGrp="1" noChangeArrowheads="1"/>
          </p:cNvSpPr>
          <p:nvPr>
            <p:ph type="dt" sz="half" idx="10"/>
          </p:nvPr>
        </p:nvSpPr>
        <p:spPr/>
        <p:txBody>
          <a:bodyPr/>
          <a:lstStyle>
            <a:lvl1pPr>
              <a:defRPr/>
            </a:lvl1pPr>
          </a:lstStyle>
          <a:p>
            <a:pPr>
              <a:defRPr/>
            </a:pPr>
            <a:fld id="{0FABB6D5-EB26-459C-B0E3-7999522ED183}" type="datetime1">
              <a:rPr lang="en-AU"/>
              <a:pPr>
                <a:defRPr/>
              </a:pPr>
              <a:t>8/05/2023</a:t>
            </a:fld>
            <a:endParaRPr lang="en-US" altLang="zh-CN"/>
          </a:p>
        </p:txBody>
      </p:sp>
      <p:sp>
        <p:nvSpPr>
          <p:cNvPr id="4" name="Rectangle 5">
            <a:extLst>
              <a:ext uri="{FF2B5EF4-FFF2-40B4-BE49-F238E27FC236}">
                <a16:creationId xmlns:a16="http://schemas.microsoft.com/office/drawing/2014/main" id="{C991975A-FABB-1565-86DA-F4D5AE81E773}"/>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5" name="Rectangle 6">
            <a:extLst>
              <a:ext uri="{FF2B5EF4-FFF2-40B4-BE49-F238E27FC236}">
                <a16:creationId xmlns:a16="http://schemas.microsoft.com/office/drawing/2014/main" id="{1ABFBC98-48AD-FDA0-AC5F-BA820460A2DA}"/>
              </a:ext>
            </a:extLst>
          </p:cNvPr>
          <p:cNvSpPr>
            <a:spLocks noGrp="1" noChangeArrowheads="1"/>
          </p:cNvSpPr>
          <p:nvPr>
            <p:ph type="sldNum" sz="quarter" idx="12"/>
          </p:nvPr>
        </p:nvSpPr>
        <p:spPr/>
        <p:txBody>
          <a:bodyPr/>
          <a:lstStyle>
            <a:lvl1pPr>
              <a:defRPr/>
            </a:lvl1pPr>
          </a:lstStyle>
          <a:p>
            <a:fld id="{3920E678-6A6D-46D4-A3B4-C68879BF8235}" type="slidenum">
              <a:rPr lang="en-US" altLang="zh-CN"/>
              <a:pPr/>
              <a:t>‹#›</a:t>
            </a:fld>
            <a:endParaRPr lang="en-US" altLang="zh-CN"/>
          </a:p>
        </p:txBody>
      </p:sp>
    </p:spTree>
    <p:extLst>
      <p:ext uri="{BB962C8B-B14F-4D97-AF65-F5344CB8AC3E}">
        <p14:creationId xmlns:p14="http://schemas.microsoft.com/office/powerpoint/2010/main" val="332235936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0434A9-3EF0-12D4-0F84-0BC67FA5BAB4}"/>
              </a:ext>
            </a:extLst>
          </p:cNvPr>
          <p:cNvSpPr>
            <a:spLocks noGrp="1" noChangeArrowheads="1"/>
          </p:cNvSpPr>
          <p:nvPr>
            <p:ph type="dt" sz="half" idx="10"/>
          </p:nvPr>
        </p:nvSpPr>
        <p:spPr/>
        <p:txBody>
          <a:bodyPr/>
          <a:lstStyle>
            <a:lvl1pPr>
              <a:defRPr/>
            </a:lvl1pPr>
          </a:lstStyle>
          <a:p>
            <a:pPr>
              <a:defRPr/>
            </a:pPr>
            <a:fld id="{871F739F-A679-4627-BCE3-53CA674BF214}" type="datetime1">
              <a:rPr lang="en-AU"/>
              <a:pPr>
                <a:defRPr/>
              </a:pPr>
              <a:t>8/05/2023</a:t>
            </a:fld>
            <a:endParaRPr lang="en-US" altLang="zh-CN"/>
          </a:p>
        </p:txBody>
      </p:sp>
      <p:sp>
        <p:nvSpPr>
          <p:cNvPr id="3" name="Rectangle 5">
            <a:extLst>
              <a:ext uri="{FF2B5EF4-FFF2-40B4-BE49-F238E27FC236}">
                <a16:creationId xmlns:a16="http://schemas.microsoft.com/office/drawing/2014/main" id="{13139EF5-E6F9-2B31-4B4F-1F6D4EE3DF57}"/>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4" name="Rectangle 6">
            <a:extLst>
              <a:ext uri="{FF2B5EF4-FFF2-40B4-BE49-F238E27FC236}">
                <a16:creationId xmlns:a16="http://schemas.microsoft.com/office/drawing/2014/main" id="{E44A083B-BA38-3844-855A-723EE330D3A7}"/>
              </a:ext>
            </a:extLst>
          </p:cNvPr>
          <p:cNvSpPr>
            <a:spLocks noGrp="1" noChangeArrowheads="1"/>
          </p:cNvSpPr>
          <p:nvPr>
            <p:ph type="sldNum" sz="quarter" idx="12"/>
          </p:nvPr>
        </p:nvSpPr>
        <p:spPr/>
        <p:txBody>
          <a:bodyPr/>
          <a:lstStyle>
            <a:lvl1pPr>
              <a:defRPr/>
            </a:lvl1pPr>
          </a:lstStyle>
          <a:p>
            <a:fld id="{054B9D38-0A81-4459-AF1C-A413E13FCC4D}" type="slidenum">
              <a:rPr lang="en-US" altLang="zh-CN"/>
              <a:pPr/>
              <a:t>‹#›</a:t>
            </a:fld>
            <a:endParaRPr lang="en-US" altLang="zh-CN"/>
          </a:p>
        </p:txBody>
      </p:sp>
    </p:spTree>
    <p:extLst>
      <p:ext uri="{BB962C8B-B14F-4D97-AF65-F5344CB8AC3E}">
        <p14:creationId xmlns:p14="http://schemas.microsoft.com/office/powerpoint/2010/main" val="21363636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98743798-6464-27B8-A561-C37B9BF995EB}"/>
              </a:ext>
            </a:extLst>
          </p:cNvPr>
          <p:cNvSpPr>
            <a:spLocks noGrp="1" noChangeArrowheads="1"/>
          </p:cNvSpPr>
          <p:nvPr>
            <p:ph type="dt" sz="half" idx="10"/>
          </p:nvPr>
        </p:nvSpPr>
        <p:spPr/>
        <p:txBody>
          <a:bodyPr/>
          <a:lstStyle>
            <a:lvl1pPr>
              <a:defRPr/>
            </a:lvl1pPr>
          </a:lstStyle>
          <a:p>
            <a:pPr>
              <a:defRPr/>
            </a:pPr>
            <a:fld id="{258C6593-B364-4B66-88D9-38E835EE708D}" type="datetime1">
              <a:rPr lang="en-AU"/>
              <a:pPr>
                <a:defRPr/>
              </a:pPr>
              <a:t>8/05/2023</a:t>
            </a:fld>
            <a:endParaRPr lang="en-US" altLang="zh-CN"/>
          </a:p>
        </p:txBody>
      </p:sp>
      <p:sp>
        <p:nvSpPr>
          <p:cNvPr id="6" name="Rectangle 7">
            <a:extLst>
              <a:ext uri="{FF2B5EF4-FFF2-40B4-BE49-F238E27FC236}">
                <a16:creationId xmlns:a16="http://schemas.microsoft.com/office/drawing/2014/main" id="{E00058B2-411D-E236-8C88-E5442D6B79B2}"/>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0CF1AB43-1A70-4482-52E5-3D4548F63958}"/>
              </a:ext>
            </a:extLst>
          </p:cNvPr>
          <p:cNvSpPr>
            <a:spLocks noGrp="1" noChangeArrowheads="1"/>
          </p:cNvSpPr>
          <p:nvPr>
            <p:ph type="sldNum" sz="quarter" idx="12"/>
          </p:nvPr>
        </p:nvSpPr>
        <p:spPr/>
        <p:txBody>
          <a:bodyPr/>
          <a:lstStyle>
            <a:lvl1pPr>
              <a:defRPr/>
            </a:lvl1pPr>
          </a:lstStyle>
          <a:p>
            <a:fld id="{401C2DBB-1A20-4502-A111-E4FEB3418B8F}" type="slidenum">
              <a:rPr lang="en-US" altLang="zh-CN"/>
              <a:pPr/>
              <a:t>‹#›</a:t>
            </a:fld>
            <a:endParaRPr lang="en-US" altLang="zh-CN"/>
          </a:p>
        </p:txBody>
      </p:sp>
    </p:spTree>
    <p:extLst>
      <p:ext uri="{BB962C8B-B14F-4D97-AF65-F5344CB8AC3E}">
        <p14:creationId xmlns:p14="http://schemas.microsoft.com/office/powerpoint/2010/main" val="160220859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9C37A428-7EFE-A306-72A7-13E76BA61E2F}"/>
              </a:ext>
            </a:extLst>
          </p:cNvPr>
          <p:cNvSpPr>
            <a:spLocks noGrp="1" noChangeArrowheads="1"/>
          </p:cNvSpPr>
          <p:nvPr>
            <p:ph type="dt" sz="half" idx="10"/>
          </p:nvPr>
        </p:nvSpPr>
        <p:spPr/>
        <p:txBody>
          <a:bodyPr/>
          <a:lstStyle>
            <a:lvl1pPr>
              <a:defRPr/>
            </a:lvl1pPr>
          </a:lstStyle>
          <a:p>
            <a:pPr>
              <a:defRPr/>
            </a:pPr>
            <a:fld id="{502714BA-FEE6-43E2-B1D9-5AF7CE3F201F}" type="datetime1">
              <a:rPr lang="en-AU"/>
              <a:pPr>
                <a:defRPr/>
              </a:pPr>
              <a:t>8/05/2023</a:t>
            </a:fld>
            <a:endParaRPr lang="en-US" altLang="zh-CN"/>
          </a:p>
        </p:txBody>
      </p:sp>
      <p:sp>
        <p:nvSpPr>
          <p:cNvPr id="6" name="Rectangle 7">
            <a:extLst>
              <a:ext uri="{FF2B5EF4-FFF2-40B4-BE49-F238E27FC236}">
                <a16:creationId xmlns:a16="http://schemas.microsoft.com/office/drawing/2014/main" id="{CE36485D-67F7-9A17-EEB3-FAFBF2FF6E00}"/>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7F0951BD-48C8-D8A9-3888-59BE5868AA96}"/>
              </a:ext>
            </a:extLst>
          </p:cNvPr>
          <p:cNvSpPr>
            <a:spLocks noGrp="1" noChangeArrowheads="1"/>
          </p:cNvSpPr>
          <p:nvPr>
            <p:ph type="sldNum" sz="quarter" idx="12"/>
          </p:nvPr>
        </p:nvSpPr>
        <p:spPr/>
        <p:txBody>
          <a:bodyPr/>
          <a:lstStyle>
            <a:lvl1pPr>
              <a:defRPr/>
            </a:lvl1pPr>
          </a:lstStyle>
          <a:p>
            <a:fld id="{891408EB-ED73-4B5B-BA76-D6BD7D771AD3}" type="slidenum">
              <a:rPr lang="en-US" altLang="zh-CN"/>
              <a:pPr/>
              <a:t>‹#›</a:t>
            </a:fld>
            <a:endParaRPr lang="en-US" altLang="zh-CN"/>
          </a:p>
        </p:txBody>
      </p:sp>
    </p:spTree>
    <p:extLst>
      <p:ext uri="{BB962C8B-B14F-4D97-AF65-F5344CB8AC3E}">
        <p14:creationId xmlns:p14="http://schemas.microsoft.com/office/powerpoint/2010/main" val="464187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2E1F6AFB-A686-5DF8-AE5E-4D1F5DED703F}"/>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2">
            <a:extLst>
              <a:ext uri="{FF2B5EF4-FFF2-40B4-BE49-F238E27FC236}">
                <a16:creationId xmlns:a16="http://schemas.microsoft.com/office/drawing/2014/main" id="{9F40A47F-BF60-230C-03C3-231DD9E0D7E9}"/>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C08AB336-4F91-836B-073C-299554FE3BB8}"/>
              </a:ext>
            </a:extLst>
          </p:cNvPr>
          <p:cNvSpPr>
            <a:spLocks noGrp="1" noChangeArrowheads="1"/>
          </p:cNvSpPr>
          <p:nvPr>
            <p:ph type="dt" sz="half" idx="2"/>
          </p:nvPr>
        </p:nvSpPr>
        <p:spPr bwMode="auto">
          <a:xfrm>
            <a:off x="4944533" y="6524625"/>
            <a:ext cx="2540000" cy="2286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000" b="0">
                <a:solidFill>
                  <a:schemeClr val="tx1"/>
                </a:solidFill>
                <a:latin typeface="Arial" panose="020B0604020202020204" pitchFamily="34" charset="0"/>
                <a:ea typeface="宋体" panose="02010600030101010101" pitchFamily="2" charset="-122"/>
              </a:defRPr>
            </a:lvl1pPr>
          </a:lstStyle>
          <a:p>
            <a:pPr>
              <a:defRPr/>
            </a:pPr>
            <a:fld id="{7EF7F099-DB66-4EE6-94AB-C46F8AAED972}" type="datetime1">
              <a:rPr lang="en-AU"/>
              <a:pPr>
                <a:defRPr/>
              </a:pPr>
              <a:t>8/05/2023</a:t>
            </a:fld>
            <a:endParaRPr lang="en-US" altLang="zh-CN"/>
          </a:p>
        </p:txBody>
      </p:sp>
      <p:sp>
        <p:nvSpPr>
          <p:cNvPr id="1029" name="Rectangle 5">
            <a:extLst>
              <a:ext uri="{FF2B5EF4-FFF2-40B4-BE49-F238E27FC236}">
                <a16:creationId xmlns:a16="http://schemas.microsoft.com/office/drawing/2014/main" id="{3F9129C7-0CFA-8C16-A1A2-940753C3AEFC}"/>
              </a:ext>
            </a:extLst>
          </p:cNvPr>
          <p:cNvSpPr>
            <a:spLocks noGrp="1" noChangeArrowheads="1"/>
          </p:cNvSpPr>
          <p:nvPr>
            <p:ph type="ftr" sz="quarter" idx="3"/>
          </p:nvPr>
        </p:nvSpPr>
        <p:spPr bwMode="auto">
          <a:xfrm>
            <a:off x="8187267" y="6513513"/>
            <a:ext cx="38608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400" b="0" i="1">
                <a:solidFill>
                  <a:srgbClr val="5F5F5F"/>
                </a:solidFill>
                <a:latin typeface="Arial" panose="020B0604020202020204" pitchFamily="34" charset="0"/>
                <a:ea typeface="宋体" panose="02010600030101010101" pitchFamily="2" charset="-122"/>
              </a:defRPr>
            </a:lvl1pPr>
          </a:lstStyle>
          <a:p>
            <a:pPr>
              <a:defRPr/>
            </a:pPr>
            <a:r>
              <a:rPr lang="zh-CN" altLang="en-US"/>
              <a:t>模式识别 </a:t>
            </a:r>
            <a:r>
              <a:rPr lang="en-US" altLang="zh-CN"/>
              <a:t>2009</a:t>
            </a:r>
          </a:p>
        </p:txBody>
      </p:sp>
      <p:sp>
        <p:nvSpPr>
          <p:cNvPr id="1030" name="Rectangle 6">
            <a:extLst>
              <a:ext uri="{FF2B5EF4-FFF2-40B4-BE49-F238E27FC236}">
                <a16:creationId xmlns:a16="http://schemas.microsoft.com/office/drawing/2014/main" id="{D2883B9C-47A9-6819-83D8-F7B82A5D62F8}"/>
              </a:ext>
            </a:extLst>
          </p:cNvPr>
          <p:cNvSpPr>
            <a:spLocks noGrp="1" noChangeArrowheads="1"/>
          </p:cNvSpPr>
          <p:nvPr>
            <p:ph type="sldNum" sz="quarter" idx="4"/>
          </p:nvPr>
        </p:nvSpPr>
        <p:spPr bwMode="auto">
          <a:xfrm>
            <a:off x="46567" y="6524625"/>
            <a:ext cx="2540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fld id="{62E0127E-4732-4493-988F-D1EAC22D615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02" r:id="rId14"/>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5pPr>
      <a:lvl6pPr marL="4572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6pPr>
      <a:lvl7pPr marL="9144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7pPr>
      <a:lvl8pPr marL="13716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8pPr>
      <a:lvl9pPr marL="18288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56200A15-FFAF-C7A6-9B7A-F38705AD535B}"/>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1" name="Rectangle 2">
            <a:extLst>
              <a:ext uri="{FF2B5EF4-FFF2-40B4-BE49-F238E27FC236}">
                <a16:creationId xmlns:a16="http://schemas.microsoft.com/office/drawing/2014/main" id="{C05916C4-F12F-DE0D-7032-92A3B1E71A38}"/>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7" name="Rectangle 4">
            <a:extLst>
              <a:ext uri="{FF2B5EF4-FFF2-40B4-BE49-F238E27FC236}">
                <a16:creationId xmlns:a16="http://schemas.microsoft.com/office/drawing/2014/main" id="{7233A2D4-75C4-E449-0BF5-DF31C656E137}"/>
              </a:ext>
            </a:extLst>
          </p:cNvPr>
          <p:cNvSpPr>
            <a:spLocks noGrp="1" noChangeArrowheads="1"/>
          </p:cNvSpPr>
          <p:nvPr>
            <p:ph type="dt" sz="half" idx="2"/>
          </p:nvPr>
        </p:nvSpPr>
        <p:spPr bwMode="auto">
          <a:xfrm>
            <a:off x="7056967" y="6629400"/>
            <a:ext cx="2540000" cy="228600"/>
          </a:xfrm>
          <a:prstGeom prst="rect">
            <a:avLst/>
          </a:prstGeom>
          <a:ln>
            <a:miter lim="800000"/>
          </a:ln>
        </p:spPr>
        <p:txBody>
          <a:bodyPr vert="horz" wrap="square" lIns="91440" tIns="45720" rIns="91440" bIns="45720" numCol="1" anchor="t" anchorCtr="0" compatLnSpc="1"/>
          <a:lstStyle>
            <a:lvl1pPr algn="l" eaLnBrk="1" hangingPunct="1">
              <a:spcBef>
                <a:spcPct val="0"/>
              </a:spcBef>
              <a:defRPr sz="1000" b="0">
                <a:solidFill>
                  <a:schemeClr val="tx1"/>
                </a:solidFill>
                <a:latin typeface="Arial" panose="020B0604020202020204" pitchFamily="34" charset="0"/>
              </a:defRPr>
            </a:lvl1pPr>
          </a:lstStyle>
          <a:p>
            <a:pPr>
              <a:defRPr/>
            </a:pPr>
            <a:fld id="{D4E5FDD0-633C-4A11-B48E-2433C1ADA30D}" type="datetime1">
              <a:rPr lang="en-AU"/>
              <a:pPr>
                <a:defRPr/>
              </a:pPr>
              <a:t>8/05/2023</a:t>
            </a:fld>
            <a:endParaRPr lang="en-US" altLang="zh-CN"/>
          </a:p>
        </p:txBody>
      </p:sp>
      <p:sp>
        <p:nvSpPr>
          <p:cNvPr id="8" name="Rectangle 5">
            <a:extLst>
              <a:ext uri="{FF2B5EF4-FFF2-40B4-BE49-F238E27FC236}">
                <a16:creationId xmlns:a16="http://schemas.microsoft.com/office/drawing/2014/main" id="{CA9B94AE-91D4-0CA1-ABC5-2F09CF156333}"/>
              </a:ext>
            </a:extLst>
          </p:cNvPr>
          <p:cNvSpPr>
            <a:spLocks noGrp="1" noChangeArrowheads="1"/>
          </p:cNvSpPr>
          <p:nvPr>
            <p:ph type="ftr" sz="quarter" idx="3"/>
          </p:nvPr>
        </p:nvSpPr>
        <p:spPr bwMode="auto">
          <a:xfrm>
            <a:off x="0" y="6629400"/>
            <a:ext cx="3860800" cy="228600"/>
          </a:xfrm>
          <a:prstGeom prst="rect">
            <a:avLst/>
          </a:prstGeom>
          <a:ln>
            <a:miter lim="800000"/>
          </a:ln>
        </p:spPr>
        <p:txBody>
          <a:bodyPr vert="horz" wrap="square" lIns="91440" tIns="45720" rIns="91440" bIns="45720" numCol="1" anchor="t" anchorCtr="0" compatLnSpc="1"/>
          <a:lstStyle>
            <a:lvl1pPr algn="ctr" eaLnBrk="1" hangingPunct="1">
              <a:spcBef>
                <a:spcPct val="0"/>
              </a:spcBef>
              <a:defRPr sz="1000" b="0" i="0">
                <a:solidFill>
                  <a:schemeClr val="tx1"/>
                </a:solidFill>
                <a:latin typeface="Arial" panose="020B0604020202020204" pitchFamily="34" charset="0"/>
              </a:defRPr>
            </a:lvl1pPr>
          </a:lstStyle>
          <a:p>
            <a:pPr>
              <a:defRPr/>
            </a:pPr>
            <a:r>
              <a:rPr lang="zh-CN" altLang="en-US"/>
              <a:t>模式识别 </a:t>
            </a:r>
            <a:r>
              <a:rPr lang="en-US" altLang="zh-CN"/>
              <a:t>2009</a:t>
            </a:r>
          </a:p>
        </p:txBody>
      </p:sp>
      <p:sp>
        <p:nvSpPr>
          <p:cNvPr id="9" name="Rectangle 6">
            <a:extLst>
              <a:ext uri="{FF2B5EF4-FFF2-40B4-BE49-F238E27FC236}">
                <a16:creationId xmlns:a16="http://schemas.microsoft.com/office/drawing/2014/main" id="{35184F2D-1E3C-B7BF-5F60-5BA86CAF86FB}"/>
              </a:ext>
            </a:extLst>
          </p:cNvPr>
          <p:cNvSpPr>
            <a:spLocks noGrp="1" noChangeArrowheads="1"/>
          </p:cNvSpPr>
          <p:nvPr>
            <p:ph type="sldNum" sz="quarter" idx="4"/>
          </p:nvPr>
        </p:nvSpPr>
        <p:spPr bwMode="auto">
          <a:xfrm>
            <a:off x="9652000" y="6629400"/>
            <a:ext cx="2540000" cy="228600"/>
          </a:xfrm>
          <a:prstGeom prst="rect">
            <a:avLst/>
          </a:prstGeom>
          <a:ln>
            <a:miter lim="800000"/>
          </a:ln>
        </p:spPr>
        <p:txBody>
          <a:bodyPr vert="horz" wrap="square" lIns="91440" tIns="45720" rIns="91440" bIns="45720" numCol="1" anchor="t" anchorCtr="0" compatLnSpc="1">
            <a:prstTxWarp prst="textNoShape">
              <a:avLst/>
            </a:prstTxWarp>
          </a:bodyPr>
          <a:lstStyle>
            <a:lvl1pPr algn="r" eaLnBrk="1" hangingPunct="1">
              <a:defRPr sz="1000" b="0">
                <a:solidFill>
                  <a:schemeClr val="tx1"/>
                </a:solidFill>
              </a:defRPr>
            </a:lvl1pPr>
          </a:lstStyle>
          <a:p>
            <a:fld id="{9EA829E7-FD2D-4CB5-A33D-4A5EDA73D72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5pPr>
      <a:lvl6pPr marL="4572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6pPr>
      <a:lvl7pPr marL="9144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7pPr>
      <a:lvl8pPr marL="13716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8pPr>
      <a:lvl9pPr marL="18288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7CE17403-9E42-A933-0FAB-21C561DC88D5}"/>
              </a:ext>
            </a:extLst>
          </p:cNvPr>
          <p:cNvSpPr>
            <a:spLocks noGrp="1" noChangeArrowheads="1"/>
          </p:cNvSpPr>
          <p:nvPr>
            <p:ph type="ctrTitle" idx="4294967295"/>
          </p:nvPr>
        </p:nvSpPr>
        <p:spPr>
          <a:xfrm>
            <a:off x="1524000" y="2525553"/>
            <a:ext cx="9144000" cy="914400"/>
          </a:xfrm>
        </p:spPr>
        <p:txBody>
          <a:bodyPr/>
          <a:lstStyle/>
          <a:p>
            <a:pPr eaLnBrk="1" hangingPunct="1"/>
            <a:r>
              <a:rPr lang="en-US" altLang="zh-CN" sz="4800"/>
              <a:t>Ch 08.</a:t>
            </a:r>
            <a:r>
              <a:rPr lang="en-US" altLang="zh-CN"/>
              <a:t> </a:t>
            </a:r>
            <a:r>
              <a:rPr lang="en-US" altLang="zh-CN">
                <a:latin typeface="Comic Sans MS" panose="030F0702030302020204" pitchFamily="66" charset="0"/>
              </a:rPr>
              <a:t>Multilayer Neural Network</a:t>
            </a:r>
            <a:endParaRPr lang="zh-CN" altLang="en-US" sz="480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B80894-3D8B-ACC5-E00C-5C5615E54EB1}"/>
              </a:ext>
            </a:extLst>
          </p:cNvPr>
          <p:cNvSpPr>
            <a:spLocks noGrp="1" noChangeArrowheads="1"/>
          </p:cNvSpPr>
          <p:nvPr>
            <p:ph type="title"/>
          </p:nvPr>
        </p:nvSpPr>
        <p:spPr/>
        <p:txBody>
          <a:bodyPr/>
          <a:lstStyle/>
          <a:p>
            <a:r>
              <a:rPr lang="en-US" altLang="zh-CN">
                <a:solidFill>
                  <a:schemeClr val="tx1"/>
                </a:solidFill>
                <a:latin typeface="Comic Sans MS" panose="030F0702030302020204" pitchFamily="66" charset="0"/>
              </a:rPr>
              <a:t>Simple Perceptron</a:t>
            </a:r>
            <a:endParaRPr lang="zh-CN" altLang="en-US"/>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6B108831-CB3D-9D40-F58B-EA5BCCD59A16}"/>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a:t>
                </a:r>
                <a:endParaRPr lang="zh-CN" altLang="en-US" dirty="0"/>
              </a:p>
              <a:p>
                <a:pPr lvl="1">
                  <a:buFont typeface="Wingdings" panose="05000000000000000000" pitchFamily="2" charset="2"/>
                  <a:buChar char="n"/>
                </a:pPr>
                <a:r>
                  <a:rPr lang="en-US" altLang="zh-CN" dirty="0"/>
                  <a:t>The initial value of w is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w</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w</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w</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m:t>
                    </m:r>
                  </m:oMath>
                </a14:m>
                <a:endParaRPr lang="zh-CN" altLang="zh-CN" dirty="0"/>
              </a:p>
              <a:p>
                <a:pPr lvl="1">
                  <a:buFont typeface="Wingdings" panose="05000000000000000000" pitchFamily="2" charset="2"/>
                  <a:buChar char="n"/>
                </a:pPr>
                <a:endParaRPr lang="zh-CN" altLang="zh-CN" dirty="0"/>
              </a:p>
              <a:p>
                <a:pPr lvl="1">
                  <a:buFont typeface="Wingdings" panose="05000000000000000000" pitchFamily="2" charset="2"/>
                  <a:buChar char="n"/>
                </a:pPr>
                <a:endParaRPr lang="zh-CN" altLang="zh-CN" dirty="0"/>
              </a:p>
              <a:p>
                <a:pPr lvl="1"/>
                <a:endParaRPr lang="zh-CN" altLang="en-US" dirty="0"/>
              </a:p>
              <a:p>
                <a:pPr lvl="1"/>
                <a:endParaRPr lang="en-US" altLang="zh-CN" dirty="0"/>
              </a:p>
            </p:txBody>
          </p:sp>
        </mc:Choice>
        <mc:Fallback xmlns="">
          <p:sp>
            <p:nvSpPr>
              <p:cNvPr id="32771" name="Rectangle 3">
                <a:extLst>
                  <a:ext uri="{FF2B5EF4-FFF2-40B4-BE49-F238E27FC236}">
                    <a16:creationId xmlns:a16="http://schemas.microsoft.com/office/drawing/2014/main" id="{6B108831-CB3D-9D40-F58B-EA5BCCD59A16}"/>
                  </a:ext>
                </a:extLst>
              </p:cNvPr>
              <p:cNvSpPr>
                <a:spLocks noGrp="1" noRot="1" noChangeAspect="1" noMove="1" noResize="1" noEditPoints="1" noAdjustHandles="1" noChangeArrowheads="1" noChangeShapeType="1" noTextEdit="1"/>
              </p:cNvSpPr>
              <p:nvPr>
                <p:ph idx="1"/>
              </p:nvPr>
            </p:nvSpPr>
            <p:spPr>
              <a:blipFill>
                <a:blip r:embed="rId3"/>
                <a:stretch>
                  <a:fillRect l="-994" t="-1253"/>
                </a:stretch>
              </a:blipFill>
            </p:spPr>
            <p:txBody>
              <a:bodyPr/>
              <a:lstStyle/>
              <a:p>
                <a:r>
                  <a:rPr lang="zh-CN" altLang="en-US">
                    <a:noFill/>
                  </a:rPr>
                  <a:t> </a:t>
                </a:r>
              </a:p>
            </p:txBody>
          </p:sp>
        </mc:Fallback>
      </mc:AlternateContent>
      <p:pic>
        <p:nvPicPr>
          <p:cNvPr id="32772" name="Picture 21">
            <a:extLst>
              <a:ext uri="{FF2B5EF4-FFF2-40B4-BE49-F238E27FC236}">
                <a16:creationId xmlns:a16="http://schemas.microsoft.com/office/drawing/2014/main" id="{37A3495E-E9E6-19F7-A032-249421096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2133601"/>
            <a:ext cx="699928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CBBAA8B-D394-6F36-8DD3-5A33CA362750}"/>
              </a:ext>
            </a:extLst>
          </p:cNvPr>
          <p:cNvSpPr>
            <a:spLocks noGrp="1" noChangeArrowheads="1"/>
          </p:cNvSpPr>
          <p:nvPr>
            <p:ph type="title"/>
          </p:nvPr>
        </p:nvSpPr>
        <p:spPr/>
        <p:txBody>
          <a:bodyPr/>
          <a:lstStyle/>
          <a:p>
            <a:r>
              <a:rPr lang="en-US" altLang="zh-CN">
                <a:solidFill>
                  <a:schemeClr val="tx1"/>
                </a:solidFill>
                <a:latin typeface="Comic Sans MS" panose="030F0702030302020204" pitchFamily="66" charset="0"/>
              </a:rPr>
              <a:t>Simple Perceptron</a:t>
            </a:r>
            <a:endParaRPr lang="zh-CN" altLang="en-US"/>
          </a:p>
        </p:txBody>
      </p:sp>
      <mc:AlternateContent xmlns:mc="http://schemas.openxmlformats.org/markup-compatibility/2006" xmlns:a14="http://schemas.microsoft.com/office/drawing/2010/main">
        <mc:Choice Requires="a14">
          <p:sp>
            <p:nvSpPr>
              <p:cNvPr id="33795" name="Rectangle 3">
                <a:extLst>
                  <a:ext uri="{FF2B5EF4-FFF2-40B4-BE49-F238E27FC236}">
                    <a16:creationId xmlns:a16="http://schemas.microsoft.com/office/drawing/2014/main" id="{E5630361-0053-401B-FD0B-D7912086304E}"/>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a:t>
                </a:r>
                <a:endParaRPr lang="zh-CN" altLang="en-US" dirty="0"/>
              </a:p>
              <a:p>
                <a:pPr lvl="1">
                  <a:buFont typeface="Wingdings" panose="05000000000000000000" pitchFamily="2" charset="2"/>
                  <a:buChar char="n"/>
                </a:pPr>
                <a:r>
                  <a:rPr lang="en-US" altLang="zh-CN" dirty="0"/>
                  <a:t>The convergent solution of w is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w</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 </m:t>
                    </m:r>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w</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w</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oMath>
                </a14:m>
                <a:endParaRPr lang="zh-CN" altLang="zh-CN" dirty="0"/>
              </a:p>
              <a:p>
                <a:pPr lvl="1">
                  <a:buFont typeface="Wingdings" panose="05000000000000000000" pitchFamily="2" charset="2"/>
                  <a:buChar char="n"/>
                </a:pPr>
                <a:endParaRPr lang="zh-CN" altLang="en-US" dirty="0"/>
              </a:p>
            </p:txBody>
          </p:sp>
        </mc:Choice>
        <mc:Fallback xmlns="">
          <p:sp>
            <p:nvSpPr>
              <p:cNvPr id="33795" name="Rectangle 3">
                <a:extLst>
                  <a:ext uri="{FF2B5EF4-FFF2-40B4-BE49-F238E27FC236}">
                    <a16:creationId xmlns:a16="http://schemas.microsoft.com/office/drawing/2014/main" id="{E5630361-0053-401B-FD0B-D7912086304E}"/>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pic>
        <p:nvPicPr>
          <p:cNvPr id="33797" name="Picture 8">
            <a:extLst>
              <a:ext uri="{FF2B5EF4-FFF2-40B4-BE49-F238E27FC236}">
                <a16:creationId xmlns:a16="http://schemas.microsoft.com/office/drawing/2014/main" id="{0EAEB412-E422-0413-B34F-5E52EE112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14" y="2708276"/>
            <a:ext cx="3735387"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7C0FD4D-B56C-5BD9-78D7-2805652F7085}"/>
              </a:ext>
            </a:extLst>
          </p:cNvPr>
          <p:cNvSpPr>
            <a:spLocks noGrp="1" noChangeArrowheads="1"/>
          </p:cNvSpPr>
          <p:nvPr>
            <p:ph type="title"/>
          </p:nvPr>
        </p:nvSpPr>
        <p:spPr/>
        <p:txBody>
          <a:bodyPr/>
          <a:lstStyle/>
          <a:p>
            <a:r>
              <a:rPr lang="en-US" altLang="zh-CN">
                <a:solidFill>
                  <a:schemeClr val="tx1"/>
                </a:solidFill>
                <a:latin typeface="Comic Sans MS" panose="030F0702030302020204" pitchFamily="66" charset="0"/>
              </a:rPr>
              <a:t>Simple Perceptron</a:t>
            </a:r>
            <a:endParaRPr lang="zh-CN" altLang="en-US"/>
          </a:p>
        </p:txBody>
      </p:sp>
      <p:sp>
        <p:nvSpPr>
          <p:cNvPr id="34819" name="Rectangle 3">
            <a:extLst>
              <a:ext uri="{FF2B5EF4-FFF2-40B4-BE49-F238E27FC236}">
                <a16:creationId xmlns:a16="http://schemas.microsoft.com/office/drawing/2014/main" id="{689CD186-0D41-0073-668B-EC0ED92842E3}"/>
              </a:ext>
            </a:extLst>
          </p:cNvPr>
          <p:cNvSpPr>
            <a:spLocks noGrp="1" noChangeArrowheads="1"/>
          </p:cNvSpPr>
          <p:nvPr>
            <p:ph idx="1"/>
          </p:nvPr>
        </p:nvSpPr>
        <p:spPr/>
        <p:txBody>
          <a:bodyPr/>
          <a:lstStyle/>
          <a:p>
            <a:pPr>
              <a:buFont typeface="Wingdings" panose="05000000000000000000" pitchFamily="2" charset="2"/>
              <a:buChar char="n"/>
            </a:pPr>
            <a:r>
              <a:rPr lang="en-US" altLang="zh-CN" dirty="0"/>
              <a:t>The shortage of perceptron</a:t>
            </a:r>
            <a:endParaRPr lang="zh-CN" altLang="en-US" dirty="0"/>
          </a:p>
          <a:p>
            <a:pPr lvl="1">
              <a:buFont typeface="Wingdings" panose="05000000000000000000" pitchFamily="2" charset="2"/>
              <a:buChar char="n"/>
            </a:pPr>
            <a:r>
              <a:rPr lang="en-US" altLang="zh-CN" dirty="0"/>
              <a:t>C</a:t>
            </a:r>
            <a:r>
              <a:rPr lang="en-US" altLang="zh-CN"/>
              <a:t>an </a:t>
            </a:r>
            <a:r>
              <a:rPr lang="en-US" altLang="zh-CN" dirty="0"/>
              <a:t>only deal with linearly separable case</a:t>
            </a:r>
            <a:endParaRPr lang="zh-CN" altLang="en-US" dirty="0"/>
          </a:p>
          <a:p>
            <a:pPr lvl="1">
              <a:buFont typeface="Wingdings" panose="05000000000000000000" pitchFamily="2" charset="2"/>
              <a:buChar char="n"/>
            </a:pPr>
            <a:r>
              <a:rPr lang="en-US" altLang="zh-CN" dirty="0"/>
              <a:t>Even in the case of linear separability, the optimal solution may not be given</a:t>
            </a:r>
            <a:endParaRPr lang="zh-CN" altLang="en-US" dirty="0"/>
          </a:p>
        </p:txBody>
      </p:sp>
      <p:pic>
        <p:nvPicPr>
          <p:cNvPr id="34820" name="Picture 4">
            <a:extLst>
              <a:ext uri="{FF2B5EF4-FFF2-40B4-BE49-F238E27FC236}">
                <a16:creationId xmlns:a16="http://schemas.microsoft.com/office/drawing/2014/main" id="{772EEB5A-4320-E8DA-6EDB-B23D4E306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3573464"/>
            <a:ext cx="58801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5">
            <a:extLst>
              <a:ext uri="{FF2B5EF4-FFF2-40B4-BE49-F238E27FC236}">
                <a16:creationId xmlns:a16="http://schemas.microsoft.com/office/drawing/2014/main" id="{9EAFD3F8-5EC9-2617-8C2A-5D1675CDD4C1}"/>
              </a:ext>
            </a:extLst>
          </p:cNvPr>
          <p:cNvSpPr txBox="1">
            <a:spLocks noChangeArrowheads="1"/>
          </p:cNvSpPr>
          <p:nvPr/>
        </p:nvSpPr>
        <p:spPr bwMode="auto">
          <a:xfrm>
            <a:off x="3071814" y="3157538"/>
            <a:ext cx="2592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dirty="0"/>
              <a:t>perceptron solution</a:t>
            </a:r>
            <a:endParaRPr lang="zh-CN" altLang="en-US" dirty="0"/>
          </a:p>
        </p:txBody>
      </p:sp>
      <p:sp>
        <p:nvSpPr>
          <p:cNvPr id="34822" name="Text Box 6">
            <a:extLst>
              <a:ext uri="{FF2B5EF4-FFF2-40B4-BE49-F238E27FC236}">
                <a16:creationId xmlns:a16="http://schemas.microsoft.com/office/drawing/2014/main" id="{4F5FE239-E36A-1BD4-D9C7-B470B76E2931}"/>
              </a:ext>
            </a:extLst>
          </p:cNvPr>
          <p:cNvSpPr txBox="1">
            <a:spLocks noChangeArrowheads="1"/>
          </p:cNvSpPr>
          <p:nvPr/>
        </p:nvSpPr>
        <p:spPr bwMode="auto">
          <a:xfrm>
            <a:off x="6527801" y="3157538"/>
            <a:ext cx="2208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optimal solution</a:t>
            </a:r>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C1D3C05-5569-6BBA-F76B-B5E0E4EA2EA8}"/>
              </a:ext>
            </a:extLst>
          </p:cNvPr>
          <p:cNvSpPr>
            <a:spLocks noGrp="1" noChangeArrowheads="1"/>
          </p:cNvSpPr>
          <p:nvPr>
            <p:ph type="title"/>
          </p:nvPr>
        </p:nvSpPr>
        <p:spPr/>
        <p:txBody>
          <a:bodyPr/>
          <a:lstStyle/>
          <a:p>
            <a:r>
              <a:rPr lang="en-US" altLang="zh-CN" sz="3600">
                <a:latin typeface="Comic Sans MS" panose="030F0702030302020204" pitchFamily="66" charset="0"/>
              </a:rPr>
              <a:t>Multilayer Feedforward Neural Network</a:t>
            </a:r>
            <a:endParaRPr lang="zh-CN" altLang="en-US" sz="3600">
              <a:latin typeface="Comic Sans MS" panose="030F0702030302020204" pitchFamily="66" charset="0"/>
            </a:endParaRPr>
          </a:p>
        </p:txBody>
      </p:sp>
      <p:sp>
        <p:nvSpPr>
          <p:cNvPr id="35843" name="Rectangle 3">
            <a:extLst>
              <a:ext uri="{FF2B5EF4-FFF2-40B4-BE49-F238E27FC236}">
                <a16:creationId xmlns:a16="http://schemas.microsoft.com/office/drawing/2014/main" id="{DFC39A44-52DA-E94A-3D3A-FB105D23F2E0}"/>
              </a:ext>
            </a:extLst>
          </p:cNvPr>
          <p:cNvSpPr>
            <a:spLocks noGrp="1" noChangeArrowheads="1"/>
          </p:cNvSpPr>
          <p:nvPr>
            <p:ph idx="1"/>
          </p:nvPr>
        </p:nvSpPr>
        <p:spPr/>
        <p:txBody>
          <a:bodyPr/>
          <a:lstStyle/>
          <a:p>
            <a:pPr>
              <a:buFont typeface="Wingdings" panose="05000000000000000000" pitchFamily="2" charset="2"/>
              <a:buChar char="n"/>
            </a:pPr>
            <a:r>
              <a:rPr lang="en-US" altLang="zh-CN" dirty="0"/>
              <a:t>The feedforward neural network containing at least one hidden layer</a:t>
            </a:r>
          </a:p>
        </p:txBody>
      </p:sp>
      <p:sp>
        <p:nvSpPr>
          <p:cNvPr id="35844" name="Text Box 4">
            <a:extLst>
              <a:ext uri="{FF2B5EF4-FFF2-40B4-BE49-F238E27FC236}">
                <a16:creationId xmlns:a16="http://schemas.microsoft.com/office/drawing/2014/main" id="{BAB8B467-46EA-5BB9-2419-E33A92A41DB8}"/>
              </a:ext>
            </a:extLst>
          </p:cNvPr>
          <p:cNvSpPr txBox="1">
            <a:spLocks noChangeArrowheads="1"/>
          </p:cNvSpPr>
          <p:nvPr/>
        </p:nvSpPr>
        <p:spPr bwMode="auto">
          <a:xfrm>
            <a:off x="3517901" y="5621339"/>
            <a:ext cx="3959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chemeClr val="accent2"/>
                </a:solidFill>
              </a:rPr>
              <a:t>three-layer feedforward    neural network</a:t>
            </a:r>
            <a:endParaRPr lang="zh-CN" altLang="en-US">
              <a:solidFill>
                <a:schemeClr val="accent2"/>
              </a:solidFill>
            </a:endParaRPr>
          </a:p>
        </p:txBody>
      </p:sp>
      <p:pic>
        <p:nvPicPr>
          <p:cNvPr id="35845" name="Picture 5">
            <a:extLst>
              <a:ext uri="{FF2B5EF4-FFF2-40B4-BE49-F238E27FC236}">
                <a16:creationId xmlns:a16="http://schemas.microsoft.com/office/drawing/2014/main" id="{68688232-445F-DCD9-8CB8-DCCFB91BF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6" y="2276476"/>
            <a:ext cx="312737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a:extLst>
              <a:ext uri="{FF2B5EF4-FFF2-40B4-BE49-F238E27FC236}">
                <a16:creationId xmlns:a16="http://schemas.microsoft.com/office/drawing/2014/main" id="{FB9DDD33-A063-0A2B-24EE-44E39CF7A7BE}"/>
              </a:ext>
            </a:extLst>
          </p:cNvPr>
          <p:cNvGrpSpPr>
            <a:grpSpLocks/>
          </p:cNvGrpSpPr>
          <p:nvPr/>
        </p:nvGrpSpPr>
        <p:grpSpPr bwMode="auto">
          <a:xfrm>
            <a:off x="4222751" y="5013327"/>
            <a:ext cx="5472113" cy="414338"/>
            <a:chOff x="1973" y="3521"/>
            <a:chExt cx="3447" cy="261"/>
          </a:xfrm>
        </p:grpSpPr>
        <p:sp>
          <p:nvSpPr>
            <p:cNvPr id="35855" name="Rectangle 7">
              <a:extLst>
                <a:ext uri="{FF2B5EF4-FFF2-40B4-BE49-F238E27FC236}">
                  <a16:creationId xmlns:a16="http://schemas.microsoft.com/office/drawing/2014/main" id="{0835DFE0-63A7-7D62-C335-68142E7C5FF2}"/>
                </a:ext>
              </a:extLst>
            </p:cNvPr>
            <p:cNvSpPr>
              <a:spLocks noChangeArrowheads="1"/>
            </p:cNvSpPr>
            <p:nvPr/>
          </p:nvSpPr>
          <p:spPr bwMode="auto">
            <a:xfrm>
              <a:off x="1973" y="3530"/>
              <a:ext cx="1678" cy="25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35856" name="Line 8">
              <a:extLst>
                <a:ext uri="{FF2B5EF4-FFF2-40B4-BE49-F238E27FC236}">
                  <a16:creationId xmlns:a16="http://schemas.microsoft.com/office/drawing/2014/main" id="{E078B810-C1E0-1F3D-6591-F0F40AE2F4F1}"/>
                </a:ext>
              </a:extLst>
            </p:cNvPr>
            <p:cNvSpPr>
              <a:spLocks noChangeShapeType="1"/>
            </p:cNvSpPr>
            <p:nvPr/>
          </p:nvSpPr>
          <p:spPr bwMode="auto">
            <a:xfrm>
              <a:off x="3651" y="3657"/>
              <a:ext cx="54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Text Box 9">
              <a:extLst>
                <a:ext uri="{FF2B5EF4-FFF2-40B4-BE49-F238E27FC236}">
                  <a16:creationId xmlns:a16="http://schemas.microsoft.com/office/drawing/2014/main" id="{188413C5-AAA8-3395-0762-12A18ED83428}"/>
                </a:ext>
              </a:extLst>
            </p:cNvPr>
            <p:cNvSpPr txBox="1">
              <a:spLocks noChangeArrowheads="1"/>
            </p:cNvSpPr>
            <p:nvPr/>
          </p:nvSpPr>
          <p:spPr bwMode="auto">
            <a:xfrm>
              <a:off x="4286" y="3521"/>
              <a:ext cx="11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input layer</a:t>
              </a:r>
              <a:endParaRPr lang="zh-CN" altLang="en-US"/>
            </a:p>
          </p:txBody>
        </p:sp>
      </p:grpSp>
      <p:grpSp>
        <p:nvGrpSpPr>
          <p:cNvPr id="3" name="Group 10">
            <a:extLst>
              <a:ext uri="{FF2B5EF4-FFF2-40B4-BE49-F238E27FC236}">
                <a16:creationId xmlns:a16="http://schemas.microsoft.com/office/drawing/2014/main" id="{9F546359-D10C-9A7F-C51D-49D80E127F8A}"/>
              </a:ext>
            </a:extLst>
          </p:cNvPr>
          <p:cNvGrpSpPr>
            <a:grpSpLocks/>
          </p:cNvGrpSpPr>
          <p:nvPr/>
        </p:nvGrpSpPr>
        <p:grpSpPr bwMode="auto">
          <a:xfrm>
            <a:off x="4222751" y="2278062"/>
            <a:ext cx="5472113" cy="414337"/>
            <a:chOff x="1973" y="3521"/>
            <a:chExt cx="3447" cy="261"/>
          </a:xfrm>
        </p:grpSpPr>
        <p:sp>
          <p:nvSpPr>
            <p:cNvPr id="35852" name="Rectangle 11">
              <a:extLst>
                <a:ext uri="{FF2B5EF4-FFF2-40B4-BE49-F238E27FC236}">
                  <a16:creationId xmlns:a16="http://schemas.microsoft.com/office/drawing/2014/main" id="{01AA5E62-F6B0-7B8E-BCD2-EF0896EA6290}"/>
                </a:ext>
              </a:extLst>
            </p:cNvPr>
            <p:cNvSpPr>
              <a:spLocks noChangeArrowheads="1"/>
            </p:cNvSpPr>
            <p:nvPr/>
          </p:nvSpPr>
          <p:spPr bwMode="auto">
            <a:xfrm>
              <a:off x="1973" y="3530"/>
              <a:ext cx="1678" cy="25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35853" name="Line 12">
              <a:extLst>
                <a:ext uri="{FF2B5EF4-FFF2-40B4-BE49-F238E27FC236}">
                  <a16:creationId xmlns:a16="http://schemas.microsoft.com/office/drawing/2014/main" id="{DD002A00-0346-8CCF-05E3-74A6219EA3CD}"/>
                </a:ext>
              </a:extLst>
            </p:cNvPr>
            <p:cNvSpPr>
              <a:spLocks noChangeShapeType="1"/>
            </p:cNvSpPr>
            <p:nvPr/>
          </p:nvSpPr>
          <p:spPr bwMode="auto">
            <a:xfrm>
              <a:off x="3651" y="3657"/>
              <a:ext cx="54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4" name="Text Box 13">
              <a:extLst>
                <a:ext uri="{FF2B5EF4-FFF2-40B4-BE49-F238E27FC236}">
                  <a16:creationId xmlns:a16="http://schemas.microsoft.com/office/drawing/2014/main" id="{36924227-8338-CA7F-4799-D252D8DE3887}"/>
                </a:ext>
              </a:extLst>
            </p:cNvPr>
            <p:cNvSpPr txBox="1">
              <a:spLocks noChangeArrowheads="1"/>
            </p:cNvSpPr>
            <p:nvPr/>
          </p:nvSpPr>
          <p:spPr bwMode="auto">
            <a:xfrm>
              <a:off x="4286" y="3521"/>
              <a:ext cx="11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output layer</a:t>
              </a:r>
              <a:endParaRPr lang="zh-CN" altLang="en-US"/>
            </a:p>
          </p:txBody>
        </p:sp>
      </p:grpSp>
      <p:grpSp>
        <p:nvGrpSpPr>
          <p:cNvPr id="4" name="Group 14">
            <a:extLst>
              <a:ext uri="{FF2B5EF4-FFF2-40B4-BE49-F238E27FC236}">
                <a16:creationId xmlns:a16="http://schemas.microsoft.com/office/drawing/2014/main" id="{08CC2D21-61B6-E7E2-F771-262ACD924F16}"/>
              </a:ext>
            </a:extLst>
          </p:cNvPr>
          <p:cNvGrpSpPr>
            <a:grpSpLocks/>
          </p:cNvGrpSpPr>
          <p:nvPr/>
        </p:nvGrpSpPr>
        <p:grpSpPr bwMode="auto">
          <a:xfrm>
            <a:off x="4006850" y="3646488"/>
            <a:ext cx="5976938" cy="414337"/>
            <a:chOff x="1837" y="2660"/>
            <a:chExt cx="3765" cy="261"/>
          </a:xfrm>
        </p:grpSpPr>
        <p:sp>
          <p:nvSpPr>
            <p:cNvPr id="35849" name="Rectangle 15">
              <a:extLst>
                <a:ext uri="{FF2B5EF4-FFF2-40B4-BE49-F238E27FC236}">
                  <a16:creationId xmlns:a16="http://schemas.microsoft.com/office/drawing/2014/main" id="{73A29CA3-DDE7-BDDF-BFCC-37FF488DA087}"/>
                </a:ext>
              </a:extLst>
            </p:cNvPr>
            <p:cNvSpPr>
              <a:spLocks noChangeArrowheads="1"/>
            </p:cNvSpPr>
            <p:nvPr/>
          </p:nvSpPr>
          <p:spPr bwMode="auto">
            <a:xfrm>
              <a:off x="1837" y="2669"/>
              <a:ext cx="1996" cy="25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35850" name="Line 16">
              <a:extLst>
                <a:ext uri="{FF2B5EF4-FFF2-40B4-BE49-F238E27FC236}">
                  <a16:creationId xmlns:a16="http://schemas.microsoft.com/office/drawing/2014/main" id="{EB82605C-F550-88D8-7FB9-37C1AF496279}"/>
                </a:ext>
              </a:extLst>
            </p:cNvPr>
            <p:cNvSpPr>
              <a:spLocks noChangeShapeType="1"/>
            </p:cNvSpPr>
            <p:nvPr/>
          </p:nvSpPr>
          <p:spPr bwMode="auto">
            <a:xfrm>
              <a:off x="3833" y="2796"/>
              <a:ext cx="54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Text Box 17">
              <a:extLst>
                <a:ext uri="{FF2B5EF4-FFF2-40B4-BE49-F238E27FC236}">
                  <a16:creationId xmlns:a16="http://schemas.microsoft.com/office/drawing/2014/main" id="{7C20051D-C100-1CC9-3AA8-AFFA3C8A6EF3}"/>
                </a:ext>
              </a:extLst>
            </p:cNvPr>
            <p:cNvSpPr txBox="1">
              <a:spLocks noChangeArrowheads="1"/>
            </p:cNvSpPr>
            <p:nvPr/>
          </p:nvSpPr>
          <p:spPr bwMode="auto">
            <a:xfrm>
              <a:off x="4468" y="2660"/>
              <a:ext cx="11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hidden layer</a:t>
              </a: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A692064-97C0-5782-E8CD-5DB39DD6F100}"/>
              </a:ext>
            </a:extLst>
          </p:cNvPr>
          <p:cNvSpPr>
            <a:spLocks noGrp="1" noChangeArrowheads="1"/>
          </p:cNvSpPr>
          <p:nvPr>
            <p:ph type="title"/>
          </p:nvPr>
        </p:nvSpPr>
        <p:spPr/>
        <p:txBody>
          <a:bodyPr/>
          <a:lstStyle/>
          <a:p>
            <a:r>
              <a:rPr lang="en-US" altLang="zh-CN">
                <a:latin typeface="Comic Sans MS" panose="030F0702030302020204" pitchFamily="66" charset="0"/>
              </a:rPr>
              <a:t>General Feedforward Computation</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6867" name="Rectangle 3">
                <a:extLst>
                  <a:ext uri="{FF2B5EF4-FFF2-40B4-BE49-F238E27FC236}">
                    <a16:creationId xmlns:a16="http://schemas.microsoft.com/office/drawing/2014/main" id="{2A77E7BA-3972-28AB-9110-E1636A576F44}"/>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d input units (generally corresponding to feature dimension d) </a:t>
                </a:r>
              </a:p>
              <a:p>
                <a:pPr>
                  <a:buFont typeface="Wingdings" panose="05000000000000000000" pitchFamily="2" charset="2"/>
                  <a:buChar char="n"/>
                </a:pPr>
                <a:r>
                  <a:rPr lang="en-US" altLang="zh-CN" sz="2400" dirty="0" err="1"/>
                  <a:t>n</a:t>
                </a:r>
                <a:r>
                  <a:rPr lang="en-US" altLang="zh-CN" sz="2400" baseline="-25000" dirty="0" err="1"/>
                  <a:t>H</a:t>
                </a:r>
                <a:r>
                  <a:rPr lang="en-US" altLang="zh-CN" sz="2400" dirty="0"/>
                  <a:t> hidden units (</a:t>
                </a:r>
                <a:r>
                  <a:rPr lang="en-US" altLang="zh-CN" sz="2400" dirty="0" err="1"/>
                  <a:t>n</a:t>
                </a:r>
                <a:r>
                  <a:rPr lang="en-US" altLang="zh-CN" sz="2400" baseline="-25000" dirty="0" err="1"/>
                  <a:t>H</a:t>
                </a:r>
                <a:r>
                  <a:rPr lang="en-US" altLang="zh-CN" sz="2400" dirty="0"/>
                  <a:t> is determined by the designer according to the specific problem) </a:t>
                </a:r>
              </a:p>
              <a:p>
                <a:pPr>
                  <a:buFont typeface="Wingdings" panose="05000000000000000000" pitchFamily="2" charset="2"/>
                  <a:buChar char="n"/>
                </a:pPr>
                <a:r>
                  <a:rPr lang="en-US" altLang="zh-CN" sz="2400" dirty="0"/>
                  <a:t>c output units (generally corresponding to c categories)</a:t>
                </a:r>
                <a:endParaRPr lang="zh-CN" altLang="zh-CN" sz="2400" dirty="0"/>
              </a:p>
              <a:p>
                <a:pPr>
                  <a:buFont typeface="Wingdings" panose="05000000000000000000" pitchFamily="2" charset="2"/>
                  <a:buChar char="n"/>
                </a:pPr>
                <a:r>
                  <a:rPr lang="en-US" altLang="zh-CN" sz="2400" dirty="0"/>
                  <a:t>The signal generated by each output unit is the discriminant function of the corresponding </a:t>
                </a:r>
                <a:r>
                  <a:rPr lang="en-US" altLang="zh-CN" sz="2400" dirty="0" smtClean="0"/>
                  <a:t>category</a:t>
                </a:r>
              </a:p>
              <a:p>
                <a:pPr marL="0" indent="0">
                  <a:spcBef>
                    <a:spcPts val="200"/>
                  </a:spcBef>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𝑘</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𝑧</m:t>
                          </m:r>
                        </m:e>
                        <m:sub>
                          <m:r>
                            <a:rPr lang="en-US" altLang="zh-CN" sz="2400" b="0" i="1" smtClean="0">
                              <a:latin typeface="Cambria Math" panose="02040503050406030204" pitchFamily="18" charset="0"/>
                              <a:ea typeface="Cambria Math" panose="02040503050406030204" pitchFamily="18" charset="0"/>
                            </a:rPr>
                            <m:t>𝑘</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=1</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𝑛</m:t>
                              </m:r>
                            </m:e>
                            <m:sub>
                              <m:r>
                                <a:rPr lang="en-US" altLang="zh-CN" sz="2400" b="0" i="1" smtClean="0">
                                  <a:latin typeface="Cambria Math" panose="02040503050406030204" pitchFamily="18" charset="0"/>
                                  <a:ea typeface="Cambria Math" panose="02040503050406030204" pitchFamily="18" charset="0"/>
                                </a:rPr>
                                <m:t>𝐻</m:t>
                              </m:r>
                            </m:sub>
                          </m:sSub>
                        </m:sup>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𝑤</m:t>
                              </m:r>
                            </m:e>
                            <m:sub>
                              <m:r>
                                <a:rPr lang="en-US" altLang="zh-CN" sz="2400" b="0" i="1" smtClean="0">
                                  <a:latin typeface="Cambria Math" panose="02040503050406030204" pitchFamily="18" charset="0"/>
                                  <a:ea typeface="Cambria Math" panose="02040503050406030204" pitchFamily="18" charset="0"/>
                                </a:rPr>
                                <m:t>𝑘𝑗</m:t>
                              </m:r>
                            </m:sub>
                          </m:sSub>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𝑑</m:t>
                                  </m:r>
                                </m:sup>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𝑤</m:t>
                                      </m:r>
                                    </m:e>
                                    <m:sub>
                                      <m:r>
                                        <a:rPr lang="en-US" altLang="zh-CN" sz="2400" b="0" i="1" smtClean="0">
                                          <a:latin typeface="Cambria Math" panose="02040503050406030204" pitchFamily="18" charset="0"/>
                                          <a:ea typeface="Cambria Math" panose="02040503050406030204" pitchFamily="18" charset="0"/>
                                        </a:rPr>
                                        <m:t>𝑗𝑖</m:t>
                                      </m:r>
                                    </m:sub>
                                  </m:sSub>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e>
                              </m:nary>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𝑤</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0</m:t>
                                  </m:r>
                                </m:sub>
                              </m:sSub>
                            </m:e>
                          </m:d>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𝑤</m:t>
                              </m:r>
                            </m:e>
                            <m:sub>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0</m:t>
                              </m:r>
                            </m:sub>
                          </m:sSub>
                        </m:e>
                      </m:nary>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36867" name="Rectangle 3">
                <a:extLst>
                  <a:ext uri="{FF2B5EF4-FFF2-40B4-BE49-F238E27FC236}">
                    <a16:creationId xmlns:a16="http://schemas.microsoft.com/office/drawing/2014/main" id="{2A77E7BA-3972-28AB-9110-E1636A576F44}"/>
                  </a:ext>
                </a:extLst>
              </p:cNvPr>
              <p:cNvSpPr>
                <a:spLocks noGrp="1" noRot="1" noChangeAspect="1" noMove="1" noResize="1" noEditPoints="1" noAdjustHandles="1" noChangeArrowheads="1" noChangeShapeType="1" noTextEdit="1"/>
              </p:cNvSpPr>
              <p:nvPr>
                <p:ph idx="1"/>
              </p:nvPr>
            </p:nvSpPr>
            <p:spPr>
              <a:blipFill>
                <a:blip r:embed="rId3"/>
                <a:stretch>
                  <a:fillRect l="-773" t="-797"/>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C5B5E71-ADAC-5045-1A82-B175B2E64223}"/>
              </a:ext>
            </a:extLst>
          </p:cNvPr>
          <p:cNvSpPr>
            <a:spLocks noGrp="1" noChangeArrowheads="1"/>
          </p:cNvSpPr>
          <p:nvPr>
            <p:ph type="title"/>
          </p:nvPr>
        </p:nvSpPr>
        <p:spPr/>
        <p:txBody>
          <a:bodyPr/>
          <a:lstStyle/>
          <a:p>
            <a:r>
              <a:rPr lang="en-US" altLang="zh-CN" sz="2800">
                <a:latin typeface="Comic Sans MS" panose="030F0702030302020204" pitchFamily="66" charset="0"/>
              </a:rPr>
              <a:t>The Representation Ability of Multilayer Networks</a:t>
            </a:r>
          </a:p>
        </p:txBody>
      </p:sp>
      <p:sp>
        <p:nvSpPr>
          <p:cNvPr id="46083" name="Rectangle 3">
            <a:extLst>
              <a:ext uri="{FF2B5EF4-FFF2-40B4-BE49-F238E27FC236}">
                <a16:creationId xmlns:a16="http://schemas.microsoft.com/office/drawing/2014/main" id="{3E5645C4-FD79-3C51-EC91-048D34A94828}"/>
              </a:ext>
            </a:extLst>
          </p:cNvPr>
          <p:cNvSpPr>
            <a:spLocks noGrp="1" noChangeArrowheads="1"/>
          </p:cNvSpPr>
          <p:nvPr>
            <p:ph idx="1"/>
          </p:nvPr>
        </p:nvSpPr>
        <p:spPr/>
        <p:txBody>
          <a:bodyPr/>
          <a:lstStyle/>
          <a:p>
            <a:pPr>
              <a:buFont typeface="Wingdings" panose="05000000000000000000" pitchFamily="2" charset="2"/>
              <a:buChar char="n"/>
              <a:defRPr/>
            </a:pPr>
            <a:r>
              <a:rPr lang="en-US" altLang="zh-CN" dirty="0"/>
              <a:t>sigmoid function (S</a:t>
            </a:r>
            <a:r>
              <a:rPr lang="zh-CN" altLang="en-US" dirty="0"/>
              <a:t>形函数</a:t>
            </a:r>
            <a:r>
              <a:rPr lang="en-US" altLang="zh-CN" dirty="0"/>
              <a:t>)</a:t>
            </a:r>
          </a:p>
          <a:p>
            <a:pPr>
              <a:defRPr/>
            </a:pPr>
            <a:endParaRPr lang="zh-CN" altLang="en-US" dirty="0"/>
          </a:p>
          <a:p>
            <a:pPr>
              <a:defRPr/>
            </a:pPr>
            <a:endParaRPr lang="zh-CN" altLang="en-US" dirty="0"/>
          </a:p>
          <a:p>
            <a:pPr>
              <a:defRPr/>
            </a:pPr>
            <a:endParaRPr lang="zh-CN" altLang="en-US" dirty="0"/>
          </a:p>
          <a:p>
            <a:pPr>
              <a:defRPr/>
            </a:pPr>
            <a:endParaRPr lang="zh-CN" altLang="en-US" dirty="0"/>
          </a:p>
          <a:p>
            <a:pPr>
              <a:buFont typeface="Wingdings" panose="05000000000000000000" pitchFamily="2" charset="2"/>
              <a:buChar char="n"/>
              <a:defRPr/>
            </a:pPr>
            <a:r>
              <a:rPr lang="en-US" altLang="zh-CN" dirty="0"/>
              <a:t>U</a:t>
            </a:r>
            <a:r>
              <a:rPr lang="en-US" altLang="zh-CN"/>
              <a:t>niversal </a:t>
            </a:r>
            <a:r>
              <a:rPr lang="en-US" altLang="zh-CN" dirty="0"/>
              <a:t>approximation (</a:t>
            </a:r>
            <a:r>
              <a:rPr lang="zh-CN" altLang="en-US" dirty="0"/>
              <a:t>一般逼近</a:t>
            </a:r>
            <a:r>
              <a:rPr lang="en-US" altLang="zh-CN" dirty="0"/>
              <a:t>) theory</a:t>
            </a:r>
          </a:p>
          <a:p>
            <a:pPr marL="0" indent="0">
              <a:buNone/>
              <a:defRPr/>
            </a:pPr>
            <a:r>
              <a:rPr lang="en-US" altLang="zh-CN" b="1" dirty="0">
                <a:solidFill>
                  <a:schemeClr val="accent2"/>
                </a:solidFill>
              </a:rPr>
              <a:t>    [</a:t>
            </a:r>
            <a:r>
              <a:rPr lang="en-US" altLang="zh-CN" b="1" dirty="0" err="1">
                <a:solidFill>
                  <a:schemeClr val="accent2"/>
                </a:solidFill>
              </a:rPr>
              <a:t>Cybenko</a:t>
            </a:r>
            <a:r>
              <a:rPr lang="en-US" altLang="zh-CN" b="1" dirty="0">
                <a:solidFill>
                  <a:schemeClr val="accent2"/>
                </a:solidFill>
              </a:rPr>
              <a:t> 1989; </a:t>
            </a:r>
            <a:r>
              <a:rPr lang="en-US" altLang="zh-CN" b="1" dirty="0" err="1">
                <a:solidFill>
                  <a:schemeClr val="accent2"/>
                </a:solidFill>
              </a:rPr>
              <a:t>Hornik</a:t>
            </a:r>
            <a:r>
              <a:rPr lang="en-US" altLang="zh-CN" b="1" dirty="0">
                <a:solidFill>
                  <a:schemeClr val="accent2"/>
                </a:solidFill>
              </a:rPr>
              <a:t> et al. 1989]</a:t>
            </a:r>
          </a:p>
        </p:txBody>
      </p:sp>
      <p:pic>
        <p:nvPicPr>
          <p:cNvPr id="37892" name="Picture 4">
            <a:extLst>
              <a:ext uri="{FF2B5EF4-FFF2-40B4-BE49-F238E27FC236}">
                <a16:creationId xmlns:a16="http://schemas.microsoft.com/office/drawing/2014/main" id="{F0ACD344-32E0-9EE9-9C45-ADBA500D6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1916114"/>
            <a:ext cx="344805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a:extLst>
              <a:ext uri="{FF2B5EF4-FFF2-40B4-BE49-F238E27FC236}">
                <a16:creationId xmlns:a16="http://schemas.microsoft.com/office/drawing/2014/main" id="{95FB5A21-43AA-634E-2E6D-33CB33A92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1700214"/>
            <a:ext cx="33845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6">
            <a:extLst>
              <a:ext uri="{FF2B5EF4-FFF2-40B4-BE49-F238E27FC236}">
                <a16:creationId xmlns:a16="http://schemas.microsoft.com/office/drawing/2014/main" id="{93E15D0E-E2D9-68BA-FA55-6E60602CD101}"/>
              </a:ext>
            </a:extLst>
          </p:cNvPr>
          <p:cNvSpPr>
            <a:spLocks noChangeArrowheads="1"/>
          </p:cNvSpPr>
          <p:nvPr/>
        </p:nvSpPr>
        <p:spPr bwMode="auto">
          <a:xfrm>
            <a:off x="1271464" y="5276671"/>
            <a:ext cx="921702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400"/>
              <a:t>One layer of hidden units with sigmoid activation function is sufficient for approximating any function with finitely many discontinuities to arbitrary precision.</a:t>
            </a:r>
            <a:endParaRPr lang="zh-CN" altLang="en-US" sz="2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75F5B28-5E95-8831-FFF5-DC12DC592F1B}"/>
              </a:ext>
            </a:extLst>
          </p:cNvPr>
          <p:cNvSpPr>
            <a:spLocks noGrp="1" noChangeArrowheads="1"/>
          </p:cNvSpPr>
          <p:nvPr>
            <p:ph type="title"/>
          </p:nvPr>
        </p:nvSpPr>
        <p:spPr/>
        <p:txBody>
          <a:bodyPr/>
          <a:lstStyle/>
          <a:p>
            <a:r>
              <a:rPr lang="en-US" altLang="zh-CN" sz="2800">
                <a:latin typeface="Comic Sans MS" panose="030F0702030302020204" pitchFamily="66" charset="0"/>
              </a:rPr>
              <a:t>The Representation Ability of Multilayer Networks</a:t>
            </a:r>
            <a:endParaRPr lang="zh-CN" altLang="en-US" sz="2800"/>
          </a:p>
        </p:txBody>
      </p:sp>
      <p:sp>
        <p:nvSpPr>
          <p:cNvPr id="39939" name="Rectangle 3">
            <a:extLst>
              <a:ext uri="{FF2B5EF4-FFF2-40B4-BE49-F238E27FC236}">
                <a16:creationId xmlns:a16="http://schemas.microsoft.com/office/drawing/2014/main" id="{CCDE0461-38B6-FA61-6B96-92FDC4712E1D}"/>
              </a:ext>
            </a:extLst>
          </p:cNvPr>
          <p:cNvSpPr>
            <a:spLocks noGrp="1" noChangeArrowheads="1"/>
          </p:cNvSpPr>
          <p:nvPr>
            <p:ph idx="1"/>
          </p:nvPr>
        </p:nvSpPr>
        <p:spPr/>
        <p:txBody>
          <a:bodyPr/>
          <a:lstStyle/>
          <a:p>
            <a:pPr eaLnBrk="1" hangingPunct="1">
              <a:buFont typeface="Wingdings" panose="05000000000000000000" pitchFamily="2" charset="2"/>
              <a:buChar char="n"/>
            </a:pPr>
            <a:r>
              <a:rPr lang="en-US" altLang="zh-CN" dirty="0">
                <a:solidFill>
                  <a:srgbClr val="FF0000"/>
                </a:solidFill>
              </a:rPr>
              <a:t>Any discriminant function can be implemented by a three-layer neural network !</a:t>
            </a:r>
            <a:endParaRPr lang="zh-CN" altLang="en-US" sz="3200" dirty="0">
              <a:solidFill>
                <a:srgbClr val="FF0000"/>
              </a:solidFill>
            </a:endParaRPr>
          </a:p>
          <a:p>
            <a:pPr>
              <a:buFont typeface="Wingdings" panose="05000000000000000000" pitchFamily="2" charset="2"/>
              <a:buChar char="n"/>
            </a:pPr>
            <a:r>
              <a:rPr lang="en-US" altLang="zh-CN" dirty="0"/>
              <a:t>But……</a:t>
            </a:r>
          </a:p>
          <a:p>
            <a:pPr lvl="1">
              <a:buFont typeface="Wingdings" panose="05000000000000000000" pitchFamily="2" charset="2"/>
              <a:buChar char="n"/>
            </a:pPr>
            <a:r>
              <a:rPr lang="en-US" altLang="zh-CN" dirty="0"/>
              <a:t>It only makes theoretical sense that a multilayer network can achieve arbitrary decisions</a:t>
            </a:r>
          </a:p>
          <a:p>
            <a:pPr lvl="1">
              <a:buFont typeface="Wingdings" panose="05000000000000000000" pitchFamily="2" charset="2"/>
              <a:buChar char="n"/>
            </a:pPr>
            <a:r>
              <a:rPr lang="en-US" altLang="zh-CN" dirty="0"/>
              <a:t>The theory tells us "Can" but not "How“</a:t>
            </a:r>
          </a:p>
          <a:p>
            <a:pPr lvl="1">
              <a:buFont typeface="Wingdings" panose="05000000000000000000" pitchFamily="2" charset="2"/>
              <a:buChar char="n"/>
            </a:pPr>
            <a:r>
              <a:rPr lang="en-US" altLang="zh-CN" dirty="0"/>
              <a:t>The structure design and training methods of the network require specific analysis of specific problems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87E3BEB-102B-8A43-105F-838CDC9325D6}"/>
              </a:ext>
            </a:extLst>
          </p:cNvPr>
          <p:cNvSpPr>
            <a:spLocks noGrp="1" noChangeArrowheads="1"/>
          </p:cNvSpPr>
          <p:nvPr>
            <p:ph type="title"/>
          </p:nvPr>
        </p:nvSpPr>
        <p:spPr/>
        <p:txBody>
          <a:bodyPr/>
          <a:lstStyle/>
          <a:p>
            <a:r>
              <a:rPr lang="en-US" altLang="zh-CN">
                <a:latin typeface="Comic Sans MS" panose="030F0702030302020204" pitchFamily="66" charset="0"/>
              </a:rPr>
              <a:t>Neural Network Learning</a:t>
            </a:r>
            <a:endParaRPr lang="zh-CN" altLang="en-US">
              <a:latin typeface="Comic Sans MS" panose="030F0702030302020204" pitchFamily="66" charset="0"/>
            </a:endParaRPr>
          </a:p>
        </p:txBody>
      </p:sp>
      <p:sp>
        <p:nvSpPr>
          <p:cNvPr id="40963" name="Rectangle 3">
            <a:extLst>
              <a:ext uri="{FF2B5EF4-FFF2-40B4-BE49-F238E27FC236}">
                <a16:creationId xmlns:a16="http://schemas.microsoft.com/office/drawing/2014/main" id="{93C05520-6CA7-D99A-B39E-A975BCF1A237}"/>
              </a:ext>
            </a:extLst>
          </p:cNvPr>
          <p:cNvSpPr>
            <a:spLocks noGrp="1" noChangeArrowheads="1"/>
          </p:cNvSpPr>
          <p:nvPr>
            <p:ph idx="1"/>
          </p:nvPr>
        </p:nvSpPr>
        <p:spPr/>
        <p:txBody>
          <a:bodyPr/>
          <a:lstStyle/>
          <a:p>
            <a:pPr>
              <a:buFont typeface="Wingdings" panose="05000000000000000000" pitchFamily="2" charset="2"/>
              <a:buChar char="n"/>
            </a:pPr>
            <a:r>
              <a:rPr lang="en-US" altLang="zh-CN" dirty="0"/>
              <a:t>Neural network learning algorithm</a:t>
            </a:r>
            <a:endParaRPr lang="zh-CN" altLang="en-US" dirty="0"/>
          </a:p>
          <a:p>
            <a:pPr lvl="1">
              <a:buFont typeface="Wingdings" panose="05000000000000000000" pitchFamily="2" charset="2"/>
              <a:buChar char="n"/>
            </a:pPr>
            <a:r>
              <a:rPr lang="en-US" altLang="zh-CN" b="1" dirty="0">
                <a:solidFill>
                  <a:srgbClr val="FF0000"/>
                </a:solidFill>
              </a:rPr>
              <a:t>backpropagation algorithm</a:t>
            </a:r>
            <a:r>
              <a:rPr lang="zh-CN" altLang="en-US" dirty="0">
                <a:solidFill>
                  <a:srgbClr val="FF0000"/>
                </a:solidFill>
              </a:rPr>
              <a:t> </a:t>
            </a:r>
            <a:r>
              <a:rPr lang="en-US" altLang="zh-CN" dirty="0"/>
              <a:t>(</a:t>
            </a:r>
            <a:r>
              <a:rPr lang="zh-CN" altLang="en-US" b="1" dirty="0">
                <a:solidFill>
                  <a:srgbClr val="FF0000"/>
                </a:solidFill>
              </a:rPr>
              <a:t>反向传播算法</a:t>
            </a:r>
            <a:r>
              <a:rPr lang="en-US" altLang="zh-CN" dirty="0"/>
              <a:t>)</a:t>
            </a:r>
            <a:r>
              <a:rPr lang="zh-CN" altLang="en-US" dirty="0"/>
              <a:t/>
            </a:r>
            <a:br>
              <a:rPr lang="zh-CN" altLang="en-US" dirty="0"/>
            </a:br>
            <a:r>
              <a:rPr lang="en-US" altLang="zh-CN" b="1" dirty="0">
                <a:solidFill>
                  <a:schemeClr val="accent2"/>
                </a:solidFill>
              </a:rPr>
              <a:t>[</a:t>
            </a:r>
            <a:r>
              <a:rPr lang="en-US" altLang="zh-CN" b="1" dirty="0" err="1">
                <a:solidFill>
                  <a:schemeClr val="accent2"/>
                </a:solidFill>
              </a:rPr>
              <a:t>Rumelhart</a:t>
            </a:r>
            <a:r>
              <a:rPr lang="en-US" altLang="zh-CN" b="1" dirty="0">
                <a:solidFill>
                  <a:schemeClr val="accent2"/>
                </a:solidFill>
              </a:rPr>
              <a:t> et al. 1985]</a:t>
            </a:r>
          </a:p>
          <a:p>
            <a:pPr lvl="1">
              <a:buFont typeface="Wingdings" panose="05000000000000000000" pitchFamily="2" charset="2"/>
              <a:buChar char="n"/>
            </a:pPr>
            <a:r>
              <a:rPr lang="en-US" altLang="zh-CN" dirty="0"/>
              <a:t>Similar solutions have been proposed independently by others</a:t>
            </a:r>
            <a:r>
              <a:rPr lang="zh-CN" altLang="en-US" dirty="0"/>
              <a:t/>
            </a:r>
            <a:br>
              <a:rPr lang="zh-CN" altLang="en-US" dirty="0"/>
            </a:br>
            <a:r>
              <a:rPr lang="en-US" altLang="zh-CN" b="1" dirty="0">
                <a:solidFill>
                  <a:schemeClr val="accent2"/>
                </a:solidFill>
              </a:rPr>
              <a:t>[</a:t>
            </a:r>
            <a:r>
              <a:rPr lang="en-US" altLang="zh-CN" b="1" dirty="0" err="1">
                <a:solidFill>
                  <a:schemeClr val="accent2"/>
                </a:solidFill>
              </a:rPr>
              <a:t>Werbos</a:t>
            </a:r>
            <a:r>
              <a:rPr lang="en-US" altLang="zh-CN" b="1" dirty="0">
                <a:solidFill>
                  <a:schemeClr val="accent2"/>
                </a:solidFill>
              </a:rPr>
              <a:t> 1974; Parker 1985; Le </a:t>
            </a:r>
            <a:r>
              <a:rPr lang="en-US" altLang="zh-CN" b="1" dirty="0" err="1">
                <a:solidFill>
                  <a:schemeClr val="accent2"/>
                </a:solidFill>
              </a:rPr>
              <a:t>Cun</a:t>
            </a:r>
            <a:r>
              <a:rPr lang="en-US" altLang="zh-CN" b="1" dirty="0">
                <a:solidFill>
                  <a:schemeClr val="accent2"/>
                </a:solidFill>
              </a:rPr>
              <a:t> 1985]</a:t>
            </a:r>
          </a:p>
          <a:p>
            <a:pPr lvl="1">
              <a:buFont typeface="Wingdings" panose="05000000000000000000" pitchFamily="2" charset="2"/>
              <a:buChar char="n"/>
            </a:pPr>
            <a:r>
              <a:rPr lang="en-US" altLang="zh-CN" dirty="0"/>
              <a:t>Complex decision surfaces can be learned</a:t>
            </a:r>
            <a:endParaRPr lang="zh-CN" altLang="en-US" dirty="0"/>
          </a:p>
          <a:p>
            <a:pPr lvl="1">
              <a:buFont typeface="Wingdings" panose="05000000000000000000" pitchFamily="2" charset="2"/>
              <a:buChar char="n"/>
            </a:pPr>
            <a:r>
              <a:rPr lang="en-US" altLang="zh-CN" dirty="0"/>
              <a:t>The optimal solution cannot be guaranteed, but a better solution can be obtained</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1FFB214-9F00-6021-BE28-070385D81420}"/>
              </a:ext>
            </a:extLst>
          </p:cNvPr>
          <p:cNvSpPr>
            <a:spLocks noGrp="1" noChangeArrowheads="1"/>
          </p:cNvSpPr>
          <p:nvPr>
            <p:ph type="title"/>
          </p:nvPr>
        </p:nvSpPr>
        <p:spPr/>
        <p:txBody>
          <a:bodyPr/>
          <a:lstStyle/>
          <a:p>
            <a:r>
              <a:rPr lang="en-US" altLang="zh-CN">
                <a:latin typeface="Comic Sans MS" panose="030F0702030302020204" pitchFamily="66" charset="0"/>
              </a:rPr>
              <a:t>Neural Network Learning</a:t>
            </a:r>
            <a:endParaRPr lang="zh-CN" altLang="en-US"/>
          </a:p>
        </p:txBody>
      </p:sp>
      <p:sp>
        <p:nvSpPr>
          <p:cNvPr id="41987" name="Rectangle 3">
            <a:extLst>
              <a:ext uri="{FF2B5EF4-FFF2-40B4-BE49-F238E27FC236}">
                <a16:creationId xmlns:a16="http://schemas.microsoft.com/office/drawing/2014/main" id="{CB736579-00FE-B3AA-53B1-9438EB584B62}"/>
              </a:ext>
            </a:extLst>
          </p:cNvPr>
          <p:cNvSpPr>
            <a:spLocks noGrp="1" noChangeArrowheads="1"/>
          </p:cNvSpPr>
          <p:nvPr>
            <p:ph idx="1"/>
          </p:nvPr>
        </p:nvSpPr>
        <p:spPr>
          <a:xfrm>
            <a:off x="911424" y="1052736"/>
            <a:ext cx="11040533" cy="5351462"/>
          </a:xfrm>
        </p:spPr>
        <p:txBody>
          <a:bodyPr/>
          <a:lstStyle/>
          <a:p>
            <a:pPr>
              <a:buFont typeface="Wingdings" panose="05000000000000000000" pitchFamily="2" charset="2"/>
              <a:buChar char="n"/>
            </a:pPr>
            <a:r>
              <a:rPr lang="en-US" altLang="zh-CN" dirty="0" smtClean="0"/>
              <a:t>Three-layer </a:t>
            </a:r>
            <a:r>
              <a:rPr lang="en-US" altLang="zh-CN" dirty="0"/>
              <a:t>neural network</a:t>
            </a:r>
            <a:endParaRPr lang="zh-CN" altLang="en-US" dirty="0"/>
          </a:p>
        </p:txBody>
      </p:sp>
      <p:pic>
        <p:nvPicPr>
          <p:cNvPr id="41988" name="Picture 4">
            <a:extLst>
              <a:ext uri="{FF2B5EF4-FFF2-40B4-BE49-F238E27FC236}">
                <a16:creationId xmlns:a16="http://schemas.microsoft.com/office/drawing/2014/main" id="{8AD87353-BA11-E483-281B-E500C0072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4" y="1671638"/>
            <a:ext cx="6840537"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A7E78C7-E3B7-521E-1B32-786E60410098}"/>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44035" name="Rectangle 3">
                <a:extLst>
                  <a:ext uri="{FF2B5EF4-FFF2-40B4-BE49-F238E27FC236}">
                    <a16:creationId xmlns:a16="http://schemas.microsoft.com/office/drawing/2014/main" id="{A85E590A-83DA-4DCB-22EA-5C60BEEA6F78}"/>
                  </a:ext>
                </a:extLst>
              </p:cNvPr>
              <p:cNvSpPr>
                <a:spLocks noGrp="1" noChangeArrowheads="1"/>
              </p:cNvSpPr>
              <p:nvPr>
                <p:ph idx="1"/>
              </p:nvPr>
            </p:nvSpPr>
            <p:spPr/>
            <p:txBody>
              <a:bodyPr/>
              <a:lstStyle/>
              <a:p>
                <a:pPr>
                  <a:buFont typeface="Wingdings" panose="05000000000000000000" pitchFamily="2" charset="2"/>
                  <a:buChar char="n"/>
                </a:pPr>
                <a:r>
                  <a:rPr lang="en-US" altLang="zh-CN" dirty="0"/>
                  <a:t>Criterion function: the squares sum of the difference between the output value z and the true value t</a:t>
                </a:r>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1" i="0" smtClean="0">
                              <a:latin typeface="Cambria Math" panose="02040503050406030204" pitchFamily="18" charset="0"/>
                            </a:rPr>
                            <m:t>𝐰</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1/2</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1" i="0" smtClean="0">
                                  <a:latin typeface="Cambria Math" panose="02040503050406030204" pitchFamily="18" charset="0"/>
                                </a:rPr>
                                <m:t>𝐭</m:t>
                              </m:r>
                              <m:r>
                                <a:rPr lang="en-US" altLang="zh-CN" b="0" i="1" smtClean="0">
                                  <a:latin typeface="Cambria Math" panose="02040503050406030204" pitchFamily="18" charset="0"/>
                                </a:rPr>
                                <m:t>−</m:t>
                              </m:r>
                              <m:r>
                                <a:rPr lang="en-US" altLang="zh-CN" b="1" i="0" smtClean="0">
                                  <a:latin typeface="Cambria Math" panose="02040503050406030204" pitchFamily="18" charset="0"/>
                                </a:rPr>
                                <m:t>𝐳</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oMath>
                  </m:oMathPara>
                </a14:m>
                <a:endParaRPr lang="zh-CN" altLang="en-US" dirty="0"/>
              </a:p>
              <a:p>
                <a:pPr>
                  <a:buFont typeface="Wingdings" panose="05000000000000000000" pitchFamily="2" charset="2"/>
                  <a:buChar char="n"/>
                </a:pPr>
                <a:r>
                  <a:rPr lang="en-US" altLang="zh-CN" dirty="0"/>
                  <a:t>Gradient descent algorithm</a:t>
                </a:r>
              </a:p>
              <a:p>
                <a:pPr marL="0" indent="0">
                  <a:buNone/>
                </a:pPr>
                <a14:m>
                  <m:oMathPara xmlns:m="http://schemas.openxmlformats.org/officeDocument/2006/math">
                    <m:oMathParaPr>
                      <m:jc m:val="center"/>
                    </m:oMathParaPr>
                    <m:oMath xmlns:m="http://schemas.openxmlformats.org/officeDocument/2006/math">
                      <m:r>
                        <m:rPr>
                          <m:sty m:val="p"/>
                        </m:rPr>
                        <a:rPr lang="zh-CN" altLang="en-US" i="1" smtClean="0">
                          <a:latin typeface="Cambria Math" panose="02040503050406030204" pitchFamily="18" charset="0"/>
                        </a:rPr>
                        <m:t>Δ</m:t>
                      </m:r>
                      <m:r>
                        <a:rPr lang="en-US" altLang="zh-CN" b="1" i="0" smtClean="0">
                          <a:latin typeface="Cambria Math" panose="02040503050406030204" pitchFamily="18" charset="0"/>
                        </a:rPr>
                        <m:t>𝐰</m:t>
                      </m:r>
                      <m:r>
                        <a:rPr lang="en-US" altLang="zh-CN" b="0" i="1" smtClean="0">
                          <a:latin typeface="Cambria Math" panose="02040503050406030204" pitchFamily="18" charset="0"/>
                        </a:rPr>
                        <m:t>=−</m:t>
                      </m:r>
                      <m:r>
                        <a:rPr lang="zh-CN" altLang="en-US" b="0" i="1" smtClean="0">
                          <a:latin typeface="Cambria Math" panose="02040503050406030204" pitchFamily="18" charset="0"/>
                        </a:rPr>
                        <m:t>𝜂</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𝐽</m:t>
                          </m:r>
                        </m:num>
                        <m:den>
                          <m:r>
                            <a:rPr lang="zh-CN" altLang="en-US" b="0" i="1" smtClean="0">
                              <a:latin typeface="Cambria Math" panose="02040503050406030204" pitchFamily="18" charset="0"/>
                            </a:rPr>
                            <m:t>𝜕</m:t>
                          </m:r>
                          <m:r>
                            <a:rPr lang="en-US" altLang="zh-CN" b="1" i="0" smtClean="0">
                              <a:latin typeface="Cambria Math" panose="02040503050406030204" pitchFamily="18" charset="0"/>
                            </a:rPr>
                            <m:t>𝐰</m:t>
                          </m:r>
                        </m:den>
                      </m:f>
                      <m:r>
                        <a:rPr lang="en-US" altLang="zh-CN" b="0" i="1" smtClean="0">
                          <a:latin typeface="Cambria Math" panose="02040503050406030204" pitchFamily="18" charset="0"/>
                        </a:rPr>
                        <m:t>      </m:t>
                      </m:r>
                      <m:r>
                        <m:rPr>
                          <m:sty m:val="p"/>
                        </m:rPr>
                        <a:rPr lang="zh-CN" altLang="en-US" i="1" smtClean="0">
                          <a:latin typeface="Cambria Math" panose="02040503050406030204" pitchFamily="18" charset="0"/>
                        </a:rPr>
                        <m:t>Δ</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𝑚𝑛</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𝜂</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𝐽</m:t>
                          </m:r>
                        </m:num>
                        <m:den>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𝑚𝑛</m:t>
                              </m:r>
                            </m:sub>
                          </m:sSub>
                        </m:den>
                      </m:f>
                    </m:oMath>
                  </m:oMathPara>
                </a14:m>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𝐰</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+1</m:t>
                          </m:r>
                        </m:e>
                      </m:d>
                      <m:r>
                        <a:rPr lang="en-US" altLang="zh-CN" b="1" i="0" smtClean="0">
                          <a:latin typeface="Cambria Math" panose="02040503050406030204" pitchFamily="18" charset="0"/>
                        </a:rPr>
                        <m:t>=</m:t>
                      </m:r>
                      <m:r>
                        <a:rPr lang="en-US" altLang="zh-CN" b="1" i="0" smtClean="0">
                          <a:latin typeface="Cambria Math" panose="02040503050406030204" pitchFamily="18" charset="0"/>
                        </a:rPr>
                        <m:t>𝐰</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𝑚</m:t>
                          </m:r>
                        </m:e>
                      </m:d>
                      <m:r>
                        <a:rPr lang="en-US" altLang="zh-CN" b="1" i="0" smtClean="0">
                          <a:latin typeface="Cambria Math" panose="02040503050406030204" pitchFamily="18" charset="0"/>
                        </a:rPr>
                        <m:t>+</m:t>
                      </m:r>
                      <m:r>
                        <m:rPr>
                          <m:sty m:val="p"/>
                        </m:rPr>
                        <a:rPr lang="zh-CN" altLang="en-US" i="1" smtClean="0">
                          <a:latin typeface="Cambria Math" panose="02040503050406030204" pitchFamily="18" charset="0"/>
                        </a:rPr>
                        <m:t>Δ</m:t>
                      </m:r>
                      <m:r>
                        <a:rPr lang="en-US" altLang="zh-CN" b="1" i="0" smtClean="0">
                          <a:latin typeface="Cambria Math" panose="02040503050406030204" pitchFamily="18" charset="0"/>
                        </a:rPr>
                        <m:t>𝐰</m:t>
                      </m:r>
                      <m:r>
                        <a:rPr lang="en-US" altLang="zh-CN" b="0" i="0" smtClean="0">
                          <a:latin typeface="Cambria Math" panose="02040503050406030204" pitchFamily="18" charset="0"/>
                        </a:rPr>
                        <m:t>(</m:t>
                      </m:r>
                      <m:r>
                        <a:rPr lang="en-US" altLang="zh-CN" b="0" i="1" smtClean="0">
                          <a:latin typeface="Cambria Math" panose="02040503050406030204" pitchFamily="18" charset="0"/>
                        </a:rPr>
                        <m:t>𝑚</m:t>
                      </m:r>
                      <m:r>
                        <a:rPr lang="en-US" altLang="zh-CN" b="0" i="0" smtClean="0">
                          <a:latin typeface="Cambria Math" panose="02040503050406030204" pitchFamily="18" charset="0"/>
                        </a:rPr>
                        <m:t>)</m:t>
                      </m:r>
                    </m:oMath>
                  </m:oMathPara>
                </a14:m>
                <a:endParaRPr lang="zh-CN" altLang="en-US" dirty="0"/>
              </a:p>
            </p:txBody>
          </p:sp>
        </mc:Choice>
        <mc:Fallback xmlns="">
          <p:sp>
            <p:nvSpPr>
              <p:cNvPr id="44035" name="Rectangle 3">
                <a:extLst>
                  <a:ext uri="{FF2B5EF4-FFF2-40B4-BE49-F238E27FC236}">
                    <a16:creationId xmlns:a16="http://schemas.microsoft.com/office/drawing/2014/main" id="{A85E590A-83DA-4DCB-22EA-5C60BEEA6F78}"/>
                  </a:ext>
                </a:extLst>
              </p:cNvPr>
              <p:cNvSpPr>
                <a:spLocks noGrp="1" noRot="1" noChangeAspect="1" noMove="1" noResize="1" noEditPoints="1" noAdjustHandles="1" noChangeArrowheads="1" noChangeShapeType="1" noTextEdit="1"/>
              </p:cNvSpPr>
              <p:nvPr>
                <p:ph idx="1"/>
              </p:nvPr>
            </p:nvSpPr>
            <p:spPr>
              <a:blipFill>
                <a:blip r:embed="rId3"/>
                <a:stretch>
                  <a:fillRect l="-994" t="-125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B5C92218-DA23-970F-3E0A-491AB1022B58}"/>
              </a:ext>
            </a:extLst>
          </p:cNvPr>
          <p:cNvSpPr>
            <a:spLocks noGrp="1" noChangeArrowheads="1"/>
          </p:cNvSpPr>
          <p:nvPr>
            <p:ph type="title"/>
          </p:nvPr>
        </p:nvSpPr>
        <p:spPr/>
        <p:txBody>
          <a:bodyPr/>
          <a:lstStyle/>
          <a:p>
            <a:r>
              <a:rPr lang="en-US" altLang="zh-CN">
                <a:latin typeface="Comic Sans MS" panose="030F0702030302020204" pitchFamily="66" charset="0"/>
              </a:rPr>
              <a:t>What is Neural Network?</a:t>
            </a:r>
            <a:endParaRPr lang="zh-CN" altLang="en-US">
              <a:latin typeface="Comic Sans MS" panose="030F0702030302020204" pitchFamily="66" charset="0"/>
            </a:endParaRPr>
          </a:p>
        </p:txBody>
      </p:sp>
      <p:sp>
        <p:nvSpPr>
          <p:cNvPr id="20483" name="Rectangle 7">
            <a:extLst>
              <a:ext uri="{FF2B5EF4-FFF2-40B4-BE49-F238E27FC236}">
                <a16:creationId xmlns:a16="http://schemas.microsoft.com/office/drawing/2014/main" id="{D7B11771-98EB-2F9D-7511-D1EFB2EF8202}"/>
              </a:ext>
            </a:extLst>
          </p:cNvPr>
          <p:cNvSpPr>
            <a:spLocks noGrp="1" noChangeArrowheads="1"/>
          </p:cNvSpPr>
          <p:nvPr>
            <p:ph idx="1"/>
          </p:nvPr>
        </p:nvSpPr>
        <p:spPr>
          <a:xfrm>
            <a:off x="911424" y="1125538"/>
            <a:ext cx="11041393" cy="5351462"/>
          </a:xfrm>
        </p:spPr>
        <p:txBody>
          <a:bodyPr/>
          <a:lstStyle/>
          <a:p>
            <a:pPr>
              <a:buFont typeface="Wingdings" panose="05000000000000000000" pitchFamily="2" charset="2"/>
              <a:buChar char="n"/>
            </a:pPr>
            <a:r>
              <a:rPr lang="en-US" altLang="zh-CN" b="1" dirty="0">
                <a:solidFill>
                  <a:srgbClr val="FF0000"/>
                </a:solidFill>
              </a:rPr>
              <a:t>Neural Network</a:t>
            </a:r>
            <a:r>
              <a:rPr lang="en-US" altLang="zh-CN" dirty="0">
                <a:solidFill>
                  <a:srgbClr val="FF0000"/>
                </a:solidFill>
              </a:rPr>
              <a:t>(</a:t>
            </a:r>
            <a:r>
              <a:rPr lang="en-US" altLang="zh-CN" b="1" dirty="0">
                <a:solidFill>
                  <a:srgbClr val="FF0000"/>
                </a:solidFill>
              </a:rPr>
              <a:t>NN,</a:t>
            </a:r>
            <a:r>
              <a:rPr lang="zh-CN" altLang="en-US" b="1" dirty="0">
                <a:solidFill>
                  <a:srgbClr val="FF0000"/>
                </a:solidFill>
              </a:rPr>
              <a:t>神经网络</a:t>
            </a:r>
            <a:r>
              <a:rPr lang="en-US" altLang="zh-CN" dirty="0">
                <a:solidFill>
                  <a:srgbClr val="FF0000"/>
                </a:solidFill>
              </a:rPr>
              <a:t>)</a:t>
            </a:r>
            <a:r>
              <a:rPr lang="zh-CN" altLang="en-US" dirty="0">
                <a:solidFill>
                  <a:srgbClr val="FF0000"/>
                </a:solidFill>
              </a:rPr>
              <a:t/>
            </a:r>
            <a:br>
              <a:rPr lang="zh-CN" altLang="en-US" dirty="0">
                <a:solidFill>
                  <a:srgbClr val="FF0000"/>
                </a:solidFill>
              </a:rPr>
            </a:br>
            <a:r>
              <a:rPr lang="en-US" altLang="zh-CN" dirty="0"/>
              <a:t>as known </a:t>
            </a:r>
            <a:r>
              <a:rPr lang="en-US" altLang="zh-CN" dirty="0">
                <a:solidFill>
                  <a:srgbClr val="FF0000"/>
                </a:solidFill>
              </a:rPr>
              <a:t>as </a:t>
            </a:r>
            <a:r>
              <a:rPr lang="en-US" altLang="zh-CN" b="1" dirty="0">
                <a:solidFill>
                  <a:srgbClr val="FF0000"/>
                </a:solidFill>
              </a:rPr>
              <a:t>artificial neural network </a:t>
            </a:r>
            <a:r>
              <a:rPr lang="en-US" altLang="zh-CN" dirty="0"/>
              <a:t>(</a:t>
            </a:r>
            <a:r>
              <a:rPr lang="zh-CN" altLang="en-US" b="1" dirty="0">
                <a:solidFill>
                  <a:srgbClr val="FF0000"/>
                </a:solidFill>
              </a:rPr>
              <a:t>人工神经网络</a:t>
            </a:r>
            <a:r>
              <a:rPr lang="en-US" altLang="zh-CN" dirty="0"/>
              <a:t>)</a:t>
            </a:r>
            <a:endParaRPr lang="zh-CN" altLang="en-US" dirty="0"/>
          </a:p>
          <a:p>
            <a:endParaRPr lang="zh-CN" altLang="en-US" dirty="0"/>
          </a:p>
        </p:txBody>
      </p:sp>
      <p:sp>
        <p:nvSpPr>
          <p:cNvPr id="20484" name="Rectangle 8">
            <a:extLst>
              <a:ext uri="{FF2B5EF4-FFF2-40B4-BE49-F238E27FC236}">
                <a16:creationId xmlns:a16="http://schemas.microsoft.com/office/drawing/2014/main" id="{9750B090-85EE-BC7E-9B4F-AA61C9DCB4F0}"/>
              </a:ext>
            </a:extLst>
          </p:cNvPr>
          <p:cNvSpPr>
            <a:spLocks noChangeArrowheads="1"/>
          </p:cNvSpPr>
          <p:nvPr/>
        </p:nvSpPr>
        <p:spPr bwMode="auto">
          <a:xfrm>
            <a:off x="1271464" y="2370108"/>
            <a:ext cx="907300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400" dirty="0">
                <a:solidFill>
                  <a:schemeClr val="tx1"/>
                </a:solidFill>
              </a:rPr>
              <a:t>“neural networks are massively parallel interconnected networks of simple (usually adaptive) elements and their hierarchical organizations which are intended to interact with the objects of the real world in the same way as biological nervous systems do” </a:t>
            </a:r>
          </a:p>
          <a:p>
            <a:pPr eaLnBrk="1" hangingPunct="1">
              <a:spcBef>
                <a:spcPct val="50000"/>
              </a:spcBef>
            </a:pPr>
            <a:r>
              <a:rPr lang="en-US" altLang="zh-CN" sz="2400" dirty="0">
                <a:solidFill>
                  <a:schemeClr val="accent2"/>
                </a:solidFill>
              </a:rPr>
              <a:t>[T. </a:t>
            </a:r>
            <a:r>
              <a:rPr lang="en-US" altLang="zh-CN" sz="2400" dirty="0" err="1">
                <a:solidFill>
                  <a:schemeClr val="accent2"/>
                </a:solidFill>
              </a:rPr>
              <a:t>Kohonen</a:t>
            </a:r>
            <a:r>
              <a:rPr lang="en-US" altLang="zh-CN" sz="2400" dirty="0">
                <a:solidFill>
                  <a:schemeClr val="accent2"/>
                </a:solidFill>
              </a:rPr>
              <a:t>, NN88]</a:t>
            </a:r>
            <a:endParaRPr lang="zh-CN" altLang="en-US" sz="2400" dirty="0">
              <a:solidFill>
                <a:schemeClr val="accent2"/>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E42CEF-89F3-5940-4CF0-D9DF5797A758}"/>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mc:AlternateContent xmlns:mc="http://schemas.openxmlformats.org/markup-compatibility/2006" xmlns:a14="http://schemas.microsoft.com/office/drawing/2010/main">
        <mc:Choice Requires="a14">
          <p:sp>
            <p:nvSpPr>
              <p:cNvPr id="45059" name="Rectangle 3">
                <a:extLst>
                  <a:ext uri="{FF2B5EF4-FFF2-40B4-BE49-F238E27FC236}">
                    <a16:creationId xmlns:a16="http://schemas.microsoft.com/office/drawing/2014/main" id="{13C55B22-FB4F-744E-22C6-1757C942416C}"/>
                  </a:ext>
                </a:extLst>
              </p:cNvPr>
              <p:cNvSpPr>
                <a:spLocks noGrp="1" noChangeArrowheads="1"/>
              </p:cNvSpPr>
              <p:nvPr>
                <p:ph idx="1"/>
              </p:nvPr>
            </p:nvSpPr>
            <p:spPr>
              <a:xfrm>
                <a:off x="912284" y="1125538"/>
                <a:ext cx="11040533" cy="5732462"/>
              </a:xfrm>
            </p:spPr>
            <p:txBody>
              <a:bodyPr/>
              <a:lstStyle/>
              <a:p>
                <a:pPr>
                  <a:buFont typeface="Wingdings" panose="05000000000000000000" pitchFamily="2" charset="2"/>
                  <a:buChar char="n"/>
                </a:pPr>
                <a:r>
                  <a:rPr lang="en-US" altLang="zh-CN" dirty="0">
                    <a:solidFill>
                      <a:srgbClr val="FF0000"/>
                    </a:solidFill>
                  </a:rPr>
                  <a:t>Weight update from hidden layer to output layer</a:t>
                </a: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𝐽</m:t>
                          </m:r>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𝑘𝑗</m:t>
                              </m:r>
                            </m:sub>
                          </m:sSub>
                        </m:den>
                      </m:f>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𝐽</m:t>
                          </m:r>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den>
                      </m:f>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𝑘𝑗</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𝑘</m:t>
                          </m:r>
                        </m:sub>
                      </m:sSub>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𝑘𝑗</m:t>
                              </m:r>
                            </m:sub>
                          </m:sSub>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𝐽</m:t>
                          </m:r>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𝐽</m:t>
                          </m:r>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den>
                      </m:f>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𝑘𝑗</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zh-CN" altLang="en-US" i="1" smtClean="0">
                          <a:latin typeface="Cambria Math" panose="02040503050406030204" pitchFamily="18" charset="0"/>
                        </a:rPr>
                        <m:t>Δ</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𝑘𝑗</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𝜂</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m:oMathPara>
                </a14:m>
                <a:endParaRPr lang="en-US" altLang="zh-CN" dirty="0"/>
              </a:p>
              <a:p>
                <a:pPr marL="0" indent="0">
                  <a:buNone/>
                </a:pPr>
                <a:endParaRPr lang="zh-CN" altLang="en-US" dirty="0"/>
              </a:p>
            </p:txBody>
          </p:sp>
        </mc:Choice>
        <mc:Fallback xmlns="">
          <p:sp>
            <p:nvSpPr>
              <p:cNvPr id="45059" name="Rectangle 3">
                <a:extLst>
                  <a:ext uri="{FF2B5EF4-FFF2-40B4-BE49-F238E27FC236}">
                    <a16:creationId xmlns:a16="http://schemas.microsoft.com/office/drawing/2014/main" id="{13C55B22-FB4F-744E-22C6-1757C942416C}"/>
                  </a:ext>
                </a:extLst>
              </p:cNvPr>
              <p:cNvSpPr>
                <a:spLocks noGrp="1" noRot="1" noChangeAspect="1" noMove="1" noResize="1" noEditPoints="1" noAdjustHandles="1" noChangeArrowheads="1" noChangeShapeType="1" noTextEdit="1"/>
              </p:cNvSpPr>
              <p:nvPr>
                <p:ph idx="1"/>
              </p:nvPr>
            </p:nvSpPr>
            <p:spPr>
              <a:xfrm>
                <a:off x="912284" y="1125538"/>
                <a:ext cx="11040533" cy="5732462"/>
              </a:xfrm>
              <a:blipFill>
                <a:blip r:embed="rId3"/>
                <a:stretch>
                  <a:fillRect l="-994" t="-1170"/>
                </a:stretch>
              </a:blipFill>
            </p:spPr>
            <p:txBody>
              <a:bodyPr/>
              <a:lstStyle/>
              <a:p>
                <a:r>
                  <a:rPr lang="zh-CN" altLang="en-US">
                    <a:noFill/>
                  </a:rPr>
                  <a:t> </a:t>
                </a:r>
              </a:p>
            </p:txBody>
          </p:sp>
        </mc:Fallback>
      </mc:AlternateContent>
      <p:grpSp>
        <p:nvGrpSpPr>
          <p:cNvPr id="2" name="Group 12">
            <a:extLst>
              <a:ext uri="{FF2B5EF4-FFF2-40B4-BE49-F238E27FC236}">
                <a16:creationId xmlns:a16="http://schemas.microsoft.com/office/drawing/2014/main" id="{2122F7DC-7B7A-F0EF-48C7-1A734C4E39E9}"/>
              </a:ext>
            </a:extLst>
          </p:cNvPr>
          <p:cNvGrpSpPr>
            <a:grpSpLocks/>
          </p:cNvGrpSpPr>
          <p:nvPr/>
        </p:nvGrpSpPr>
        <p:grpSpPr bwMode="auto">
          <a:xfrm>
            <a:off x="2567608" y="2997199"/>
            <a:ext cx="5473700" cy="1192213"/>
            <a:chOff x="793" y="1888"/>
            <a:chExt cx="3448" cy="751"/>
          </a:xfrm>
        </p:grpSpPr>
        <p:sp>
          <p:nvSpPr>
            <p:cNvPr id="45068" name="Oval 9">
              <a:extLst>
                <a:ext uri="{FF2B5EF4-FFF2-40B4-BE49-F238E27FC236}">
                  <a16:creationId xmlns:a16="http://schemas.microsoft.com/office/drawing/2014/main" id="{7FAEB3A9-4AF6-7CC9-0B67-4626EE17F972}"/>
                </a:ext>
              </a:extLst>
            </p:cNvPr>
            <p:cNvSpPr>
              <a:spLocks noChangeArrowheads="1"/>
            </p:cNvSpPr>
            <p:nvPr/>
          </p:nvSpPr>
          <p:spPr bwMode="auto">
            <a:xfrm>
              <a:off x="793" y="1888"/>
              <a:ext cx="363" cy="36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45069" name="Line 10">
              <a:extLst>
                <a:ext uri="{FF2B5EF4-FFF2-40B4-BE49-F238E27FC236}">
                  <a16:creationId xmlns:a16="http://schemas.microsoft.com/office/drawing/2014/main" id="{5C9724BD-096C-817A-AAB4-BAD61E9417B7}"/>
                </a:ext>
              </a:extLst>
            </p:cNvPr>
            <p:cNvSpPr>
              <a:spLocks noChangeShapeType="1"/>
            </p:cNvSpPr>
            <p:nvPr/>
          </p:nvSpPr>
          <p:spPr bwMode="auto">
            <a:xfrm>
              <a:off x="1156" y="2160"/>
              <a:ext cx="1543" cy="31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0" name="Text Box 11">
              <a:extLst>
                <a:ext uri="{FF2B5EF4-FFF2-40B4-BE49-F238E27FC236}">
                  <a16:creationId xmlns:a16="http://schemas.microsoft.com/office/drawing/2014/main" id="{1658CEFD-D4E2-F3F1-849A-0123CF966C2B}"/>
                </a:ext>
              </a:extLst>
            </p:cNvPr>
            <p:cNvSpPr txBox="1">
              <a:spLocks noChangeArrowheads="1"/>
            </p:cNvSpPr>
            <p:nvPr/>
          </p:nvSpPr>
          <p:spPr bwMode="auto">
            <a:xfrm>
              <a:off x="2653" y="2387"/>
              <a:ext cx="15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sensitivity (</a:t>
              </a:r>
              <a:r>
                <a:rPr lang="zh-CN" altLang="en-US"/>
                <a:t>敏感度</a:t>
              </a:r>
              <a:r>
                <a:rPr lang="en-US" altLang="zh-CN"/>
                <a:t>)</a:t>
              </a:r>
              <a:endParaRPr lang="zh-CN" altLang="en-US"/>
            </a:p>
          </p:txBody>
        </p:sp>
      </p:grpSp>
      <p:sp>
        <p:nvSpPr>
          <p:cNvPr id="3" name="Rectangle 8">
            <a:extLst>
              <a:ext uri="{FF2B5EF4-FFF2-40B4-BE49-F238E27FC236}">
                <a16:creationId xmlns:a16="http://schemas.microsoft.com/office/drawing/2014/main" id="{0D489DC2-D3BB-4BD0-C8C8-56F0243DD674}"/>
              </a:ext>
            </a:extLst>
          </p:cNvPr>
          <p:cNvSpPr>
            <a:spLocks noChangeArrowheads="1"/>
          </p:cNvSpPr>
          <p:nvPr/>
        </p:nvSpPr>
        <p:spPr bwMode="auto">
          <a:xfrm>
            <a:off x="3486348" y="5408612"/>
            <a:ext cx="5892403" cy="6477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2EACC6D-6FC2-868F-F451-2383D32A21DF}"/>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mc:AlternateContent xmlns:mc="http://schemas.openxmlformats.org/markup-compatibility/2006">
        <mc:Choice xmlns:a14="http://schemas.microsoft.com/office/drawing/2010/main" Requires="a14">
          <p:sp>
            <p:nvSpPr>
              <p:cNvPr id="47107" name="Rectangle 3">
                <a:extLst>
                  <a:ext uri="{FF2B5EF4-FFF2-40B4-BE49-F238E27FC236}">
                    <a16:creationId xmlns:a16="http://schemas.microsoft.com/office/drawing/2014/main" id="{375ED661-B00A-0095-F78A-B04CAB9C6020}"/>
                  </a:ext>
                </a:extLst>
              </p:cNvPr>
              <p:cNvSpPr>
                <a:spLocks noGrp="1" noChangeArrowheads="1"/>
              </p:cNvSpPr>
              <p:nvPr>
                <p:ph idx="1"/>
              </p:nvPr>
            </p:nvSpPr>
            <p:spPr>
              <a:xfrm>
                <a:off x="911424" y="1052512"/>
                <a:ext cx="9577189" cy="5805487"/>
              </a:xfrm>
            </p:spPr>
            <p:txBody>
              <a:bodyPr/>
              <a:lstStyle/>
              <a:p>
                <a:pPr>
                  <a:buFont typeface="Wingdings" panose="05000000000000000000" pitchFamily="2" charset="2"/>
                  <a:buChar char="n"/>
                </a:pPr>
                <a:r>
                  <a:rPr lang="en-US" altLang="zh-CN" dirty="0" smtClean="0">
                    <a:solidFill>
                      <a:srgbClr val="FF0000"/>
                    </a:solidFill>
                  </a:rPr>
                  <a:t>Weight update from input layer to hidden layer</a:t>
                </a:r>
              </a:p>
              <a:p>
                <a:pPr marL="0" indent="0">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𝐽</m:t>
                          </m:r>
                        </m:num>
                        <m:den>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𝑗𝑖</m:t>
                              </m:r>
                            </m:sub>
                          </m:sSub>
                        </m:den>
                      </m:f>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𝐽</m:t>
                          </m:r>
                        </m:num>
                        <m:den>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den>
                      </m:f>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num>
                        <m:den>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𝑗</m:t>
                              </m:r>
                            </m:sub>
                          </m:sSub>
                        </m:den>
                      </m:f>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𝑗</m:t>
                              </m:r>
                            </m:sub>
                          </m:sSub>
                        </m:num>
                        <m:den>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𝑗𝑖</m:t>
                              </m:r>
                            </m:sub>
                          </m:sSub>
                        </m:den>
                      </m:f>
                    </m:oMath>
                  </m:oMathPara>
                </a14:m>
                <a:endParaRPr lang="zh-CN" altLang="en-US" sz="2000" dirty="0">
                  <a:solidFill>
                    <a:srgbClr val="FF0000"/>
                  </a:solidFill>
                </a:endParaRP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𝐽</m:t>
                          </m:r>
                        </m:num>
                        <m:den>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den>
                      </m:f>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num>
                        <m:den>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den>
                      </m:f>
                      <m:d>
                        <m:dPr>
                          <m:begChr m:val="["/>
                          <m:endChr m:val="]"/>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𝑐</m:t>
                              </m:r>
                            </m:sup>
                            <m:e>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𝑡</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e>
                      </m:d>
                    </m:oMath>
                  </m:oMathPara>
                </a14:m>
                <a:endParaRPr lang="en-US" altLang="zh-CN" sz="2000" b="0" dirty="0"/>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m:rPr>
                              <m:sty m:val="p"/>
                            </m:rPr>
                            <a:rPr lang="en-US" altLang="zh-CN" sz="2000" i="1">
                              <a:latin typeface="Cambria Math" panose="02040503050406030204" pitchFamily="18" charset="0"/>
                            </a:rPr>
                            <m:t>c</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𝑘</m:t>
                                  </m:r>
                                </m:sub>
                              </m:sSub>
                            </m:num>
                            <m:den>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den>
                          </m:f>
                        </m:e>
                      </m:nary>
                    </m:oMath>
                  </m:oMathPara>
                </a14:m>
                <a:endParaRPr lang="en-US" altLang="zh-CN" sz="2000" b="0" dirty="0"/>
              </a:p>
              <a:p>
                <a:pPr marL="0" indent="0" defTabSz="804863">
                  <a:buNone/>
                  <a:tabLst>
                    <a:tab pos="804863" algn="l"/>
                  </a:tabLst>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m:rPr>
                              <m:sty m:val="p"/>
                            </m:rPr>
                            <a:rPr lang="en-US" altLang="zh-CN" sz="2000" i="1">
                              <a:latin typeface="Cambria Math" panose="02040503050406030204" pitchFamily="18" charset="0"/>
                            </a:rPr>
                            <m:t>c</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𝑘</m:t>
                                  </m:r>
                                </m:sub>
                              </m:sSub>
                            </m:num>
                            <m:den>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𝑘</m:t>
                                  </m:r>
                                </m:sub>
                              </m:sSub>
                            </m:den>
                          </m:f>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𝑘</m:t>
                                  </m:r>
                                </m:sub>
                              </m:sSub>
                            </m:num>
                            <m:den>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den>
                          </m:f>
                        </m:e>
                      </m:nary>
                    </m:oMath>
                  </m:oMathPara>
                </a14:m>
                <a:endParaRPr lang="en-US" altLang="zh-CN" sz="2000" b="0" dirty="0"/>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m:rPr>
                              <m:sty m:val="p"/>
                            </m:rPr>
                            <a:rPr lang="en-US" altLang="zh-CN" sz="2000" i="1">
                              <a:latin typeface="Cambria Math" panose="02040503050406030204" pitchFamily="18" charset="0"/>
                            </a:rPr>
                            <m:t>c</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𝑗𝑘</m:t>
                              </m:r>
                            </m:sub>
                          </m:sSub>
                        </m:e>
                      </m:nary>
                    </m:oMath>
                  </m:oMathPara>
                </a14:m>
                <a:endParaRPr lang="en-US" altLang="zh-CN" sz="2000" b="1" dirty="0">
                  <a:solidFill>
                    <a:srgbClr val="990000"/>
                  </a:solidFill>
                </a:endParaRPr>
              </a:p>
              <a:p>
                <a:pPr marL="0" indent="0">
                  <a:buNone/>
                </a:pPr>
                <a:endParaRPr lang="en-US" altLang="zh-CN" b="1" dirty="0">
                  <a:solidFill>
                    <a:srgbClr val="990000"/>
                  </a:solidFill>
                </a:endParaRPr>
              </a:p>
              <a:p>
                <a:pPr marL="0" indent="0">
                  <a:buNone/>
                </a:pPr>
                <a:endParaRPr lang="zh-CN" altLang="en-US" b="1" dirty="0">
                  <a:solidFill>
                    <a:srgbClr val="990000"/>
                  </a:solidFill>
                </a:endParaRPr>
              </a:p>
            </p:txBody>
          </p:sp>
        </mc:Choice>
        <mc:Fallback>
          <p:sp>
            <p:nvSpPr>
              <p:cNvPr id="47107" name="Rectangle 3">
                <a:extLst>
                  <a:ext uri="{FF2B5EF4-FFF2-40B4-BE49-F238E27FC236}">
                    <a16:creationId xmlns:a16="http://schemas.microsoft.com/office/drawing/2014/main" id="{375ED661-B00A-0095-F78A-B04CAB9C6020}"/>
                  </a:ext>
                </a:extLst>
              </p:cNvPr>
              <p:cNvSpPr>
                <a:spLocks noGrp="1" noRot="1" noChangeAspect="1" noMove="1" noResize="1" noEditPoints="1" noAdjustHandles="1" noChangeArrowheads="1" noChangeShapeType="1" noTextEdit="1"/>
              </p:cNvSpPr>
              <p:nvPr>
                <p:ph idx="1"/>
              </p:nvPr>
            </p:nvSpPr>
            <p:spPr>
              <a:xfrm>
                <a:off x="911424" y="1052512"/>
                <a:ext cx="9577189" cy="5805487"/>
              </a:xfrm>
              <a:blipFill>
                <a:blip r:embed="rId3"/>
                <a:stretch>
                  <a:fillRect l="-1146" t="-1155"/>
                </a:stretch>
              </a:blipFill>
            </p:spPr>
            <p:txBody>
              <a:bodyPr/>
              <a:lstStyle/>
              <a:p>
                <a:r>
                  <a:rPr lang="zh-CN" altLang="en-US">
                    <a:noFill/>
                  </a:rPr>
                  <a:t> </a:t>
                </a:r>
              </a:p>
            </p:txBody>
          </p:sp>
        </mc:Fallback>
      </mc:AlternateContent>
      <p:sp>
        <p:nvSpPr>
          <p:cNvPr id="5" name="Oval 13">
            <a:extLst>
              <a:ext uri="{FF2B5EF4-FFF2-40B4-BE49-F238E27FC236}">
                <a16:creationId xmlns:a16="http://schemas.microsoft.com/office/drawing/2014/main" id="{F11A7476-4A61-3F8C-EC7A-2EDBCC185D19}"/>
              </a:ext>
            </a:extLst>
          </p:cNvPr>
          <p:cNvSpPr>
            <a:spLocks noChangeArrowheads="1"/>
          </p:cNvSpPr>
          <p:nvPr/>
        </p:nvSpPr>
        <p:spPr bwMode="auto">
          <a:xfrm>
            <a:off x="4367808" y="1468025"/>
            <a:ext cx="576263" cy="95229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6" name="Oval 14">
            <a:extLst>
              <a:ext uri="{FF2B5EF4-FFF2-40B4-BE49-F238E27FC236}">
                <a16:creationId xmlns:a16="http://schemas.microsoft.com/office/drawing/2014/main" id="{F33FF007-A467-1911-E413-CCE315021E67}"/>
              </a:ext>
            </a:extLst>
          </p:cNvPr>
          <p:cNvSpPr>
            <a:spLocks noChangeArrowheads="1"/>
          </p:cNvSpPr>
          <p:nvPr/>
        </p:nvSpPr>
        <p:spPr bwMode="auto">
          <a:xfrm>
            <a:off x="4871864" y="2348880"/>
            <a:ext cx="2952328" cy="100806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7" name="Line 15">
            <a:extLst>
              <a:ext uri="{FF2B5EF4-FFF2-40B4-BE49-F238E27FC236}">
                <a16:creationId xmlns:a16="http://schemas.microsoft.com/office/drawing/2014/main" id="{F869C2A9-E016-15ED-5B32-C02A78ADD842}"/>
              </a:ext>
            </a:extLst>
          </p:cNvPr>
          <p:cNvSpPr>
            <a:spLocks noChangeShapeType="1"/>
          </p:cNvSpPr>
          <p:nvPr/>
        </p:nvSpPr>
        <p:spPr bwMode="auto">
          <a:xfrm flipH="1" flipV="1">
            <a:off x="4871864" y="2304182"/>
            <a:ext cx="72207" cy="389632"/>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a:extLst>
              <a:ext uri="{FF2B5EF4-FFF2-40B4-BE49-F238E27FC236}">
                <a16:creationId xmlns:a16="http://schemas.microsoft.com/office/drawing/2014/main" id="{1AF8B0A1-0F79-46DA-4C8B-A2302F4E1C45}"/>
              </a:ext>
            </a:extLst>
          </p:cNvPr>
          <p:cNvSpPr>
            <a:spLocks noChangeArrowheads="1"/>
          </p:cNvSpPr>
          <p:nvPr/>
        </p:nvSpPr>
        <p:spPr bwMode="auto">
          <a:xfrm>
            <a:off x="5807968" y="5805264"/>
            <a:ext cx="1800200" cy="504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12" name="Line 9">
            <a:extLst>
              <a:ext uri="{FF2B5EF4-FFF2-40B4-BE49-F238E27FC236}">
                <a16:creationId xmlns:a16="http://schemas.microsoft.com/office/drawing/2014/main" id="{81538BFB-A231-E50D-C33F-164D94592365}"/>
              </a:ext>
            </a:extLst>
          </p:cNvPr>
          <p:cNvSpPr>
            <a:spLocks noChangeShapeType="1"/>
          </p:cNvSpPr>
          <p:nvPr/>
        </p:nvSpPr>
        <p:spPr bwMode="auto">
          <a:xfrm flipV="1">
            <a:off x="7308695" y="5414765"/>
            <a:ext cx="1584325" cy="3889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Oval 10">
            <a:extLst>
              <a:ext uri="{FF2B5EF4-FFF2-40B4-BE49-F238E27FC236}">
                <a16:creationId xmlns:a16="http://schemas.microsoft.com/office/drawing/2014/main" id="{789A6B47-B2C5-6033-3005-95EEAF225829}"/>
              </a:ext>
            </a:extLst>
          </p:cNvPr>
          <p:cNvSpPr>
            <a:spLocks noChangeArrowheads="1"/>
          </p:cNvSpPr>
          <p:nvPr/>
        </p:nvSpPr>
        <p:spPr bwMode="auto">
          <a:xfrm>
            <a:off x="8893020" y="5100899"/>
            <a:ext cx="576263" cy="57626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4D25D4A-92C3-0760-B5C7-E5964C6572B6}"/>
                  </a:ext>
                </a:extLst>
              </p:cNvPr>
              <p:cNvSpPr txBox="1"/>
              <p:nvPr/>
            </p:nvSpPr>
            <p:spPr>
              <a:xfrm>
                <a:off x="8989299" y="5188975"/>
                <a:ext cx="38370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𝛿</m:t>
                          </m:r>
                        </m:e>
                        <m:sub>
                          <m:r>
                            <a:rPr lang="en-US" altLang="zh-CN" b="0" i="1" smtClean="0">
                              <a:solidFill>
                                <a:schemeClr val="tx1"/>
                              </a:solidFill>
                              <a:latin typeface="Cambria Math" panose="02040503050406030204" pitchFamily="18" charset="0"/>
                            </a:rPr>
                            <m:t>𝑘</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E4D25D4A-92C3-0760-B5C7-E5964C6572B6}"/>
                  </a:ext>
                </a:extLst>
              </p:cNvPr>
              <p:cNvSpPr txBox="1">
                <a:spLocks noRot="1" noChangeAspect="1" noMove="1" noResize="1" noEditPoints="1" noAdjustHandles="1" noChangeArrowheads="1" noChangeShapeType="1" noTextEdit="1"/>
              </p:cNvSpPr>
              <p:nvPr/>
            </p:nvSpPr>
            <p:spPr>
              <a:xfrm>
                <a:off x="8989299" y="5188975"/>
                <a:ext cx="383704" cy="400110"/>
              </a:xfrm>
              <a:prstGeom prst="rect">
                <a:avLst/>
              </a:prstGeom>
              <a:blipFill>
                <a:blip r:embed="rId4"/>
                <a:stretch>
                  <a:fillRect r="-6349" b="-4545"/>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E898B01-3B19-202A-49C9-F9101FD1DE2E}"/>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EF908DD9-E0EE-B861-1D8D-FF5821D42B13}"/>
                  </a:ext>
                </a:extLst>
              </p:cNvPr>
              <p:cNvSpPr>
                <a:spLocks noGrp="1" noChangeArrowheads="1"/>
              </p:cNvSpPr>
              <p:nvPr>
                <p:ph idx="1"/>
              </p:nvPr>
            </p:nvSpPr>
            <p:spPr>
              <a:xfrm>
                <a:off x="902758" y="1068348"/>
                <a:ext cx="11040533" cy="2632022"/>
              </a:xfrm>
            </p:spPr>
            <p:txBody>
              <a:bodyPr/>
              <a:lstStyle/>
              <a:p>
                <a:pPr>
                  <a:buFont typeface="Wingdings" panose="05000000000000000000" pitchFamily="2" charset="2"/>
                  <a:buChar char="n"/>
                </a:pPr>
                <a:r>
                  <a:rPr lang="en-US" altLang="zh-CN" dirty="0">
                    <a:solidFill>
                      <a:srgbClr val="FF0000"/>
                    </a:solidFill>
                  </a:rPr>
                  <a:t>Weight update from input layer to hidden layer</a:t>
                </a:r>
                <a:endParaRPr lang="zh-CN" altLang="en-US"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zh-CN" altLang="en-US" sz="2800" i="1" smtClean="0">
                              <a:latin typeface="Cambria Math" panose="02040503050406030204" pitchFamily="18" charset="0"/>
                            </a:rPr>
                            <m:t>𝜕</m:t>
                          </m:r>
                          <m:r>
                            <a:rPr lang="en-US" altLang="zh-CN" sz="2800" b="0" i="1" smtClean="0">
                              <a:latin typeface="Cambria Math" panose="02040503050406030204" pitchFamily="18" charset="0"/>
                            </a:rPr>
                            <m:t>𝐽</m:t>
                          </m:r>
                        </m:num>
                        <m:den>
                          <m:r>
                            <a:rPr lang="zh-CN" altLang="en-US" sz="280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𝑘𝑗</m:t>
                              </m:r>
                            </m:sub>
                          </m:sSub>
                        </m:den>
                      </m:f>
                      <m:r>
                        <a:rPr lang="en-US" altLang="zh-CN" sz="2800" b="0" i="1" smtClean="0">
                          <a:latin typeface="Cambria Math" panose="02040503050406030204" pitchFamily="18" charset="0"/>
                        </a:rPr>
                        <m:t>=</m:t>
                      </m:r>
                      <m:f>
                        <m:fPr>
                          <m:ctrlPr>
                            <a:rPr lang="en-US" altLang="zh-CN" sz="2800" i="1" smtClean="0">
                              <a:latin typeface="Cambria Math" panose="02040503050406030204" pitchFamily="18" charset="0"/>
                            </a:rPr>
                          </m:ctrlPr>
                        </m:fPr>
                        <m:num>
                          <m:r>
                            <a:rPr lang="zh-CN" altLang="en-US" sz="2800" i="1" smtClean="0">
                              <a:latin typeface="Cambria Math" panose="02040503050406030204" pitchFamily="18" charset="0"/>
                            </a:rPr>
                            <m:t>𝜕</m:t>
                          </m:r>
                          <m:r>
                            <a:rPr lang="en-US" altLang="zh-CN" sz="2800" b="0" i="1" smtClean="0">
                              <a:latin typeface="Cambria Math" panose="02040503050406030204" pitchFamily="18" charset="0"/>
                            </a:rPr>
                            <m:t>𝐽</m:t>
                          </m:r>
                        </m:num>
                        <m:den>
                          <m:r>
                            <a:rPr lang="zh-CN" altLang="en-US" sz="280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𝑗</m:t>
                              </m:r>
                            </m:sub>
                          </m:sSub>
                        </m:den>
                      </m:f>
                      <m:f>
                        <m:fPr>
                          <m:ctrlPr>
                            <a:rPr lang="en-US" altLang="zh-CN" sz="2800" i="1" smtClean="0">
                              <a:latin typeface="Cambria Math" panose="02040503050406030204" pitchFamily="18" charset="0"/>
                            </a:rPr>
                          </m:ctrlPr>
                        </m:fPr>
                        <m:num>
                          <m:r>
                            <a:rPr lang="zh-CN" altLang="en-US" sz="280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𝑗</m:t>
                              </m:r>
                            </m:sub>
                          </m:sSub>
                        </m:num>
                        <m:den>
                          <m:r>
                            <a:rPr lang="zh-CN" altLang="en-US" sz="280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𝑛𝑒𝑡</m:t>
                              </m:r>
                            </m:e>
                            <m:sub>
                              <m:r>
                                <a:rPr lang="en-US" altLang="zh-CN" sz="2800" b="0" i="1" smtClean="0">
                                  <a:latin typeface="Cambria Math" panose="02040503050406030204" pitchFamily="18" charset="0"/>
                                </a:rPr>
                                <m:t>𝑗</m:t>
                              </m:r>
                            </m:sub>
                          </m:sSub>
                        </m:den>
                      </m:f>
                      <m:f>
                        <m:fPr>
                          <m:ctrlPr>
                            <a:rPr lang="en-US" altLang="zh-CN" sz="2800" i="1" smtClean="0">
                              <a:latin typeface="Cambria Math" panose="02040503050406030204" pitchFamily="18" charset="0"/>
                            </a:rPr>
                          </m:ctrlPr>
                        </m:fPr>
                        <m:num>
                          <m:r>
                            <a:rPr lang="zh-CN" altLang="en-US" sz="280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𝑛𝑒𝑡</m:t>
                              </m:r>
                            </m:e>
                            <m:sub>
                              <m:r>
                                <a:rPr lang="en-US" altLang="zh-CN" sz="2800" b="0" i="1" smtClean="0">
                                  <a:latin typeface="Cambria Math" panose="02040503050406030204" pitchFamily="18" charset="0"/>
                                </a:rPr>
                                <m:t>𝑗</m:t>
                              </m:r>
                            </m:sub>
                          </m:sSub>
                        </m:num>
                        <m:den>
                          <m:r>
                            <a:rPr lang="zh-CN" altLang="en-US" sz="280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𝑗𝑖</m:t>
                              </m:r>
                            </m:sub>
                          </m:sSub>
                        </m:den>
                      </m:f>
                    </m:oMath>
                  </m:oMathPara>
                </a14:m>
                <a:endParaRPr lang="en-US" altLang="zh-CN" b="1" dirty="0">
                  <a:solidFill>
                    <a:srgbClr val="99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𝛿</m:t>
                          </m:r>
                        </m:e>
                        <m:sub>
                          <m:r>
                            <a:rPr lang="en-US" altLang="zh-CN" b="0" i="1" smtClean="0">
                              <a:solidFill>
                                <a:schemeClr val="tx1"/>
                              </a:solidFill>
                              <a:latin typeface="Cambria Math" panose="02040503050406030204" pitchFamily="18" charset="0"/>
                            </a:rPr>
                            <m:t>𝑗</m:t>
                          </m:r>
                        </m:sub>
                      </m:sSub>
                      <m:r>
                        <a:rPr lang="en-US" altLang="zh-CN" b="0" i="1" smtClean="0">
                          <a:solidFill>
                            <a:schemeClr val="tx1"/>
                          </a:solidFill>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𝑛𝑒𝑡</m:t>
                              </m:r>
                            </m:e>
                            <m:sub>
                              <m:r>
                                <a:rPr lang="en-US" altLang="zh-CN" b="0" i="1" smtClean="0">
                                  <a:latin typeface="Cambria Math" panose="02040503050406030204" pitchFamily="18" charset="0"/>
                                </a:rPr>
                                <m:t>𝑗</m:t>
                              </m:r>
                            </m:sub>
                          </m:sSub>
                        </m:e>
                      </m:d>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𝑘𝑗</m:t>
                              </m:r>
                            </m:sub>
                          </m:sSub>
                        </m:e>
                      </m:nary>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𝛿</m:t>
                          </m:r>
                        </m:e>
                        <m:sub>
                          <m:r>
                            <a:rPr lang="en-US" altLang="zh-CN" b="0" i="1" smtClean="0">
                              <a:solidFill>
                                <a:schemeClr val="tx1"/>
                              </a:solidFill>
                              <a:latin typeface="Cambria Math" panose="02040503050406030204" pitchFamily="18" charset="0"/>
                            </a:rPr>
                            <m:t>𝑘</m:t>
                          </m:r>
                        </m:sub>
                      </m:sSub>
                    </m:oMath>
                  </m:oMathPara>
                </a14:m>
                <a:endParaRPr lang="en-US" altLang="zh-CN"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m:rPr>
                          <m:sty m:val="p"/>
                        </m:rPr>
                        <a:rPr lang="zh-CN" altLang="en-US" i="1" smtClean="0">
                          <a:latin typeface="Cambria Math" panose="02040503050406030204" pitchFamily="18" charset="0"/>
                        </a:rPr>
                        <m:t>Δ</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𝑗𝑖</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𝜂</m:t>
                      </m:r>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𝛿</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𝜂</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𝑛𝑒𝑡</m:t>
                              </m:r>
                            </m:e>
                            <m:sub>
                              <m:r>
                                <a:rPr lang="en-US" altLang="zh-CN" b="0" i="1" smtClean="0">
                                  <a:latin typeface="Cambria Math" panose="02040503050406030204" pitchFamily="18" charset="0"/>
                                </a:rPr>
                                <m:t>𝑗</m:t>
                              </m:r>
                            </m:sub>
                          </m:sSub>
                        </m:e>
                      </m:d>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𝑘𝑗</m:t>
                              </m:r>
                            </m:sub>
                          </m:sSub>
                        </m:e>
                      </m:nary>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𝛿</m:t>
                          </m:r>
                        </m:e>
                        <m:sub>
                          <m:r>
                            <a:rPr lang="en-US" altLang="zh-CN" b="0" i="1" smtClean="0">
                              <a:solidFill>
                                <a:schemeClr val="tx1"/>
                              </a:solidFill>
                              <a:latin typeface="Cambria Math" panose="02040503050406030204" pitchFamily="18" charset="0"/>
                            </a:rPr>
                            <m:t>𝑘</m:t>
                          </m:r>
                        </m:sub>
                      </m:sSub>
                    </m:oMath>
                  </m:oMathPara>
                </a14:m>
                <a:endParaRPr lang="en-US" altLang="zh-CN" b="0" dirty="0">
                  <a:solidFill>
                    <a:schemeClr val="tx1"/>
                  </a:solidFill>
                </a:endParaRPr>
              </a:p>
              <a:p>
                <a:pPr marL="0" indent="0">
                  <a:buNone/>
                </a:pPr>
                <a:endParaRPr lang="zh-CN" altLang="en-US" b="1" dirty="0">
                  <a:solidFill>
                    <a:srgbClr val="990000"/>
                  </a:solidFill>
                </a:endParaRPr>
              </a:p>
            </p:txBody>
          </p:sp>
        </mc:Choice>
        <mc:Fallback xmlns="">
          <p:sp>
            <p:nvSpPr>
              <p:cNvPr id="48131" name="Rectangle 3">
                <a:extLst>
                  <a:ext uri="{FF2B5EF4-FFF2-40B4-BE49-F238E27FC236}">
                    <a16:creationId xmlns:a16="http://schemas.microsoft.com/office/drawing/2014/main" id="{EF908DD9-E0EE-B861-1D8D-FF5821D42B13}"/>
                  </a:ext>
                </a:extLst>
              </p:cNvPr>
              <p:cNvSpPr>
                <a:spLocks noGrp="1" noRot="1" noChangeAspect="1" noMove="1" noResize="1" noEditPoints="1" noAdjustHandles="1" noChangeArrowheads="1" noChangeShapeType="1" noTextEdit="1"/>
              </p:cNvSpPr>
              <p:nvPr>
                <p:ph idx="1"/>
              </p:nvPr>
            </p:nvSpPr>
            <p:spPr>
              <a:xfrm>
                <a:off x="902758" y="1068348"/>
                <a:ext cx="11040533" cy="2632022"/>
              </a:xfrm>
              <a:blipFill>
                <a:blip r:embed="rId2"/>
                <a:stretch>
                  <a:fillRect l="-939" t="-2315" b="-61806"/>
                </a:stretch>
              </a:blipFill>
            </p:spPr>
            <p:txBody>
              <a:bodyPr/>
              <a:lstStyle/>
              <a:p>
                <a:r>
                  <a:rPr lang="zh-CN" altLang="en-US">
                    <a:noFill/>
                  </a:rPr>
                  <a:t> </a:t>
                </a:r>
              </a:p>
            </p:txBody>
          </p:sp>
        </mc:Fallback>
      </mc:AlternateContent>
      <p:sp>
        <p:nvSpPr>
          <p:cNvPr id="48136" name="Rectangle 12">
            <a:extLst>
              <a:ext uri="{FF2B5EF4-FFF2-40B4-BE49-F238E27FC236}">
                <a16:creationId xmlns:a16="http://schemas.microsoft.com/office/drawing/2014/main" id="{643229CE-D8C3-A070-8AB1-C4E6BFA8BD73}"/>
              </a:ext>
            </a:extLst>
          </p:cNvPr>
          <p:cNvSpPr>
            <a:spLocks noChangeArrowheads="1"/>
          </p:cNvSpPr>
          <p:nvPr/>
        </p:nvSpPr>
        <p:spPr bwMode="auto">
          <a:xfrm>
            <a:off x="3075570" y="4211301"/>
            <a:ext cx="6836854" cy="12745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grpSp>
        <p:nvGrpSpPr>
          <p:cNvPr id="3" name="Group 19">
            <a:extLst>
              <a:ext uri="{FF2B5EF4-FFF2-40B4-BE49-F238E27FC236}">
                <a16:creationId xmlns:a16="http://schemas.microsoft.com/office/drawing/2014/main" id="{7738926B-D884-CA74-9E2A-16634E55D488}"/>
              </a:ext>
            </a:extLst>
          </p:cNvPr>
          <p:cNvGrpSpPr>
            <a:grpSpLocks/>
          </p:cNvGrpSpPr>
          <p:nvPr/>
        </p:nvGrpSpPr>
        <p:grpSpPr bwMode="auto">
          <a:xfrm>
            <a:off x="7848864" y="2857447"/>
            <a:ext cx="3954463" cy="1323975"/>
            <a:chOff x="2653" y="1657"/>
            <a:chExt cx="2491" cy="834"/>
          </a:xfrm>
        </p:grpSpPr>
        <p:sp>
          <p:nvSpPr>
            <p:cNvPr id="48142" name="Oval 15">
              <a:extLst>
                <a:ext uri="{FF2B5EF4-FFF2-40B4-BE49-F238E27FC236}">
                  <a16:creationId xmlns:a16="http://schemas.microsoft.com/office/drawing/2014/main" id="{6E719380-0384-6A04-E739-1502956311DA}"/>
                </a:ext>
              </a:extLst>
            </p:cNvPr>
            <p:cNvSpPr>
              <a:spLocks noChangeArrowheads="1"/>
            </p:cNvSpPr>
            <p:nvPr/>
          </p:nvSpPr>
          <p:spPr bwMode="auto">
            <a:xfrm>
              <a:off x="2653" y="1870"/>
              <a:ext cx="272" cy="354"/>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48143" name="Line 17">
              <a:extLst>
                <a:ext uri="{FF2B5EF4-FFF2-40B4-BE49-F238E27FC236}">
                  <a16:creationId xmlns:a16="http://schemas.microsoft.com/office/drawing/2014/main" id="{F859F632-CA6C-7143-2372-5A558F8A2CFE}"/>
                </a:ext>
              </a:extLst>
            </p:cNvPr>
            <p:cNvSpPr>
              <a:spLocks noChangeShapeType="1"/>
            </p:cNvSpPr>
            <p:nvPr/>
          </p:nvSpPr>
          <p:spPr bwMode="auto">
            <a:xfrm>
              <a:off x="2925" y="2069"/>
              <a:ext cx="681"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4" name="Text Box 18">
              <a:extLst>
                <a:ext uri="{FF2B5EF4-FFF2-40B4-BE49-F238E27FC236}">
                  <a16:creationId xmlns:a16="http://schemas.microsoft.com/office/drawing/2014/main" id="{1CE78BDD-F982-6724-6F0A-18DD4F4D9282}"/>
                </a:ext>
              </a:extLst>
            </p:cNvPr>
            <p:cNvSpPr txBox="1">
              <a:spLocks noChangeArrowheads="1"/>
            </p:cNvSpPr>
            <p:nvPr/>
          </p:nvSpPr>
          <p:spPr bwMode="auto">
            <a:xfrm>
              <a:off x="3560" y="1657"/>
              <a:ext cx="158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dirty="0">
                  <a:solidFill>
                    <a:srgbClr val="00B050"/>
                  </a:solidFill>
                </a:rPr>
                <a:t>The sensitivity of the output unit is propagated back to the hidden unit</a:t>
              </a:r>
              <a:endParaRPr lang="zh-CN" altLang="en-US" dirty="0">
                <a:solidFill>
                  <a:srgbClr val="00B050"/>
                </a:solidFill>
              </a:endParaRPr>
            </a:p>
          </p:txBody>
        </p:sp>
      </p:grpSp>
      <p:sp>
        <p:nvSpPr>
          <p:cNvPr id="7" name="Oval 7">
            <a:extLst>
              <a:ext uri="{FF2B5EF4-FFF2-40B4-BE49-F238E27FC236}">
                <a16:creationId xmlns:a16="http://schemas.microsoft.com/office/drawing/2014/main" id="{CC716C7A-EC47-4B37-734B-C9E9B3392035}"/>
              </a:ext>
            </a:extLst>
          </p:cNvPr>
          <p:cNvSpPr>
            <a:spLocks noChangeArrowheads="1"/>
          </p:cNvSpPr>
          <p:nvPr/>
        </p:nvSpPr>
        <p:spPr bwMode="auto">
          <a:xfrm>
            <a:off x="6423025" y="1700808"/>
            <a:ext cx="865188" cy="10795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8" name="Oval 8">
            <a:extLst>
              <a:ext uri="{FF2B5EF4-FFF2-40B4-BE49-F238E27FC236}">
                <a16:creationId xmlns:a16="http://schemas.microsoft.com/office/drawing/2014/main" id="{A4B594C1-D411-0D66-1A3A-41ACB7E52EC7}"/>
              </a:ext>
            </a:extLst>
          </p:cNvPr>
          <p:cNvSpPr>
            <a:spLocks noChangeArrowheads="1"/>
          </p:cNvSpPr>
          <p:nvPr/>
        </p:nvSpPr>
        <p:spPr bwMode="auto">
          <a:xfrm>
            <a:off x="5303912" y="3099855"/>
            <a:ext cx="1388640" cy="69864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9" name="Line 9">
            <a:extLst>
              <a:ext uri="{FF2B5EF4-FFF2-40B4-BE49-F238E27FC236}">
                <a16:creationId xmlns:a16="http://schemas.microsoft.com/office/drawing/2014/main" id="{B5FE81D9-19C8-F028-FE74-27C8E04DE783}"/>
              </a:ext>
            </a:extLst>
          </p:cNvPr>
          <p:cNvSpPr>
            <a:spLocks noChangeShapeType="1"/>
          </p:cNvSpPr>
          <p:nvPr/>
        </p:nvSpPr>
        <p:spPr bwMode="auto">
          <a:xfrm flipH="1">
            <a:off x="6096000" y="2604096"/>
            <a:ext cx="415925" cy="495759"/>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Oval 8">
            <a:extLst>
              <a:ext uri="{FF2B5EF4-FFF2-40B4-BE49-F238E27FC236}">
                <a16:creationId xmlns:a16="http://schemas.microsoft.com/office/drawing/2014/main" id="{774F885F-BE1A-3FD6-4BDA-66091EFA7043}"/>
              </a:ext>
            </a:extLst>
          </p:cNvPr>
          <p:cNvSpPr>
            <a:spLocks noChangeArrowheads="1"/>
          </p:cNvSpPr>
          <p:nvPr/>
        </p:nvSpPr>
        <p:spPr bwMode="auto">
          <a:xfrm>
            <a:off x="6165321" y="4520406"/>
            <a:ext cx="288925" cy="5524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dirty="0"/>
          </a:p>
        </p:txBody>
      </p:sp>
      <p:sp>
        <p:nvSpPr>
          <p:cNvPr id="12" name="Line 9">
            <a:extLst>
              <a:ext uri="{FF2B5EF4-FFF2-40B4-BE49-F238E27FC236}">
                <a16:creationId xmlns:a16="http://schemas.microsoft.com/office/drawing/2014/main" id="{FA0236F5-2B2B-2FD5-3BA9-878E389259CC}"/>
              </a:ext>
            </a:extLst>
          </p:cNvPr>
          <p:cNvSpPr>
            <a:spLocks noChangeShapeType="1"/>
          </p:cNvSpPr>
          <p:nvPr/>
        </p:nvSpPr>
        <p:spPr bwMode="auto">
          <a:xfrm flipH="1">
            <a:off x="6423025" y="2731324"/>
            <a:ext cx="1276350" cy="1800393"/>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Oval 22">
            <a:extLst>
              <a:ext uri="{FF2B5EF4-FFF2-40B4-BE49-F238E27FC236}">
                <a16:creationId xmlns:a16="http://schemas.microsoft.com/office/drawing/2014/main" id="{144256F6-973E-5FB5-0E66-CB5357867B60}"/>
              </a:ext>
            </a:extLst>
          </p:cNvPr>
          <p:cNvSpPr>
            <a:spLocks noChangeArrowheads="1"/>
          </p:cNvSpPr>
          <p:nvPr/>
        </p:nvSpPr>
        <p:spPr bwMode="auto">
          <a:xfrm>
            <a:off x="7302500" y="1635949"/>
            <a:ext cx="908050" cy="10795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93B4A0C-BA5E-7945-E32E-283BCD080E4F}"/>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p:sp>
        <p:nvSpPr>
          <p:cNvPr id="49155" name="Rectangle 3">
            <a:extLst>
              <a:ext uri="{FF2B5EF4-FFF2-40B4-BE49-F238E27FC236}">
                <a16:creationId xmlns:a16="http://schemas.microsoft.com/office/drawing/2014/main" id="{5BF36C00-BA2E-CFC0-D5F7-78B59FB4B9AA}"/>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Backpropagation of sensitivity</a:t>
            </a:r>
            <a:endParaRPr lang="zh-CN" altLang="en-US" b="1" dirty="0">
              <a:solidFill>
                <a:srgbClr val="FF0000"/>
              </a:solidFill>
            </a:endParaRPr>
          </a:p>
        </p:txBody>
      </p:sp>
      <p:pic>
        <p:nvPicPr>
          <p:cNvPr id="49156" name="Picture 5">
            <a:extLst>
              <a:ext uri="{FF2B5EF4-FFF2-40B4-BE49-F238E27FC236}">
                <a16:creationId xmlns:a16="http://schemas.microsoft.com/office/drawing/2014/main" id="{4F0E6F94-FC9F-E9E6-D598-C864A8C39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1844676"/>
            <a:ext cx="6999287"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8B1AFC-F1CE-498F-B2E3-663AF5E73AB8}"/>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p:sp>
        <p:nvSpPr>
          <p:cNvPr id="50179" name="Rectangle 3">
            <a:extLst>
              <a:ext uri="{FF2B5EF4-FFF2-40B4-BE49-F238E27FC236}">
                <a16:creationId xmlns:a16="http://schemas.microsoft.com/office/drawing/2014/main" id="{0272F5DA-1AF2-A819-FD64-EFCE6E198B01}"/>
              </a:ext>
            </a:extLst>
          </p:cNvPr>
          <p:cNvSpPr>
            <a:spLocks noGrp="1" noChangeArrowheads="1"/>
          </p:cNvSpPr>
          <p:nvPr>
            <p:ph idx="1"/>
          </p:nvPr>
        </p:nvSpPr>
        <p:spPr>
          <a:xfrm>
            <a:off x="912285" y="1125538"/>
            <a:ext cx="10800340" cy="5351462"/>
          </a:xfrm>
        </p:spPr>
        <p:txBody>
          <a:bodyPr/>
          <a:lstStyle/>
          <a:p>
            <a:pPr>
              <a:buFont typeface="Wingdings" panose="05000000000000000000" pitchFamily="2" charset="2"/>
              <a:buChar char="n"/>
            </a:pPr>
            <a:r>
              <a:rPr lang="en-US" altLang="zh-CN" b="1" dirty="0">
                <a:solidFill>
                  <a:srgbClr val="FF0000"/>
                </a:solidFill>
              </a:rPr>
              <a:t>Training protocol</a:t>
            </a:r>
            <a:endParaRPr lang="zh-CN" altLang="en-US" b="1" dirty="0">
              <a:solidFill>
                <a:srgbClr val="FF0000"/>
              </a:solidFill>
            </a:endParaRPr>
          </a:p>
          <a:p>
            <a:pPr lvl="1">
              <a:buFontTx/>
              <a:buNone/>
            </a:pPr>
            <a:r>
              <a:rPr lang="en-US" altLang="zh-CN" b="1" dirty="0" smtClean="0">
                <a:solidFill>
                  <a:srgbClr val="008000"/>
                </a:solidFill>
              </a:rPr>
              <a:t>   How </a:t>
            </a:r>
            <a:r>
              <a:rPr lang="en-US" altLang="zh-CN" b="1" dirty="0">
                <a:solidFill>
                  <a:srgbClr val="008000"/>
                </a:solidFill>
              </a:rPr>
              <a:t>to adjust weights based on training samples during neural network training</a:t>
            </a:r>
            <a:endParaRPr lang="zh-CN" altLang="en-US" b="1" dirty="0">
              <a:solidFill>
                <a:srgbClr val="008000"/>
              </a:solidFill>
            </a:endParaRPr>
          </a:p>
          <a:p>
            <a:pPr lvl="1">
              <a:buFont typeface="Wingdings" panose="05000000000000000000" pitchFamily="2" charset="2"/>
              <a:buChar char="n"/>
            </a:pPr>
            <a:r>
              <a:rPr lang="en-US" altLang="zh-CN" b="1" dirty="0">
                <a:solidFill>
                  <a:srgbClr val="FF0000"/>
                </a:solidFill>
              </a:rPr>
              <a:t>Stochastic training</a:t>
            </a:r>
            <a:r>
              <a:rPr lang="zh-CN" altLang="en-US" b="1" dirty="0">
                <a:solidFill>
                  <a:srgbClr val="FF0000"/>
                </a:solidFill>
              </a:rPr>
              <a:t> </a:t>
            </a:r>
            <a:r>
              <a:rPr lang="en-US" altLang="zh-CN" dirty="0">
                <a:solidFill>
                  <a:srgbClr val="FF0000"/>
                </a:solidFill>
              </a:rPr>
              <a:t>(</a:t>
            </a:r>
            <a:r>
              <a:rPr lang="zh-CN" altLang="en-US" b="1" dirty="0">
                <a:solidFill>
                  <a:srgbClr val="FF0000"/>
                </a:solidFill>
              </a:rPr>
              <a:t>随机训练</a:t>
            </a:r>
            <a:r>
              <a:rPr lang="en-US" altLang="zh-CN" dirty="0">
                <a:solidFill>
                  <a:srgbClr val="FF0000"/>
                </a:solidFill>
              </a:rPr>
              <a:t>)</a:t>
            </a:r>
            <a:endParaRPr lang="zh-CN" altLang="en-US" dirty="0">
              <a:solidFill>
                <a:srgbClr val="FF0000"/>
              </a:solidFill>
            </a:endParaRPr>
          </a:p>
          <a:p>
            <a:pPr lvl="2">
              <a:buFontTx/>
              <a:buNone/>
            </a:pPr>
            <a:r>
              <a:rPr lang="en-US" altLang="zh-CN" dirty="0" smtClean="0"/>
              <a:t>The </a:t>
            </a:r>
            <a:r>
              <a:rPr lang="en-US" altLang="zh-CN" dirty="0"/>
              <a:t>pattern is randomly selected from the training set, and the weight is updated once each pattern is entered</a:t>
            </a:r>
            <a:endParaRPr lang="zh-CN" altLang="en-US" dirty="0"/>
          </a:p>
          <a:p>
            <a:pPr lvl="1">
              <a:buFont typeface="Wingdings" panose="05000000000000000000" pitchFamily="2" charset="2"/>
              <a:buChar char="n"/>
            </a:pPr>
            <a:r>
              <a:rPr lang="en-US" altLang="zh-CN" b="1" dirty="0">
                <a:solidFill>
                  <a:srgbClr val="FF0000"/>
                </a:solidFill>
              </a:rPr>
              <a:t>Batch training </a:t>
            </a:r>
            <a:r>
              <a:rPr lang="en-US" altLang="zh-CN" dirty="0">
                <a:solidFill>
                  <a:srgbClr val="FF0000"/>
                </a:solidFill>
              </a:rPr>
              <a:t>(</a:t>
            </a:r>
            <a:r>
              <a:rPr lang="zh-CN" altLang="en-US" b="1" dirty="0">
                <a:solidFill>
                  <a:srgbClr val="FF0000"/>
                </a:solidFill>
              </a:rPr>
              <a:t>成批训练</a:t>
            </a:r>
            <a:r>
              <a:rPr lang="en-US" altLang="zh-CN" dirty="0">
                <a:solidFill>
                  <a:srgbClr val="FF0000"/>
                </a:solidFill>
              </a:rPr>
              <a:t>)</a:t>
            </a:r>
            <a:r>
              <a:rPr lang="en-US" altLang="zh-CN" b="1" dirty="0">
                <a:solidFill>
                  <a:srgbClr val="FF0000"/>
                </a:solidFill>
              </a:rPr>
              <a:t> </a:t>
            </a:r>
            <a:endParaRPr lang="zh-CN" altLang="en-US" dirty="0">
              <a:solidFill>
                <a:srgbClr val="FF0000"/>
              </a:solidFill>
            </a:endParaRPr>
          </a:p>
          <a:p>
            <a:pPr lvl="2">
              <a:buFontTx/>
              <a:buNone/>
            </a:pPr>
            <a:r>
              <a:rPr lang="en-US" altLang="zh-CN" dirty="0"/>
              <a:t>All patterns are sent to the network all at once, and then the weight is updated once</a:t>
            </a:r>
            <a:endParaRPr lang="zh-CN" altLang="en-US" dirty="0"/>
          </a:p>
          <a:p>
            <a:pPr lvl="1">
              <a:buFont typeface="Wingdings" panose="05000000000000000000" pitchFamily="2" charset="2"/>
              <a:buChar char="n"/>
            </a:pPr>
            <a:r>
              <a:rPr lang="en-US" altLang="zh-CN" b="1" dirty="0">
                <a:solidFill>
                  <a:srgbClr val="FF0000"/>
                </a:solidFill>
              </a:rPr>
              <a:t>Online training </a:t>
            </a:r>
            <a:r>
              <a:rPr lang="en-US" altLang="zh-CN" dirty="0">
                <a:solidFill>
                  <a:srgbClr val="FF0000"/>
                </a:solidFill>
              </a:rPr>
              <a:t>(</a:t>
            </a:r>
            <a:r>
              <a:rPr lang="zh-CN" altLang="en-US" b="1" dirty="0">
                <a:solidFill>
                  <a:srgbClr val="FF0000"/>
                </a:solidFill>
              </a:rPr>
              <a:t>在线训练</a:t>
            </a:r>
            <a:r>
              <a:rPr lang="en-US" altLang="zh-CN" dirty="0">
                <a:solidFill>
                  <a:srgbClr val="FF0000"/>
                </a:solidFill>
              </a:rPr>
              <a:t>)</a:t>
            </a:r>
            <a:r>
              <a:rPr lang="en-US" altLang="zh-CN" b="1" dirty="0">
                <a:solidFill>
                  <a:srgbClr val="FF0000"/>
                </a:solidFill>
              </a:rPr>
              <a:t> </a:t>
            </a:r>
            <a:endParaRPr lang="zh-CN" altLang="en-US" dirty="0" smtClean="0">
              <a:solidFill>
                <a:srgbClr val="FF0000"/>
              </a:solidFill>
            </a:endParaRPr>
          </a:p>
          <a:p>
            <a:pPr lvl="2">
              <a:buFontTx/>
              <a:buNone/>
            </a:pPr>
            <a:r>
              <a:rPr lang="en-US" altLang="zh-CN" dirty="0" smtClean="0"/>
              <a:t>Each pattern is provided only once, each pattern is provided, and the weight is updated once</a:t>
            </a:r>
            <a:endParaRPr lang="zh-CN"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7EFBD03-CB71-A9E4-C462-95491576B3E0}"/>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p:sp>
        <p:nvSpPr>
          <p:cNvPr id="51203" name="Rectangle 3">
            <a:extLst>
              <a:ext uri="{FF2B5EF4-FFF2-40B4-BE49-F238E27FC236}">
                <a16:creationId xmlns:a16="http://schemas.microsoft.com/office/drawing/2014/main" id="{CAF37330-4617-D0A3-F7D0-F4C43893089F}"/>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Stochastic backpropagation</a:t>
            </a:r>
            <a:r>
              <a:rPr lang="zh-CN" altLang="en-US" b="1" dirty="0">
                <a:solidFill>
                  <a:srgbClr val="FF0000"/>
                </a:solidFill>
              </a:rPr>
              <a:t> </a:t>
            </a:r>
          </a:p>
        </p:txBody>
      </p:sp>
      <p:pic>
        <p:nvPicPr>
          <p:cNvPr id="51204" name="图片 1">
            <a:extLst>
              <a:ext uri="{FF2B5EF4-FFF2-40B4-BE49-F238E27FC236}">
                <a16:creationId xmlns:a16="http://schemas.microsoft.com/office/drawing/2014/main" id="{DB72B113-BDA1-883B-897F-B069EDF23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139" y="2205039"/>
            <a:ext cx="8721725"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BFB4187-7C8A-0ACA-EDE1-4B42207FE7D5}"/>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p:sp>
        <p:nvSpPr>
          <p:cNvPr id="52227" name="Rectangle 3">
            <a:extLst>
              <a:ext uri="{FF2B5EF4-FFF2-40B4-BE49-F238E27FC236}">
                <a16:creationId xmlns:a16="http://schemas.microsoft.com/office/drawing/2014/main" id="{2C46C8B1-046D-46E1-CEE1-8C60C76D32BB}"/>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Batch backpropagation</a:t>
            </a:r>
            <a:r>
              <a:rPr lang="zh-CN" altLang="en-US" b="1" dirty="0">
                <a:solidFill>
                  <a:srgbClr val="FF0000"/>
                </a:solidFill>
              </a:rPr>
              <a:t> </a:t>
            </a:r>
          </a:p>
        </p:txBody>
      </p:sp>
      <p:pic>
        <p:nvPicPr>
          <p:cNvPr id="52228" name="图片 1">
            <a:extLst>
              <a:ext uri="{FF2B5EF4-FFF2-40B4-BE49-F238E27FC236}">
                <a16:creationId xmlns:a16="http://schemas.microsoft.com/office/drawing/2014/main" id="{1ED53A4E-689F-51CE-289A-4F422BC9A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9" y="1773239"/>
            <a:ext cx="778192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9">
            <a:extLst>
              <a:ext uri="{FF2B5EF4-FFF2-40B4-BE49-F238E27FC236}">
                <a16:creationId xmlns:a16="http://schemas.microsoft.com/office/drawing/2014/main" id="{ED1718EC-CFB2-97A0-E063-F46B757A9373}"/>
              </a:ext>
            </a:extLst>
          </p:cNvPr>
          <p:cNvGrpSpPr>
            <a:grpSpLocks/>
          </p:cNvGrpSpPr>
          <p:nvPr/>
        </p:nvGrpSpPr>
        <p:grpSpPr bwMode="auto">
          <a:xfrm>
            <a:off x="3973514" y="2032000"/>
            <a:ext cx="6727825" cy="1303338"/>
            <a:chOff x="1135" y="1461"/>
            <a:chExt cx="5056" cy="821"/>
          </a:xfrm>
        </p:grpSpPr>
        <p:sp>
          <p:nvSpPr>
            <p:cNvPr id="52230" name="Oval 6">
              <a:extLst>
                <a:ext uri="{FF2B5EF4-FFF2-40B4-BE49-F238E27FC236}">
                  <a16:creationId xmlns:a16="http://schemas.microsoft.com/office/drawing/2014/main" id="{00357C49-CDB0-F490-1DA0-720AB96D7195}"/>
                </a:ext>
              </a:extLst>
            </p:cNvPr>
            <p:cNvSpPr>
              <a:spLocks noChangeArrowheads="1"/>
            </p:cNvSpPr>
            <p:nvPr/>
          </p:nvSpPr>
          <p:spPr bwMode="auto">
            <a:xfrm>
              <a:off x="1135" y="1461"/>
              <a:ext cx="227" cy="354"/>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52231" name="Line 7">
              <a:extLst>
                <a:ext uri="{FF2B5EF4-FFF2-40B4-BE49-F238E27FC236}">
                  <a16:creationId xmlns:a16="http://schemas.microsoft.com/office/drawing/2014/main" id="{3F17E9AC-732B-5BF0-2315-94EB1BAD0F4A}"/>
                </a:ext>
              </a:extLst>
            </p:cNvPr>
            <p:cNvSpPr>
              <a:spLocks noChangeShapeType="1"/>
            </p:cNvSpPr>
            <p:nvPr/>
          </p:nvSpPr>
          <p:spPr bwMode="auto">
            <a:xfrm>
              <a:off x="1392" y="1639"/>
              <a:ext cx="2077" cy="1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2" name="Text Box 8">
              <a:extLst>
                <a:ext uri="{FF2B5EF4-FFF2-40B4-BE49-F238E27FC236}">
                  <a16:creationId xmlns:a16="http://schemas.microsoft.com/office/drawing/2014/main" id="{4530F3BC-2796-2A1B-AB5A-4A8B6A341681}"/>
                </a:ext>
              </a:extLst>
            </p:cNvPr>
            <p:cNvSpPr txBox="1">
              <a:spLocks noChangeArrowheads="1"/>
            </p:cNvSpPr>
            <p:nvPr/>
          </p:nvSpPr>
          <p:spPr bwMode="auto">
            <a:xfrm>
              <a:off x="3469" y="1642"/>
              <a:ext cx="272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a:t>epoch (</a:t>
              </a:r>
              <a:r>
                <a:rPr lang="zh-CN" altLang="en-US" sz="1800"/>
                <a:t>回合</a:t>
              </a:r>
              <a:r>
                <a:rPr lang="en-US" altLang="zh-CN" sz="1800"/>
                <a:t>):</a:t>
              </a:r>
              <a:r>
                <a:rPr lang="zh-CN" altLang="en-US" sz="1800"/>
                <a:t> </a:t>
              </a:r>
              <a:r>
                <a:rPr lang="en-US" altLang="zh-CN"/>
                <a:t>All patterns are provided once called one epoch</a:t>
              </a:r>
              <a:endParaRPr lang="zh-CN" altLang="en-US" sz="18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A555CBD-FB77-03CD-6936-FCF447F5867D}"/>
              </a:ext>
            </a:extLst>
          </p:cNvPr>
          <p:cNvSpPr>
            <a:spLocks noGrp="1" noChangeArrowheads="1"/>
          </p:cNvSpPr>
          <p:nvPr>
            <p:ph type="title"/>
          </p:nvPr>
        </p:nvSpPr>
        <p:spPr/>
        <p:txBody>
          <a:bodyPr/>
          <a:lstStyle/>
          <a:p>
            <a:r>
              <a:rPr lang="en-US" altLang="zh-CN">
                <a:latin typeface="Comic Sans MS" panose="030F0702030302020204" pitchFamily="66" charset="0"/>
              </a:rPr>
              <a:t>Backpropagation Algorithm</a:t>
            </a:r>
            <a:endParaRPr lang="zh-CN" altLang="en-US">
              <a:solidFill>
                <a:schemeClr val="tx1"/>
              </a:solidFill>
            </a:endParaRPr>
          </a:p>
        </p:txBody>
      </p:sp>
      <p:sp>
        <p:nvSpPr>
          <p:cNvPr id="53251" name="Rectangle 3">
            <a:extLst>
              <a:ext uri="{FF2B5EF4-FFF2-40B4-BE49-F238E27FC236}">
                <a16:creationId xmlns:a16="http://schemas.microsoft.com/office/drawing/2014/main" id="{2DDF0A20-3D24-1B14-8DCB-6B1E41DF0CD6}"/>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Online backpropagation</a:t>
            </a:r>
            <a:r>
              <a:rPr lang="zh-CN" altLang="en-US" b="1" dirty="0">
                <a:solidFill>
                  <a:srgbClr val="FF0000"/>
                </a:solidFill>
              </a:rPr>
              <a:t> </a:t>
            </a:r>
          </a:p>
        </p:txBody>
      </p:sp>
      <p:graphicFrame>
        <p:nvGraphicFramePr>
          <p:cNvPr id="7" name="对象 6">
            <a:extLst>
              <a:ext uri="{FF2B5EF4-FFF2-40B4-BE49-F238E27FC236}">
                <a16:creationId xmlns:a16="http://schemas.microsoft.com/office/drawing/2014/main" id="{654C132F-54E7-4C25-A11D-B83F60013EEE}"/>
              </a:ext>
            </a:extLst>
          </p:cNvPr>
          <p:cNvGraphicFramePr>
            <a:graphicFrameLocks noChangeAspect="1"/>
          </p:cNvGraphicFramePr>
          <p:nvPr>
            <p:extLst>
              <p:ext uri="{D42A27DB-BD31-4B8C-83A1-F6EECF244321}">
                <p14:modId xmlns:p14="http://schemas.microsoft.com/office/powerpoint/2010/main" val="2758059418"/>
              </p:ext>
            </p:extLst>
          </p:nvPr>
        </p:nvGraphicFramePr>
        <p:xfrm>
          <a:off x="1899109" y="2217093"/>
          <a:ext cx="8393782" cy="3168352"/>
        </p:xfrm>
        <a:graphic>
          <a:graphicData uri="http://schemas.openxmlformats.org/presentationml/2006/ole">
            <mc:AlternateContent xmlns:mc="http://schemas.openxmlformats.org/markup-compatibility/2006">
              <mc:Choice xmlns:v="urn:schemas-microsoft-com:vml" Requires="v">
                <p:oleObj spid="_x0000_s15388" name="AxMath" r:id="rId4" imgW="8880480" imgH="3351240" progId="Equation.AxMath">
                  <p:embed/>
                </p:oleObj>
              </mc:Choice>
              <mc:Fallback>
                <p:oleObj name="AxMath" r:id="rId4" imgW="8880480" imgH="3351240" progId="Equation.AxMath">
                  <p:embed/>
                  <p:pic>
                    <p:nvPicPr>
                      <p:cNvPr id="2" name="对象 1">
                        <a:extLst>
                          <a:ext uri="{FF2B5EF4-FFF2-40B4-BE49-F238E27FC236}">
                            <a16:creationId xmlns:a16="http://schemas.microsoft.com/office/drawing/2014/main" id="{37B4A45F-484F-4063-9DDB-78C5B876D272}"/>
                          </a:ext>
                        </a:extLst>
                      </p:cNvPr>
                      <p:cNvPicPr/>
                      <p:nvPr/>
                    </p:nvPicPr>
                    <p:blipFill>
                      <a:blip r:embed="rId5"/>
                      <a:stretch>
                        <a:fillRect/>
                      </a:stretch>
                    </p:blipFill>
                    <p:spPr>
                      <a:xfrm>
                        <a:off x="1899109" y="2217093"/>
                        <a:ext cx="8393782" cy="3168352"/>
                      </a:xfrm>
                      <a:prstGeom prst="rect">
                        <a:avLst/>
                      </a:prstGeom>
                    </p:spPr>
                  </p:pic>
                </p:oleObj>
              </mc:Fallback>
            </mc:AlternateContent>
          </a:graphicData>
        </a:graphic>
      </p:graphicFrame>
      <p:sp>
        <p:nvSpPr>
          <p:cNvPr id="2" name="矩形 1">
            <a:extLst>
              <a:ext uri="{FF2B5EF4-FFF2-40B4-BE49-F238E27FC236}">
                <a16:creationId xmlns:a16="http://schemas.microsoft.com/office/drawing/2014/main" id="{7A858F2D-04DB-4543-BF92-402696FB3553}"/>
              </a:ext>
            </a:extLst>
          </p:cNvPr>
          <p:cNvSpPr/>
          <p:nvPr/>
        </p:nvSpPr>
        <p:spPr bwMode="auto">
          <a:xfrm>
            <a:off x="1775520" y="2132856"/>
            <a:ext cx="8712968" cy="3456384"/>
          </a:xfrm>
          <a:prstGeom prst="rect">
            <a:avLst/>
          </a:prstGeom>
          <a:noFill/>
          <a:ln w="28575" cap="flat" cmpd="sng" algn="ctr">
            <a:solidFill>
              <a:schemeClr val="tx2">
                <a:lumMod val="95000"/>
                <a:lumOff val="5000"/>
              </a:schemeClr>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13E35F1F-AA84-4BF5-A1A4-7B06507887BA}"/>
              </a:ext>
            </a:extLst>
          </p:cNvPr>
          <p:cNvSpPr/>
          <p:nvPr/>
        </p:nvSpPr>
        <p:spPr bwMode="auto">
          <a:xfrm>
            <a:off x="8158442" y="4767263"/>
            <a:ext cx="2232248" cy="720080"/>
          </a:xfrm>
          <a:prstGeom prst="rect">
            <a:avLst/>
          </a:prstGeom>
          <a:solidFill>
            <a:srgbClr val="FFE085"/>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a:ln>
                  <a:noFill/>
                </a:ln>
                <a:solidFill>
                  <a:srgbClr val="0202CA"/>
                </a:solidFill>
                <a:effectLst/>
                <a:latin typeface="Comic Sans MS" panose="030F0702030302020204" pitchFamily="66" charset="0"/>
              </a:rPr>
              <a:t>Online</a:t>
            </a:r>
          </a:p>
          <a:p>
            <a:pPr marL="0" marR="0" indent="0" algn="l" defTabSz="914400" rtl="0" eaLnBrk="1" fontAlgn="base" latinLnBrk="0" hangingPunct="1">
              <a:lnSpc>
                <a:spcPct val="100000"/>
              </a:lnSpc>
              <a:spcBef>
                <a:spcPct val="0"/>
              </a:spcBef>
              <a:spcAft>
                <a:spcPct val="0"/>
              </a:spcAft>
              <a:buClrTx/>
              <a:buSzTx/>
              <a:buFontTx/>
              <a:buNone/>
            </a:pPr>
            <a:r>
              <a:rPr lang="en-US" altLang="zh-CN">
                <a:solidFill>
                  <a:srgbClr val="0202CA"/>
                </a:solidFill>
                <a:latin typeface="Comic Sans MS" panose="030F0702030302020204" pitchFamily="66" charset="0"/>
              </a:rPr>
              <a:t>backpropagation</a:t>
            </a:r>
            <a:endParaRPr kumimoji="0" lang="zh-CN" altLang="en-US" b="1" i="0" u="none" strike="noStrike" cap="none" normalizeH="0" baseline="0">
              <a:ln>
                <a:noFill/>
              </a:ln>
              <a:solidFill>
                <a:srgbClr val="0202CA"/>
              </a:solidFill>
              <a:effectLst/>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D96EE4E-F1D0-4201-9111-022E7899CBB4}"/>
              </a:ext>
            </a:extLst>
          </p:cNvPr>
          <p:cNvSpPr>
            <a:spLocks noGrp="1" noChangeArrowheads="1"/>
          </p:cNvSpPr>
          <p:nvPr>
            <p:ph type="title"/>
          </p:nvPr>
        </p:nvSpPr>
        <p:spPr/>
        <p:txBody>
          <a:bodyPr/>
          <a:lstStyle/>
          <a:p>
            <a:r>
              <a:rPr lang="en-US" altLang="zh-CN">
                <a:latin typeface="Comic Sans MS" panose="030F0702030302020204" pitchFamily="66" charset="0"/>
              </a:rPr>
              <a:t>What is Neural Network?</a:t>
            </a:r>
            <a:endParaRPr lang="zh-CN" altLang="en-US"/>
          </a:p>
        </p:txBody>
      </p:sp>
      <mc:AlternateContent xmlns:mc="http://schemas.openxmlformats.org/markup-compatibility/2006" xmlns:a14="http://schemas.microsoft.com/office/drawing/2010/main">
        <mc:Choice Requires="a14">
          <p:sp>
            <p:nvSpPr>
              <p:cNvPr id="1028" name="Rectangle 3">
                <a:extLst>
                  <a:ext uri="{FF2B5EF4-FFF2-40B4-BE49-F238E27FC236}">
                    <a16:creationId xmlns:a16="http://schemas.microsoft.com/office/drawing/2014/main" id="{65C58ADD-13A7-D3B4-4FAE-AD8C5A56F40F}"/>
                  </a:ext>
                </a:extLst>
              </p:cNvPr>
              <p:cNvSpPr>
                <a:spLocks noGrp="1" noChangeArrowheads="1"/>
              </p:cNvSpPr>
              <p:nvPr>
                <p:ph idx="1"/>
              </p:nvPr>
            </p:nvSpPr>
            <p:spPr>
              <a:xfrm>
                <a:off x="695400" y="1125538"/>
                <a:ext cx="11257417" cy="5351462"/>
              </a:xfrm>
            </p:spPr>
            <p:txBody>
              <a:bodyPr/>
              <a:lstStyle/>
              <a:p>
                <a:pPr>
                  <a:buFont typeface="Wingdings" panose="05000000000000000000" pitchFamily="2" charset="2"/>
                  <a:buChar char="n"/>
                  <a:defRPr/>
                </a:pPr>
                <a:r>
                  <a:rPr lang="en-US" altLang="zh-CN" dirty="0"/>
                  <a:t>The basic components of a neural network are the </a:t>
                </a:r>
                <a:r>
                  <a:rPr lang="en-US" altLang="zh-CN" b="1" dirty="0">
                    <a:solidFill>
                      <a:srgbClr val="FF0000"/>
                    </a:solidFill>
                  </a:rPr>
                  <a:t>neuron</a:t>
                </a:r>
                <a:r>
                  <a:rPr lang="en-US" altLang="zh-CN" dirty="0"/>
                  <a:t> (</a:t>
                </a:r>
                <a:r>
                  <a:rPr lang="zh-CN" altLang="en-US" b="1" dirty="0">
                    <a:solidFill>
                      <a:srgbClr val="FF0000"/>
                    </a:solidFill>
                  </a:rPr>
                  <a:t>神经元</a:t>
                </a:r>
                <a:r>
                  <a:rPr lang="en-US" altLang="zh-CN" dirty="0"/>
                  <a:t>) and the </a:t>
                </a:r>
                <a:r>
                  <a:rPr lang="en-US" altLang="zh-CN" b="1" dirty="0">
                    <a:solidFill>
                      <a:srgbClr val="FF0000"/>
                    </a:solidFill>
                  </a:rPr>
                  <a:t>weight</a:t>
                </a:r>
                <a:r>
                  <a:rPr lang="en-US" altLang="zh-CN" dirty="0"/>
                  <a:t> (</a:t>
                </a:r>
                <a:r>
                  <a:rPr lang="zh-CN" altLang="en-US" b="1" dirty="0">
                    <a:solidFill>
                      <a:srgbClr val="FF0000"/>
                    </a:solidFill>
                  </a:rPr>
                  <a:t>权值</a:t>
                </a:r>
                <a:r>
                  <a:rPr lang="en-US" altLang="zh-CN" dirty="0"/>
                  <a:t>)</a:t>
                </a:r>
                <a:endParaRPr lang="zh-CN" altLang="en-US" dirty="0"/>
              </a:p>
              <a:p>
                <a:pPr lvl="1">
                  <a:buFont typeface="Wingdings" panose="05000000000000000000" pitchFamily="2" charset="2"/>
                  <a:buChar char="n"/>
                  <a:defRPr/>
                </a:pPr>
                <a:r>
                  <a:rPr lang="en-US" altLang="zh-CN" b="1" dirty="0">
                    <a:solidFill>
                      <a:srgbClr val="00B050"/>
                    </a:solidFill>
                    <a:cs typeface="+mn-ea"/>
                  </a:rPr>
                  <a:t>The neurons M-P model </a:t>
                </a:r>
                <a:endParaRPr lang="zh-CN" altLang="en-US" b="1" dirty="0">
                  <a:solidFill>
                    <a:srgbClr val="00B050"/>
                  </a:solidFill>
                  <a:cs typeface="+mn-ea"/>
                </a:endParaRPr>
              </a:p>
              <a:p>
                <a:pPr lvl="2">
                  <a:buFont typeface="Wingdings" panose="05000000000000000000" pitchFamily="2" charset="2"/>
                  <a:buChar char="n"/>
                  <a:defRPr/>
                </a:pPr>
                <a:r>
                  <a:rPr lang="en-US" altLang="zh-CN" dirty="0">
                    <a:cs typeface="+mn-ea"/>
                  </a:rPr>
                  <a:t>Input</a:t>
                </a:r>
                <a:r>
                  <a:rPr lang="zh-CN" altLang="en-US" dirty="0">
                    <a:cs typeface="+mn-ea"/>
                  </a:rPr>
                  <a:t>：</a:t>
                </a:r>
                <a14:m>
                  <m:oMath xmlns:m="http://schemas.openxmlformats.org/officeDocument/2006/math">
                    <m:sSub>
                      <m:sSubPr>
                        <m:ctrlPr>
                          <a:rPr lang="en-US" altLang="zh-CN" i="1" smtClean="0">
                            <a:latin typeface="Cambria Math" panose="02040503050406030204" pitchFamily="18" charset="0"/>
                            <a:cs typeface="+mn-ea"/>
                          </a:rPr>
                        </m:ctrlPr>
                      </m:sSubPr>
                      <m:e>
                        <m:r>
                          <a:rPr lang="en-US" altLang="zh-CN" b="1" i="1" smtClean="0">
                            <a:latin typeface="Cambria Math" panose="02040503050406030204" pitchFamily="18" charset="0"/>
                            <a:cs typeface="+mn-ea"/>
                          </a:rPr>
                          <m:t>𝒙</m:t>
                        </m:r>
                      </m:e>
                      <m:sub>
                        <m:r>
                          <a:rPr lang="en-US" altLang="zh-CN" b="0" i="1" smtClean="0">
                            <a:latin typeface="Cambria Math" panose="02040503050406030204" pitchFamily="18" charset="0"/>
                            <a:cs typeface="+mn-ea"/>
                          </a:rPr>
                          <m:t>𝑖</m:t>
                        </m:r>
                      </m:sub>
                    </m:sSub>
                  </m:oMath>
                </a14:m>
                <a:endParaRPr lang="en-US" altLang="zh-CN" dirty="0">
                  <a:cs typeface="+mn-ea"/>
                </a:endParaRPr>
              </a:p>
              <a:p>
                <a:pPr lvl="2">
                  <a:buFont typeface="Wingdings" panose="05000000000000000000" pitchFamily="2" charset="2"/>
                  <a:buChar char="n"/>
                  <a:defRPr/>
                </a:pPr>
                <a:r>
                  <a:rPr lang="en-US" altLang="zh-CN" dirty="0">
                    <a:cs typeface="+mn-ea"/>
                  </a:rPr>
                  <a:t>Weight</a:t>
                </a:r>
                <a:r>
                  <a:rPr lang="zh-CN" altLang="en-US" dirty="0">
                    <a:cs typeface="+mn-ea"/>
                  </a:rPr>
                  <a:t>：</a:t>
                </a:r>
                <a14:m>
                  <m:oMath xmlns:m="http://schemas.openxmlformats.org/officeDocument/2006/math">
                    <m:sSub>
                      <m:sSubPr>
                        <m:ctrlPr>
                          <a:rPr lang="en-US" altLang="zh-CN" i="1">
                            <a:latin typeface="Cambria Math" panose="02040503050406030204" pitchFamily="18" charset="0"/>
                            <a:cs typeface="+mn-ea"/>
                          </a:rPr>
                        </m:ctrlPr>
                      </m:sSubPr>
                      <m:e>
                        <m:r>
                          <a:rPr lang="en-US" altLang="zh-CN" b="1" i="1" smtClean="0">
                            <a:latin typeface="Cambria Math" panose="02040503050406030204" pitchFamily="18" charset="0"/>
                            <a:cs typeface="+mn-ea"/>
                          </a:rPr>
                          <m:t>𝒘</m:t>
                        </m:r>
                      </m:e>
                      <m:sub>
                        <m:r>
                          <a:rPr lang="en-US" altLang="zh-CN" b="0" i="1">
                            <a:latin typeface="Cambria Math" panose="02040503050406030204" pitchFamily="18" charset="0"/>
                            <a:cs typeface="+mn-ea"/>
                          </a:rPr>
                          <m:t>𝑖</m:t>
                        </m:r>
                      </m:sub>
                    </m:sSub>
                  </m:oMath>
                </a14:m>
                <a:endParaRPr lang="zh-CN" altLang="en-US" dirty="0">
                  <a:cs typeface="+mn-ea"/>
                </a:endParaRPr>
              </a:p>
              <a:p>
                <a:pPr lvl="2">
                  <a:buFont typeface="Wingdings" panose="05000000000000000000" pitchFamily="2" charset="2"/>
                  <a:buChar char="n"/>
                  <a:defRPr/>
                </a:pPr>
                <a:r>
                  <a:rPr lang="en-US" altLang="zh-CN" dirty="0">
                    <a:cs typeface="+mn-ea"/>
                  </a:rPr>
                  <a:t>Bias (</a:t>
                </a:r>
                <a:r>
                  <a:rPr lang="zh-CN" altLang="en-US" dirty="0">
                    <a:cs typeface="+mn-ea"/>
                  </a:rPr>
                  <a:t>权值</a:t>
                </a:r>
                <a:r>
                  <a:rPr lang="en-US" altLang="zh-CN" dirty="0">
                    <a:cs typeface="+mn-ea"/>
                  </a:rPr>
                  <a:t>)</a:t>
                </a:r>
                <a:r>
                  <a:rPr lang="zh-CN" altLang="en-US" dirty="0">
                    <a:cs typeface="+mn-ea"/>
                  </a:rPr>
                  <a:t>：</a:t>
                </a:r>
                <a14:m>
                  <m:oMath xmlns:m="http://schemas.openxmlformats.org/officeDocument/2006/math">
                    <m:r>
                      <a:rPr lang="zh-CN" altLang="en-US" i="1" smtClean="0">
                        <a:latin typeface="Cambria Math" panose="02040503050406030204" pitchFamily="18" charset="0"/>
                        <a:cs typeface="+mn-ea"/>
                      </a:rPr>
                      <m:t>𝜃</m:t>
                    </m:r>
                  </m:oMath>
                </a14:m>
                <a:endParaRPr lang="zh-CN" altLang="en-US" dirty="0">
                  <a:cs typeface="+mn-ea"/>
                </a:endParaRPr>
              </a:p>
              <a:p>
                <a:pPr lvl="2">
                  <a:buFont typeface="Wingdings" panose="05000000000000000000" pitchFamily="2" charset="2"/>
                  <a:buChar char="n"/>
                  <a:defRPr/>
                </a:pPr>
                <a:r>
                  <a:rPr lang="en-US" altLang="zh-CN" dirty="0">
                    <a:cs typeface="+mn-ea"/>
                  </a:rPr>
                  <a:t>Activation function  (</a:t>
                </a:r>
                <a:r>
                  <a:rPr lang="zh-CN" altLang="en-US" dirty="0">
                    <a:cs typeface="+mn-ea"/>
                  </a:rPr>
                  <a:t>激活函数</a:t>
                </a:r>
                <a:r>
                  <a:rPr lang="en-US" altLang="zh-CN" dirty="0">
                    <a:cs typeface="+mn-ea"/>
                  </a:rPr>
                  <a:t>)</a:t>
                </a:r>
                <a:r>
                  <a:rPr lang="zh-CN" altLang="en-US" dirty="0">
                    <a:cs typeface="+mn-ea"/>
                  </a:rPr>
                  <a:t>：</a:t>
                </a:r>
                <a14:m>
                  <m:oMath xmlns:m="http://schemas.openxmlformats.org/officeDocument/2006/math">
                    <m:r>
                      <a:rPr lang="en-US" altLang="zh-CN" b="0" i="1" smtClean="0">
                        <a:latin typeface="Cambria Math" panose="02040503050406030204" pitchFamily="18" charset="0"/>
                        <a:cs typeface="+mn-ea"/>
                      </a:rPr>
                      <m:t>𝑓</m:t>
                    </m:r>
                    <m:r>
                      <a:rPr lang="en-US" altLang="zh-CN" b="0" i="1" smtClean="0">
                        <a:latin typeface="Cambria Math" panose="02040503050406030204" pitchFamily="18" charset="0"/>
                        <a:cs typeface="+mn-ea"/>
                      </a:rPr>
                      <m:t>(∙)</m:t>
                    </m:r>
                  </m:oMath>
                </a14:m>
                <a:endParaRPr lang="zh-CN" altLang="en-US" dirty="0">
                  <a:cs typeface="+mn-ea"/>
                </a:endParaRPr>
              </a:p>
              <a:p>
                <a:pPr lvl="2">
                  <a:buFont typeface="Wingdings" panose="05000000000000000000" pitchFamily="2" charset="2"/>
                  <a:buChar char="n"/>
                  <a:defRPr/>
                </a:pPr>
                <a:r>
                  <a:rPr lang="en-US" altLang="zh-CN" dirty="0">
                    <a:cs typeface="+mn-ea"/>
                  </a:rPr>
                  <a:t>Output</a:t>
                </a:r>
                <a:r>
                  <a:rPr lang="zh-CN" altLang="en-US" dirty="0">
                    <a:cs typeface="+mn-ea"/>
                  </a:rPr>
                  <a:t>：</a:t>
                </a:r>
                <a14:m>
                  <m:oMath xmlns:m="http://schemas.openxmlformats.org/officeDocument/2006/math">
                    <m:r>
                      <a:rPr lang="en-US" altLang="zh-CN" b="1" i="1" smtClean="0">
                        <a:latin typeface="Cambria Math" panose="02040503050406030204" pitchFamily="18" charset="0"/>
                        <a:cs typeface="+mn-ea"/>
                      </a:rPr>
                      <m:t>𝒚</m:t>
                    </m:r>
                  </m:oMath>
                </a14:m>
                <a:endParaRPr lang="en-US" altLang="zh-CN" b="1" i="1" dirty="0">
                  <a:latin typeface="Cambria Math" panose="02040503050406030204" pitchFamily="18" charset="0"/>
                  <a:cs typeface="+mn-ea"/>
                </a:endParaRPr>
              </a:p>
              <a:p>
                <a:pPr marL="914400" lvl="2" indent="0">
                  <a:buNone/>
                  <a:defRPr/>
                </a:pPr>
                <a:endParaRPr lang="en-US" altLang="zh-CN" b="1" i="1" dirty="0">
                  <a:latin typeface="Cambria Math" panose="02040503050406030204" pitchFamily="18" charset="0"/>
                  <a:cs typeface="+mn-ea"/>
                </a:endParaRPr>
              </a:p>
              <a:p>
                <a:pPr marL="914400" lvl="2" indent="0">
                  <a:buNone/>
                  <a:defRPr/>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cs typeface="+mn-ea"/>
                        </a:rPr>
                        <m:t>𝒚</m:t>
                      </m:r>
                      <m:r>
                        <a:rPr lang="en-US" altLang="zh-CN" b="1" i="1" smtClean="0">
                          <a:latin typeface="Cambria Math" panose="02040503050406030204" pitchFamily="18" charset="0"/>
                          <a:cs typeface="+mn-ea"/>
                        </a:rPr>
                        <m:t>=</m:t>
                      </m:r>
                      <m:r>
                        <a:rPr lang="en-US" altLang="zh-CN" b="0" i="1" smtClean="0">
                          <a:latin typeface="Cambria Math" panose="02040503050406030204" pitchFamily="18" charset="0"/>
                          <a:cs typeface="+mn-ea"/>
                        </a:rPr>
                        <m:t>𝑓</m:t>
                      </m:r>
                      <m:r>
                        <a:rPr lang="en-US" altLang="zh-CN" b="1" i="1" smtClean="0">
                          <a:latin typeface="Cambria Math" panose="02040503050406030204" pitchFamily="18" charset="0"/>
                          <a:cs typeface="+mn-ea"/>
                        </a:rPr>
                        <m:t>(</m:t>
                      </m:r>
                      <m:nary>
                        <m:naryPr>
                          <m:chr m:val="∑"/>
                          <m:supHide m:val="on"/>
                          <m:ctrlPr>
                            <a:rPr lang="en-US" altLang="zh-CN" b="1" i="1" smtClean="0">
                              <a:latin typeface="Cambria Math" panose="02040503050406030204" pitchFamily="18" charset="0"/>
                              <a:cs typeface="+mn-ea"/>
                            </a:rPr>
                          </m:ctrlPr>
                        </m:naryPr>
                        <m:sub>
                          <m:r>
                            <m:rPr>
                              <m:brk m:alnAt="7"/>
                            </m:rPr>
                            <a:rPr lang="en-US" altLang="zh-CN" b="0" i="1" smtClean="0">
                              <a:latin typeface="Cambria Math" panose="02040503050406030204" pitchFamily="18" charset="0"/>
                              <a:cs typeface="+mn-ea"/>
                            </a:rPr>
                            <m:t>𝑖</m:t>
                          </m:r>
                        </m:sub>
                        <m:sup/>
                        <m:e>
                          <m:sSub>
                            <m:sSubPr>
                              <m:ctrlPr>
                                <a:rPr lang="en-US" altLang="zh-CN" b="1" i="1">
                                  <a:latin typeface="Cambria Math" panose="02040503050406030204" pitchFamily="18" charset="0"/>
                                  <a:cs typeface="+mn-ea"/>
                                </a:rPr>
                              </m:ctrlPr>
                            </m:sSubPr>
                            <m:e>
                              <m:r>
                                <a:rPr lang="en-US" altLang="zh-CN" b="1" i="1">
                                  <a:latin typeface="Cambria Math" panose="02040503050406030204" pitchFamily="18" charset="0"/>
                                  <a:cs typeface="+mn-ea"/>
                                </a:rPr>
                                <m:t>𝒙</m:t>
                              </m:r>
                            </m:e>
                            <m:sub>
                              <m:r>
                                <a:rPr lang="en-US" altLang="zh-CN" b="1" i="1">
                                  <a:latin typeface="Cambria Math" panose="02040503050406030204" pitchFamily="18" charset="0"/>
                                  <a:cs typeface="+mn-ea"/>
                                </a:rPr>
                                <m:t>𝒊</m:t>
                              </m:r>
                            </m:sub>
                          </m:sSub>
                          <m:sSub>
                            <m:sSubPr>
                              <m:ctrlPr>
                                <a:rPr lang="en-US" altLang="zh-CN" b="1" i="1">
                                  <a:latin typeface="Cambria Math" panose="02040503050406030204" pitchFamily="18" charset="0"/>
                                  <a:cs typeface="+mn-ea"/>
                                </a:rPr>
                              </m:ctrlPr>
                            </m:sSubPr>
                            <m:e>
                              <m:r>
                                <a:rPr lang="en-US" altLang="zh-CN" b="1" i="1" smtClean="0">
                                  <a:latin typeface="Cambria Math" panose="02040503050406030204" pitchFamily="18" charset="0"/>
                                  <a:cs typeface="+mn-ea"/>
                                </a:rPr>
                                <m:t>𝒘</m:t>
                              </m:r>
                            </m:e>
                            <m:sub>
                              <m:r>
                                <a:rPr lang="en-US" altLang="zh-CN" b="1" i="1">
                                  <a:latin typeface="Cambria Math" panose="02040503050406030204" pitchFamily="18" charset="0"/>
                                  <a:cs typeface="+mn-ea"/>
                                </a:rPr>
                                <m:t>𝒊</m:t>
                              </m:r>
                            </m:sub>
                          </m:sSub>
                          <m:r>
                            <a:rPr lang="en-US" altLang="zh-CN" b="1" i="1" smtClean="0">
                              <a:latin typeface="Cambria Math" panose="02040503050406030204" pitchFamily="18" charset="0"/>
                              <a:cs typeface="+mn-ea"/>
                            </a:rPr>
                            <m:t>−</m:t>
                          </m:r>
                          <m:r>
                            <a:rPr lang="zh-CN" altLang="en-US" i="1">
                              <a:latin typeface="Cambria Math" panose="02040503050406030204" pitchFamily="18" charset="0"/>
                              <a:cs typeface="+mn-ea"/>
                            </a:rPr>
                            <m:t>𝜃</m:t>
                          </m:r>
                        </m:e>
                      </m:nary>
                      <m:r>
                        <a:rPr lang="en-US" altLang="zh-CN" b="1" i="1" smtClean="0">
                          <a:latin typeface="Cambria Math" panose="02040503050406030204" pitchFamily="18" charset="0"/>
                          <a:cs typeface="+mn-ea"/>
                        </a:rPr>
                        <m:t>)</m:t>
                      </m:r>
                    </m:oMath>
                  </m:oMathPara>
                </a14:m>
                <a:endParaRPr lang="zh-CN" altLang="en-US" b="1" dirty="0">
                  <a:cs typeface="+mn-ea"/>
                </a:endParaRPr>
              </a:p>
            </p:txBody>
          </p:sp>
        </mc:Choice>
        <mc:Fallback xmlns="">
          <p:sp>
            <p:nvSpPr>
              <p:cNvPr id="1028" name="Rectangle 3">
                <a:extLst>
                  <a:ext uri="{FF2B5EF4-FFF2-40B4-BE49-F238E27FC236}">
                    <a16:creationId xmlns:a16="http://schemas.microsoft.com/office/drawing/2014/main" id="{65C58ADD-13A7-D3B4-4FAE-AD8C5A56F40F}"/>
                  </a:ext>
                </a:extLst>
              </p:cNvPr>
              <p:cNvSpPr>
                <a:spLocks noGrp="1" noRot="1" noChangeAspect="1" noMove="1" noResize="1" noEditPoints="1" noAdjustHandles="1" noChangeArrowheads="1" noChangeShapeType="1" noTextEdit="1"/>
              </p:cNvSpPr>
              <p:nvPr>
                <p:ph idx="1"/>
              </p:nvPr>
            </p:nvSpPr>
            <p:spPr>
              <a:xfrm>
                <a:off x="695400" y="1125538"/>
                <a:ext cx="11257417" cy="5351462"/>
              </a:xfrm>
              <a:blipFill>
                <a:blip r:embed="rId3"/>
                <a:stretch>
                  <a:fillRect l="-920" t="-1595" r="-1137"/>
                </a:stretch>
              </a:blipFill>
            </p:spPr>
            <p:txBody>
              <a:bodyPr/>
              <a:lstStyle/>
              <a:p>
                <a:r>
                  <a:rPr lang="zh-CN" altLang="en-US">
                    <a:noFill/>
                  </a:rPr>
                  <a:t> </a:t>
                </a:r>
              </a:p>
            </p:txBody>
          </p:sp>
        </mc:Fallback>
      </mc:AlternateContent>
      <p:pic>
        <p:nvPicPr>
          <p:cNvPr id="21508" name="Picture 5">
            <a:extLst>
              <a:ext uri="{FF2B5EF4-FFF2-40B4-BE49-F238E27FC236}">
                <a16:creationId xmlns:a16="http://schemas.microsoft.com/office/drawing/2014/main" id="{9ECDEB81-095F-49AC-5AEF-C3D105238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4" y="2297112"/>
            <a:ext cx="4383087"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 Box 12">
            <a:extLst>
              <a:ext uri="{FF2B5EF4-FFF2-40B4-BE49-F238E27FC236}">
                <a16:creationId xmlns:a16="http://schemas.microsoft.com/office/drawing/2014/main" id="{AA73A9E1-E51E-ABE4-8AFD-F2491CFB3D45}"/>
              </a:ext>
            </a:extLst>
          </p:cNvPr>
          <p:cNvSpPr txBox="1">
            <a:spLocks noChangeArrowheads="1"/>
          </p:cNvSpPr>
          <p:nvPr/>
        </p:nvSpPr>
        <p:spPr bwMode="auto">
          <a:xfrm>
            <a:off x="7752184" y="5400676"/>
            <a:ext cx="3313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Neuron is sometimes called “unit“ (</a:t>
            </a:r>
            <a:r>
              <a:rPr lang="zh-CN" altLang="en-US" dirty="0"/>
              <a:t>单元</a:t>
            </a:r>
            <a:r>
              <a:rPr lang="en-US" altLang="zh-CN" dirty="0"/>
              <a:t>)</a:t>
            </a:r>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DA1A687-918B-3518-92B4-E68F82255915}"/>
              </a:ext>
            </a:extLst>
          </p:cNvPr>
          <p:cNvSpPr>
            <a:spLocks noGrp="1" noChangeArrowheads="1"/>
          </p:cNvSpPr>
          <p:nvPr>
            <p:ph type="title"/>
          </p:nvPr>
        </p:nvSpPr>
        <p:spPr/>
        <p:txBody>
          <a:bodyPr/>
          <a:lstStyle/>
          <a:p>
            <a:r>
              <a:rPr lang="en-US" altLang="zh-CN">
                <a:latin typeface="Comic Sans MS" panose="030F0702030302020204" pitchFamily="66" charset="0"/>
              </a:rPr>
              <a:t>What is Neural Network?</a:t>
            </a:r>
            <a:endParaRPr lang="zh-CN" altLang="en-US"/>
          </a:p>
        </p:txBody>
      </p:sp>
      <p:sp>
        <p:nvSpPr>
          <p:cNvPr id="22531" name="Rectangle 3">
            <a:extLst>
              <a:ext uri="{FF2B5EF4-FFF2-40B4-BE49-F238E27FC236}">
                <a16:creationId xmlns:a16="http://schemas.microsoft.com/office/drawing/2014/main" id="{28BD7530-4B63-957E-07E6-C1E292501F30}"/>
              </a:ext>
            </a:extLst>
          </p:cNvPr>
          <p:cNvSpPr>
            <a:spLocks noGrp="1" noChangeArrowheads="1"/>
          </p:cNvSpPr>
          <p:nvPr>
            <p:ph idx="1"/>
          </p:nvPr>
        </p:nvSpPr>
        <p:spPr>
          <a:xfrm>
            <a:off x="912285" y="1125538"/>
            <a:ext cx="10728332" cy="5351462"/>
          </a:xfrm>
        </p:spPr>
        <p:txBody>
          <a:bodyPr/>
          <a:lstStyle/>
          <a:p>
            <a:pPr>
              <a:buFont typeface="Wingdings" panose="05000000000000000000" pitchFamily="2" charset="2"/>
              <a:buChar char="n"/>
            </a:pPr>
            <a:r>
              <a:rPr lang="en-US" altLang="zh-CN" sz="2400" dirty="0"/>
              <a:t>The basic components of a neural network are the </a:t>
            </a:r>
            <a:r>
              <a:rPr lang="en-US" altLang="zh-CN" sz="2400" b="1" dirty="0">
                <a:solidFill>
                  <a:srgbClr val="FF0000"/>
                </a:solidFill>
              </a:rPr>
              <a:t>neuron</a:t>
            </a:r>
            <a:r>
              <a:rPr lang="en-US" altLang="zh-CN" sz="2400" dirty="0">
                <a:solidFill>
                  <a:srgbClr val="FF0000"/>
                </a:solidFill>
              </a:rPr>
              <a:t> </a:t>
            </a:r>
            <a:r>
              <a:rPr lang="en-US" altLang="zh-CN" sz="2400" dirty="0"/>
              <a:t>(</a:t>
            </a:r>
            <a:r>
              <a:rPr lang="zh-CN" altLang="en-US" sz="2400" b="1" dirty="0">
                <a:solidFill>
                  <a:srgbClr val="FF0000"/>
                </a:solidFill>
              </a:rPr>
              <a:t>神经元</a:t>
            </a:r>
            <a:r>
              <a:rPr lang="en-US" altLang="zh-CN" sz="2400" dirty="0"/>
              <a:t>) and the </a:t>
            </a:r>
            <a:r>
              <a:rPr lang="en-US" altLang="zh-CN" sz="2400" b="1" dirty="0">
                <a:solidFill>
                  <a:srgbClr val="FF0000"/>
                </a:solidFill>
              </a:rPr>
              <a:t>weight</a:t>
            </a:r>
            <a:r>
              <a:rPr lang="en-US" altLang="zh-CN" sz="2400" dirty="0"/>
              <a:t> (</a:t>
            </a:r>
            <a:r>
              <a:rPr lang="zh-CN" altLang="en-US" sz="2400" b="1" dirty="0">
                <a:solidFill>
                  <a:srgbClr val="FF0000"/>
                </a:solidFill>
              </a:rPr>
              <a:t>权值</a:t>
            </a:r>
            <a:r>
              <a:rPr lang="en-US" altLang="zh-CN" sz="2400" dirty="0"/>
              <a:t>)</a:t>
            </a:r>
            <a:endParaRPr lang="zh-CN" altLang="en-US" sz="2400" dirty="0"/>
          </a:p>
          <a:p>
            <a:pPr lvl="1">
              <a:buFont typeface="Wingdings" panose="05000000000000000000" pitchFamily="2" charset="2"/>
              <a:buChar char="n"/>
            </a:pPr>
            <a:r>
              <a:rPr lang="en-US" altLang="zh-CN" sz="2000" b="1" dirty="0">
                <a:solidFill>
                  <a:srgbClr val="00B050"/>
                </a:solidFill>
              </a:rPr>
              <a:t>Neurons are connected by </a:t>
            </a:r>
            <a:r>
              <a:rPr lang="en-US" altLang="zh-CN" sz="2000" b="1" dirty="0">
                <a:solidFill>
                  <a:srgbClr val="FF0000"/>
                </a:solidFill>
              </a:rPr>
              <a:t>weights</a:t>
            </a:r>
            <a:endParaRPr lang="zh-CN" altLang="en-US" sz="2000" b="1" dirty="0">
              <a:solidFill>
                <a:srgbClr val="FF0000"/>
              </a:solidFill>
            </a:endParaRPr>
          </a:p>
          <a:p>
            <a:pPr lvl="1">
              <a:buFont typeface="Wingdings" panose="05000000000000000000" pitchFamily="2" charset="2"/>
              <a:buChar char="n"/>
            </a:pPr>
            <a:r>
              <a:rPr lang="en-US" altLang="zh-CN" sz="2000" dirty="0"/>
              <a:t>The knowledge acquired by neural network learning is encoded by weights and biases in neurons, that is, the neural network training process determines all weights and biases through training data</a:t>
            </a:r>
            <a:endParaRPr lang="zh-CN" altLang="en-US" sz="2000" dirty="0"/>
          </a:p>
        </p:txBody>
      </p:sp>
      <p:pic>
        <p:nvPicPr>
          <p:cNvPr id="22532" name="Picture 4">
            <a:extLst>
              <a:ext uri="{FF2B5EF4-FFF2-40B4-BE49-F238E27FC236}">
                <a16:creationId xmlns:a16="http://schemas.microsoft.com/office/drawing/2014/main" id="{38F8A058-E3AB-561E-FD1A-8C37C159E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9" y="3373438"/>
            <a:ext cx="3671887"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a:extLst>
              <a:ext uri="{FF2B5EF4-FFF2-40B4-BE49-F238E27FC236}">
                <a16:creationId xmlns:a16="http://schemas.microsoft.com/office/drawing/2014/main" id="{D4211562-8334-91E5-27AD-1135A96EDB45}"/>
              </a:ext>
            </a:extLst>
          </p:cNvPr>
          <p:cNvGrpSpPr>
            <a:grpSpLocks/>
          </p:cNvGrpSpPr>
          <p:nvPr/>
        </p:nvGrpSpPr>
        <p:grpSpPr bwMode="auto">
          <a:xfrm>
            <a:off x="2208214" y="4000501"/>
            <a:ext cx="3563937" cy="1736725"/>
            <a:chOff x="272" y="2563"/>
            <a:chExt cx="2245" cy="1094"/>
          </a:xfrm>
        </p:grpSpPr>
        <p:sp>
          <p:nvSpPr>
            <p:cNvPr id="22534" name="Text Box 5">
              <a:extLst>
                <a:ext uri="{FF2B5EF4-FFF2-40B4-BE49-F238E27FC236}">
                  <a16:creationId xmlns:a16="http://schemas.microsoft.com/office/drawing/2014/main" id="{87E35F28-647F-5EC4-D257-8B8BD395E878}"/>
                </a:ext>
              </a:extLst>
            </p:cNvPr>
            <p:cNvSpPr txBox="1">
              <a:spLocks noChangeArrowheads="1"/>
            </p:cNvSpPr>
            <p:nvPr/>
          </p:nvSpPr>
          <p:spPr bwMode="auto">
            <a:xfrm>
              <a:off x="272" y="2563"/>
              <a:ext cx="224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The bias is sometimes represented by a special neuron: the bias unit</a:t>
              </a:r>
              <a:endParaRPr lang="zh-CN" altLang="en-US" dirty="0"/>
            </a:p>
          </p:txBody>
        </p:sp>
        <p:sp>
          <p:nvSpPr>
            <p:cNvPr id="22535" name="Line 6">
              <a:extLst>
                <a:ext uri="{FF2B5EF4-FFF2-40B4-BE49-F238E27FC236}">
                  <a16:creationId xmlns:a16="http://schemas.microsoft.com/office/drawing/2014/main" id="{B09B5360-7C4F-2F45-83F3-D6CD08A246BD}"/>
                </a:ext>
              </a:extLst>
            </p:cNvPr>
            <p:cNvSpPr>
              <a:spLocks noChangeShapeType="1"/>
            </p:cNvSpPr>
            <p:nvPr/>
          </p:nvSpPr>
          <p:spPr bwMode="auto">
            <a:xfrm>
              <a:off x="1202" y="3203"/>
              <a:ext cx="816" cy="45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B50BC37-F107-9B7F-225B-F7A6F253A229}"/>
              </a:ext>
            </a:extLst>
          </p:cNvPr>
          <p:cNvSpPr>
            <a:spLocks noGrp="1" noChangeArrowheads="1"/>
          </p:cNvSpPr>
          <p:nvPr>
            <p:ph type="title"/>
          </p:nvPr>
        </p:nvSpPr>
        <p:spPr/>
        <p:txBody>
          <a:bodyPr/>
          <a:lstStyle/>
          <a:p>
            <a:r>
              <a:rPr lang="en-US" altLang="zh-CN">
                <a:latin typeface="Comic Sans MS" panose="030F0702030302020204" pitchFamily="66" charset="0"/>
              </a:rPr>
              <a:t>Feedforward Neural Network</a:t>
            </a:r>
            <a:endParaRPr lang="zh-CN" altLang="en-US">
              <a:latin typeface="Comic Sans MS" panose="030F0702030302020204" pitchFamily="66" charset="0"/>
            </a:endParaRPr>
          </a:p>
        </p:txBody>
      </p:sp>
      <p:sp>
        <p:nvSpPr>
          <p:cNvPr id="24579" name="Rectangle 3">
            <a:extLst>
              <a:ext uri="{FF2B5EF4-FFF2-40B4-BE49-F238E27FC236}">
                <a16:creationId xmlns:a16="http://schemas.microsoft.com/office/drawing/2014/main" id="{58772A47-50DC-6F5C-B55A-797B65E340FF}"/>
              </a:ext>
            </a:extLst>
          </p:cNvPr>
          <p:cNvSpPr>
            <a:spLocks noGrp="1" noChangeArrowheads="1"/>
          </p:cNvSpPr>
          <p:nvPr>
            <p:ph idx="1"/>
          </p:nvPr>
        </p:nvSpPr>
        <p:spPr>
          <a:xfrm>
            <a:off x="911424" y="1057276"/>
            <a:ext cx="10657184" cy="5351463"/>
          </a:xfrm>
        </p:spPr>
        <p:txBody>
          <a:bodyPr/>
          <a:lstStyle/>
          <a:p>
            <a:pPr>
              <a:buFont typeface="Wingdings" panose="05000000000000000000" pitchFamily="2" charset="2"/>
              <a:buChar char="n"/>
            </a:pPr>
            <a:r>
              <a:rPr lang="en-US" altLang="zh-CN" dirty="0"/>
              <a:t>F</a:t>
            </a:r>
            <a:r>
              <a:rPr lang="en-US" altLang="zh-CN"/>
              <a:t>eedforward </a:t>
            </a:r>
            <a:r>
              <a:rPr lang="en-US" altLang="zh-CN" dirty="0"/>
              <a:t>neural network (</a:t>
            </a:r>
            <a:r>
              <a:rPr lang="zh-CN" altLang="en-US" dirty="0"/>
              <a:t>前馈神经网络</a:t>
            </a:r>
            <a:r>
              <a:rPr lang="en-US" altLang="zh-CN" dirty="0"/>
              <a:t>)</a:t>
            </a:r>
          </a:p>
          <a:p>
            <a:pPr algn="just">
              <a:buFont typeface="Wingdings" panose="05000000000000000000" pitchFamily="2" charset="2"/>
              <a:buChar char="n"/>
            </a:pPr>
            <a:r>
              <a:rPr lang="en-US" altLang="zh-CN" dirty="0"/>
              <a:t>Generally, feedforward neural network refers to the neural network that each neuron is only connected to the next layer of neurons</a:t>
            </a:r>
            <a:endParaRPr lang="zh-CN" altLang="en-US" dirty="0"/>
          </a:p>
        </p:txBody>
      </p:sp>
      <p:sp>
        <p:nvSpPr>
          <p:cNvPr id="24580" name="Text Box 6">
            <a:extLst>
              <a:ext uri="{FF2B5EF4-FFF2-40B4-BE49-F238E27FC236}">
                <a16:creationId xmlns:a16="http://schemas.microsoft.com/office/drawing/2014/main" id="{8BCA2E45-D561-6373-510E-6D6670D9FD05}"/>
              </a:ext>
            </a:extLst>
          </p:cNvPr>
          <p:cNvSpPr txBox="1">
            <a:spLocks noChangeArrowheads="1"/>
          </p:cNvSpPr>
          <p:nvPr/>
        </p:nvSpPr>
        <p:spPr bwMode="auto">
          <a:xfrm>
            <a:off x="3503614" y="6259211"/>
            <a:ext cx="554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accent2"/>
                </a:solidFill>
              </a:rPr>
              <a:t>three-layer </a:t>
            </a:r>
            <a:r>
              <a:rPr lang="en-US" altLang="zh-CN">
                <a:solidFill>
                  <a:srgbClr val="3333CC"/>
                </a:solidFill>
              </a:rPr>
              <a:t>feedforward neural network </a:t>
            </a:r>
            <a:endParaRPr lang="zh-CN" altLang="en-US">
              <a:solidFill>
                <a:srgbClr val="3333CC"/>
              </a:solidFill>
            </a:endParaRPr>
          </a:p>
        </p:txBody>
      </p:sp>
      <p:pic>
        <p:nvPicPr>
          <p:cNvPr id="24581" name="Picture 8">
            <a:extLst>
              <a:ext uri="{FF2B5EF4-FFF2-40B4-BE49-F238E27FC236}">
                <a16:creationId xmlns:a16="http://schemas.microsoft.com/office/drawing/2014/main" id="{9FEB30BC-9526-2428-524C-5C5A9F348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3009599"/>
            <a:ext cx="312737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a:extLst>
              <a:ext uri="{FF2B5EF4-FFF2-40B4-BE49-F238E27FC236}">
                <a16:creationId xmlns:a16="http://schemas.microsoft.com/office/drawing/2014/main" id="{D6728137-E6C5-18C7-389D-AFD454BDD8F3}"/>
              </a:ext>
            </a:extLst>
          </p:cNvPr>
          <p:cNvGrpSpPr>
            <a:grpSpLocks/>
          </p:cNvGrpSpPr>
          <p:nvPr/>
        </p:nvGrpSpPr>
        <p:grpSpPr bwMode="auto">
          <a:xfrm>
            <a:off x="4584701" y="5746450"/>
            <a:ext cx="5472113" cy="414338"/>
            <a:chOff x="1973" y="3521"/>
            <a:chExt cx="3447" cy="261"/>
          </a:xfrm>
        </p:grpSpPr>
        <p:sp>
          <p:nvSpPr>
            <p:cNvPr id="24591" name="Rectangle 9">
              <a:extLst>
                <a:ext uri="{FF2B5EF4-FFF2-40B4-BE49-F238E27FC236}">
                  <a16:creationId xmlns:a16="http://schemas.microsoft.com/office/drawing/2014/main" id="{BDCB0E75-B549-13E1-85C6-39B20E471255}"/>
                </a:ext>
              </a:extLst>
            </p:cNvPr>
            <p:cNvSpPr>
              <a:spLocks noChangeArrowheads="1"/>
            </p:cNvSpPr>
            <p:nvPr/>
          </p:nvSpPr>
          <p:spPr bwMode="auto">
            <a:xfrm>
              <a:off x="1973" y="3530"/>
              <a:ext cx="1678" cy="25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24592" name="Line 10">
              <a:extLst>
                <a:ext uri="{FF2B5EF4-FFF2-40B4-BE49-F238E27FC236}">
                  <a16:creationId xmlns:a16="http://schemas.microsoft.com/office/drawing/2014/main" id="{36F69922-6F4F-5FA2-3B6F-14B5C6144941}"/>
                </a:ext>
              </a:extLst>
            </p:cNvPr>
            <p:cNvSpPr>
              <a:spLocks noChangeShapeType="1"/>
            </p:cNvSpPr>
            <p:nvPr/>
          </p:nvSpPr>
          <p:spPr bwMode="auto">
            <a:xfrm>
              <a:off x="3651" y="3657"/>
              <a:ext cx="54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3" name="Text Box 11">
              <a:extLst>
                <a:ext uri="{FF2B5EF4-FFF2-40B4-BE49-F238E27FC236}">
                  <a16:creationId xmlns:a16="http://schemas.microsoft.com/office/drawing/2014/main" id="{4FDE12A9-62EC-9597-6E02-DD5AD1EAE8C9}"/>
                </a:ext>
              </a:extLst>
            </p:cNvPr>
            <p:cNvSpPr txBox="1">
              <a:spLocks noChangeArrowheads="1"/>
            </p:cNvSpPr>
            <p:nvPr/>
          </p:nvSpPr>
          <p:spPr bwMode="auto">
            <a:xfrm>
              <a:off x="4286" y="3521"/>
              <a:ext cx="11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output layer</a:t>
              </a:r>
              <a:endParaRPr lang="zh-CN" altLang="en-US"/>
            </a:p>
          </p:txBody>
        </p:sp>
      </p:grpSp>
      <p:grpSp>
        <p:nvGrpSpPr>
          <p:cNvPr id="3" name="Group 13">
            <a:extLst>
              <a:ext uri="{FF2B5EF4-FFF2-40B4-BE49-F238E27FC236}">
                <a16:creationId xmlns:a16="http://schemas.microsoft.com/office/drawing/2014/main" id="{8997EDE8-8753-A6B1-3A93-8917038A060E}"/>
              </a:ext>
            </a:extLst>
          </p:cNvPr>
          <p:cNvGrpSpPr>
            <a:grpSpLocks/>
          </p:cNvGrpSpPr>
          <p:nvPr/>
        </p:nvGrpSpPr>
        <p:grpSpPr bwMode="auto">
          <a:xfrm>
            <a:off x="4584701" y="3011185"/>
            <a:ext cx="5472113" cy="414337"/>
            <a:chOff x="1973" y="3521"/>
            <a:chExt cx="3447" cy="261"/>
          </a:xfrm>
        </p:grpSpPr>
        <p:sp>
          <p:nvSpPr>
            <p:cNvPr id="24588" name="Rectangle 14">
              <a:extLst>
                <a:ext uri="{FF2B5EF4-FFF2-40B4-BE49-F238E27FC236}">
                  <a16:creationId xmlns:a16="http://schemas.microsoft.com/office/drawing/2014/main" id="{28B4DDA9-12E5-48FE-F00B-951CEAAA5639}"/>
                </a:ext>
              </a:extLst>
            </p:cNvPr>
            <p:cNvSpPr>
              <a:spLocks noChangeArrowheads="1"/>
            </p:cNvSpPr>
            <p:nvPr/>
          </p:nvSpPr>
          <p:spPr bwMode="auto">
            <a:xfrm>
              <a:off x="1973" y="3530"/>
              <a:ext cx="1678" cy="25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24589" name="Line 15">
              <a:extLst>
                <a:ext uri="{FF2B5EF4-FFF2-40B4-BE49-F238E27FC236}">
                  <a16:creationId xmlns:a16="http://schemas.microsoft.com/office/drawing/2014/main" id="{B0237C7C-F9A6-6CE8-1D1E-2C5C574CFB20}"/>
                </a:ext>
              </a:extLst>
            </p:cNvPr>
            <p:cNvSpPr>
              <a:spLocks noChangeShapeType="1"/>
            </p:cNvSpPr>
            <p:nvPr/>
          </p:nvSpPr>
          <p:spPr bwMode="auto">
            <a:xfrm>
              <a:off x="3651" y="3657"/>
              <a:ext cx="54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Text Box 16">
              <a:extLst>
                <a:ext uri="{FF2B5EF4-FFF2-40B4-BE49-F238E27FC236}">
                  <a16:creationId xmlns:a16="http://schemas.microsoft.com/office/drawing/2014/main" id="{0888D5FC-8393-750B-449D-8135ABC5EC99}"/>
                </a:ext>
              </a:extLst>
            </p:cNvPr>
            <p:cNvSpPr txBox="1">
              <a:spLocks noChangeArrowheads="1"/>
            </p:cNvSpPr>
            <p:nvPr/>
          </p:nvSpPr>
          <p:spPr bwMode="auto">
            <a:xfrm>
              <a:off x="4286" y="3521"/>
              <a:ext cx="11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input layer</a:t>
              </a:r>
              <a:endParaRPr lang="zh-CN" altLang="en-US"/>
            </a:p>
          </p:txBody>
        </p:sp>
      </p:grpSp>
      <p:grpSp>
        <p:nvGrpSpPr>
          <p:cNvPr id="4" name="Group 21">
            <a:extLst>
              <a:ext uri="{FF2B5EF4-FFF2-40B4-BE49-F238E27FC236}">
                <a16:creationId xmlns:a16="http://schemas.microsoft.com/office/drawing/2014/main" id="{C278EB91-670C-6DA5-389E-83B3E4841174}"/>
              </a:ext>
            </a:extLst>
          </p:cNvPr>
          <p:cNvGrpSpPr>
            <a:grpSpLocks/>
          </p:cNvGrpSpPr>
          <p:nvPr/>
        </p:nvGrpSpPr>
        <p:grpSpPr bwMode="auto">
          <a:xfrm>
            <a:off x="4368800" y="4379611"/>
            <a:ext cx="5976938" cy="414337"/>
            <a:chOff x="1837" y="2660"/>
            <a:chExt cx="3765" cy="261"/>
          </a:xfrm>
        </p:grpSpPr>
        <p:sp>
          <p:nvSpPr>
            <p:cNvPr id="24585" name="Rectangle 18">
              <a:extLst>
                <a:ext uri="{FF2B5EF4-FFF2-40B4-BE49-F238E27FC236}">
                  <a16:creationId xmlns:a16="http://schemas.microsoft.com/office/drawing/2014/main" id="{EB16645A-F7F8-341A-F4F3-74B270B8953B}"/>
                </a:ext>
              </a:extLst>
            </p:cNvPr>
            <p:cNvSpPr>
              <a:spLocks noChangeArrowheads="1"/>
            </p:cNvSpPr>
            <p:nvPr/>
          </p:nvSpPr>
          <p:spPr bwMode="auto">
            <a:xfrm>
              <a:off x="1837" y="2669"/>
              <a:ext cx="1996" cy="25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24586" name="Line 19">
              <a:extLst>
                <a:ext uri="{FF2B5EF4-FFF2-40B4-BE49-F238E27FC236}">
                  <a16:creationId xmlns:a16="http://schemas.microsoft.com/office/drawing/2014/main" id="{9DAC2DE5-0003-4514-37EB-CD3EB68F2E9B}"/>
                </a:ext>
              </a:extLst>
            </p:cNvPr>
            <p:cNvSpPr>
              <a:spLocks noChangeShapeType="1"/>
            </p:cNvSpPr>
            <p:nvPr/>
          </p:nvSpPr>
          <p:spPr bwMode="auto">
            <a:xfrm>
              <a:off x="3833" y="2796"/>
              <a:ext cx="54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7" name="Text Box 20">
              <a:extLst>
                <a:ext uri="{FF2B5EF4-FFF2-40B4-BE49-F238E27FC236}">
                  <a16:creationId xmlns:a16="http://schemas.microsoft.com/office/drawing/2014/main" id="{A19C5CB3-28C7-A621-0EAE-905C322E7217}"/>
                </a:ext>
              </a:extLst>
            </p:cNvPr>
            <p:cNvSpPr txBox="1">
              <a:spLocks noChangeArrowheads="1"/>
            </p:cNvSpPr>
            <p:nvPr/>
          </p:nvSpPr>
          <p:spPr bwMode="auto">
            <a:xfrm>
              <a:off x="4468" y="2660"/>
              <a:ext cx="11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Hidden layer</a:t>
              </a: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A919A70-4B65-3A76-9FCF-3E9DA57C91A3}"/>
              </a:ext>
            </a:extLst>
          </p:cNvPr>
          <p:cNvSpPr>
            <a:spLocks noGrp="1" noChangeArrowheads="1"/>
          </p:cNvSpPr>
          <p:nvPr>
            <p:ph type="title"/>
          </p:nvPr>
        </p:nvSpPr>
        <p:spPr/>
        <p:txBody>
          <a:bodyPr/>
          <a:lstStyle/>
          <a:p>
            <a:r>
              <a:rPr lang="en-US" altLang="zh-CN">
                <a:solidFill>
                  <a:schemeClr val="tx1"/>
                </a:solidFill>
                <a:latin typeface="Comic Sans MS" panose="030F0702030302020204" pitchFamily="66" charset="0"/>
              </a:rPr>
              <a:t>Simple Perceptron</a:t>
            </a:r>
            <a:endParaRPr lang="zh-CN" altLang="en-US">
              <a:solidFill>
                <a:schemeClr val="tx1"/>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6867" name="Rectangle 3">
                <a:extLst>
                  <a:ext uri="{FF2B5EF4-FFF2-40B4-BE49-F238E27FC236}">
                    <a16:creationId xmlns:a16="http://schemas.microsoft.com/office/drawing/2014/main" id="{86403E6C-AD5F-975C-9E21-C403838C2AC7}"/>
                  </a:ext>
                </a:extLst>
              </p:cNvPr>
              <p:cNvSpPr>
                <a:spLocks noGrp="1" noChangeArrowheads="1"/>
              </p:cNvSpPr>
              <p:nvPr>
                <p:ph idx="1"/>
              </p:nvPr>
            </p:nvSpPr>
            <p:spPr/>
            <p:txBody>
              <a:bodyPr/>
              <a:lstStyle/>
              <a:p>
                <a:pPr>
                  <a:buFont typeface="Wingdings" panose="05000000000000000000" pitchFamily="2" charset="2"/>
                  <a:buChar char="n"/>
                  <a:defRPr/>
                </a:pPr>
                <a:r>
                  <a:rPr lang="en-US" altLang="zh-CN" sz="2400" b="1" dirty="0">
                    <a:solidFill>
                      <a:srgbClr val="FF0000"/>
                    </a:solidFill>
                  </a:rPr>
                  <a:t>S</a:t>
                </a:r>
                <a:r>
                  <a:rPr lang="en-US" altLang="zh-CN" sz="2400" b="1">
                    <a:solidFill>
                      <a:srgbClr val="FF0000"/>
                    </a:solidFill>
                  </a:rPr>
                  <a:t>imple </a:t>
                </a:r>
                <a:r>
                  <a:rPr lang="en-US" altLang="zh-CN" sz="2400" b="1" dirty="0">
                    <a:solidFill>
                      <a:srgbClr val="FF0000"/>
                    </a:solidFill>
                  </a:rPr>
                  <a:t>perceptron</a:t>
                </a:r>
                <a:r>
                  <a:rPr lang="zh-CN" altLang="en-US" sz="2400" dirty="0">
                    <a:solidFill>
                      <a:srgbClr val="FF0000"/>
                    </a:solidFill>
                  </a:rPr>
                  <a:t> </a:t>
                </a:r>
                <a:r>
                  <a:rPr lang="en-US" altLang="zh-CN" sz="2400" dirty="0"/>
                  <a:t>(</a:t>
                </a:r>
                <a:r>
                  <a:rPr lang="zh-CN" altLang="en-US" sz="2400" b="1" dirty="0">
                    <a:solidFill>
                      <a:srgbClr val="FF0000"/>
                    </a:solidFill>
                  </a:rPr>
                  <a:t>简单感知器</a:t>
                </a:r>
                <a:r>
                  <a:rPr lang="en-US" altLang="zh-CN" sz="2400" dirty="0"/>
                  <a:t>) refers to a two-layer feedforward neural network consisting only of input layer and output layer</a:t>
                </a:r>
                <a:endParaRPr lang="zh-CN" altLang="en-US" sz="2400" dirty="0"/>
              </a:p>
              <a:p>
                <a:pPr>
                  <a:buFont typeface="Wingdings" panose="05000000000000000000" pitchFamily="2" charset="2"/>
                  <a:buChar char="n"/>
                  <a:defRPr/>
                </a:pPr>
                <a:r>
                  <a:rPr lang="en-US" altLang="zh-CN" sz="2400" b="1" dirty="0"/>
                  <a:t>Suppose:</a:t>
                </a:r>
                <a:endParaRPr lang="zh-CN" altLang="en-US" sz="2400" b="1" dirty="0"/>
              </a:p>
              <a:p>
                <a:pPr lvl="1">
                  <a:buFont typeface="Wingdings" panose="05000000000000000000" pitchFamily="2" charset="2"/>
                  <a:buChar char="n"/>
                  <a:defRPr/>
                </a:pPr>
                <a:r>
                  <a:rPr lang="en-US" altLang="zh-CN" dirty="0">
                    <a:cs typeface="+mn-ea"/>
                  </a:rPr>
                  <a:t>The activation function of</a:t>
                </a:r>
              </a:p>
              <a:p>
                <a:pPr marL="457200" lvl="1" indent="0">
                  <a:buNone/>
                  <a:defRPr/>
                </a:pPr>
                <a:r>
                  <a:rPr lang="en-US" altLang="zh-CN" dirty="0">
                    <a:cs typeface="+mn-ea"/>
                  </a:rPr>
                  <a:t>    the output unit is y=x</a:t>
                </a:r>
              </a:p>
              <a:p>
                <a:pPr lvl="1">
                  <a:buFont typeface="Wingdings" panose="05000000000000000000" pitchFamily="2" charset="2"/>
                  <a:buChar char="n"/>
                  <a:defRPr/>
                </a:pPr>
                <a:r>
                  <a:rPr lang="en-US" altLang="zh-CN" dirty="0">
                    <a:cs typeface="+mn-ea"/>
                  </a:rPr>
                  <a:t>The activation function of</a:t>
                </a:r>
              </a:p>
              <a:p>
                <a:pPr marL="457200" lvl="1" indent="0">
                  <a:buNone/>
                  <a:defRPr/>
                </a:pPr>
                <a:r>
                  <a:rPr lang="en-US" altLang="zh-CN" dirty="0">
                    <a:cs typeface="+mn-ea"/>
                  </a:rPr>
                  <a:t>     the output unit is a symbolic function</a:t>
                </a:r>
              </a:p>
              <a:p>
                <a:pPr marL="457200" lvl="1" indent="0">
                  <a:buNone/>
                  <a:defRPr/>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mn-ea"/>
                        </a:rPr>
                        <m:t>𝑓</m:t>
                      </m:r>
                      <m:d>
                        <m:dPr>
                          <m:ctrlPr>
                            <a:rPr lang="en-US" altLang="zh-CN" b="0" i="1" smtClean="0">
                              <a:latin typeface="Cambria Math" panose="02040503050406030204" pitchFamily="18" charset="0"/>
                              <a:cs typeface="+mn-ea"/>
                            </a:rPr>
                          </m:ctrlPr>
                        </m:dPr>
                        <m:e>
                          <m:r>
                            <a:rPr lang="en-US" altLang="zh-CN" b="0" i="1" smtClean="0">
                              <a:latin typeface="Cambria Math" panose="02040503050406030204" pitchFamily="18" charset="0"/>
                              <a:cs typeface="+mn-ea"/>
                            </a:rPr>
                            <m:t>𝑛𝑒𝑡</m:t>
                          </m:r>
                        </m:e>
                      </m:d>
                      <m:r>
                        <a:rPr lang="en-US" altLang="zh-CN" b="0" i="1" smtClean="0">
                          <a:latin typeface="Cambria Math" panose="02040503050406030204" pitchFamily="18" charset="0"/>
                          <a:cs typeface="+mn-ea"/>
                        </a:rPr>
                        <m:t>=</m:t>
                      </m:r>
                      <m:r>
                        <m:rPr>
                          <m:sty m:val="p"/>
                        </m:rPr>
                        <a:rPr lang="en-US" altLang="zh-CN" b="0" i="0" smtClean="0">
                          <a:latin typeface="Cambria Math" panose="02040503050406030204" pitchFamily="18" charset="0"/>
                          <a:cs typeface="+mn-ea"/>
                        </a:rPr>
                        <m:t>sgn</m:t>
                      </m:r>
                      <m:d>
                        <m:dPr>
                          <m:ctrlPr>
                            <a:rPr lang="en-US" altLang="zh-CN" b="0" i="1" smtClean="0">
                              <a:latin typeface="Cambria Math" panose="02040503050406030204" pitchFamily="18" charset="0"/>
                              <a:cs typeface="+mn-ea"/>
                            </a:rPr>
                          </m:ctrlPr>
                        </m:dPr>
                        <m:e>
                          <m:r>
                            <a:rPr lang="en-US" altLang="zh-CN" b="0" i="1" smtClean="0">
                              <a:latin typeface="Cambria Math" panose="02040503050406030204" pitchFamily="18" charset="0"/>
                              <a:cs typeface="+mn-ea"/>
                            </a:rPr>
                            <m:t>𝑛𝑒𝑡</m:t>
                          </m:r>
                        </m:e>
                      </m:d>
                      <m:r>
                        <a:rPr lang="en-US" altLang="zh-CN" b="0" i="1" smtClean="0">
                          <a:latin typeface="Cambria Math" panose="02040503050406030204" pitchFamily="18" charset="0"/>
                          <a:cs typeface="+mn-ea"/>
                        </a:rPr>
                        <m:t>=</m:t>
                      </m:r>
                      <m:d>
                        <m:dPr>
                          <m:begChr m:val="{"/>
                          <m:endChr m:val=""/>
                          <m:ctrlPr>
                            <a:rPr lang="en-US" altLang="zh-CN" b="0" i="1" smtClean="0">
                              <a:latin typeface="Cambria Math" panose="02040503050406030204" pitchFamily="18" charset="0"/>
                              <a:cs typeface="+mn-ea"/>
                            </a:rPr>
                          </m:ctrlPr>
                        </m:dPr>
                        <m:e>
                          <m:eqArr>
                            <m:eqArrPr>
                              <m:ctrlPr>
                                <a:rPr lang="en-US" altLang="zh-CN" b="0" i="1" smtClean="0">
                                  <a:latin typeface="Cambria Math" panose="02040503050406030204" pitchFamily="18" charset="0"/>
                                  <a:cs typeface="+mn-ea"/>
                                </a:rPr>
                              </m:ctrlPr>
                            </m:eqArrPr>
                            <m:e>
                              <m:r>
                                <a:rPr lang="en-US" altLang="zh-CN" b="0" i="1" smtClean="0">
                                  <a:latin typeface="Cambria Math" panose="02040503050406030204" pitchFamily="18" charset="0"/>
                                  <a:cs typeface="+mn-ea"/>
                                </a:rPr>
                                <m:t>1          </m:t>
                              </m:r>
                              <m:r>
                                <m:rPr>
                                  <m:sty m:val="p"/>
                                </m:rPr>
                                <a:rPr lang="en-US" altLang="zh-CN" b="0" i="0" smtClean="0">
                                  <a:latin typeface="Cambria Math" panose="02040503050406030204" pitchFamily="18" charset="0"/>
                                  <a:cs typeface="+mn-ea"/>
                                </a:rPr>
                                <m:t>if</m:t>
                              </m:r>
                              <m:r>
                                <a:rPr lang="en-US" altLang="zh-CN" b="0" i="1" smtClean="0">
                                  <a:latin typeface="Cambria Math" panose="02040503050406030204" pitchFamily="18" charset="0"/>
                                  <a:cs typeface="+mn-ea"/>
                                </a:rPr>
                                <m:t>  </m:t>
                              </m:r>
                              <m:r>
                                <a:rPr lang="en-US" altLang="zh-CN" b="0" i="1" smtClean="0">
                                  <a:latin typeface="Cambria Math" panose="02040503050406030204" pitchFamily="18" charset="0"/>
                                  <a:cs typeface="+mn-ea"/>
                                </a:rPr>
                                <m:t>𝑛𝑒𝑡</m:t>
                              </m:r>
                              <m:r>
                                <a:rPr lang="en-US" altLang="zh-CN" b="0" i="1" smtClean="0">
                                  <a:latin typeface="Cambria Math" panose="02040503050406030204" pitchFamily="18" charset="0"/>
                                  <a:ea typeface="Cambria Math" panose="02040503050406030204" pitchFamily="18" charset="0"/>
                                  <a:cs typeface="+mn-ea"/>
                                </a:rPr>
                                <m:t>≥0</m:t>
                              </m:r>
                            </m:e>
                            <m:e>
                              <m:r>
                                <a:rPr lang="en-US" altLang="zh-CN" b="0" i="1" smtClean="0">
                                  <a:latin typeface="Cambria Math" panose="02040503050406030204" pitchFamily="18" charset="0"/>
                                </a:rPr>
                                <m:t>−1       </m:t>
                              </m:r>
                              <m:r>
                                <m:rPr>
                                  <m:sty m:val="p"/>
                                </m:rPr>
                                <a:rPr lang="en-US" altLang="zh-CN" i="0">
                                  <a:latin typeface="Cambria Math" panose="02040503050406030204" pitchFamily="18" charset="0"/>
                                  <a:cs typeface="+mn-ea"/>
                                </a:rPr>
                                <m:t>if</m:t>
                              </m:r>
                              <m:r>
                                <a:rPr lang="en-US" altLang="zh-CN" i="1">
                                  <a:latin typeface="Cambria Math" panose="02040503050406030204" pitchFamily="18" charset="0"/>
                                  <a:cs typeface="+mn-ea"/>
                                </a:rPr>
                                <m:t> </m:t>
                              </m:r>
                              <m:r>
                                <a:rPr lang="en-US" altLang="zh-CN" b="0" i="1" smtClean="0">
                                  <a:latin typeface="Cambria Math" panose="02040503050406030204" pitchFamily="18" charset="0"/>
                                  <a:cs typeface="+mn-ea"/>
                                </a:rPr>
                                <m:t> </m:t>
                              </m:r>
                              <m:r>
                                <a:rPr lang="en-US" altLang="zh-CN" i="1">
                                  <a:latin typeface="Cambria Math" panose="02040503050406030204" pitchFamily="18" charset="0"/>
                                  <a:cs typeface="+mn-ea"/>
                                </a:rPr>
                                <m:t>𝑛𝑒𝑡</m:t>
                              </m:r>
                              <m:r>
                                <a:rPr lang="en-US" altLang="zh-CN" b="0" i="1" smtClean="0">
                                  <a:latin typeface="Cambria Math" panose="02040503050406030204" pitchFamily="18" charset="0"/>
                                  <a:cs typeface="+mn-ea"/>
                                </a:rPr>
                                <m:t>&lt;0</m:t>
                              </m:r>
                            </m:e>
                          </m:eqArr>
                        </m:e>
                      </m:d>
                    </m:oMath>
                  </m:oMathPara>
                </a14:m>
                <a:endParaRPr lang="en-US" altLang="zh-CN" dirty="0">
                  <a:cs typeface="+mn-ea"/>
                </a:endParaRPr>
              </a:p>
              <a:p>
                <a:pPr marL="457200" lvl="1" indent="0">
                  <a:buNone/>
                  <a:defRPr/>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mn-ea"/>
                        </a:rPr>
                        <m:t>𝑦</m:t>
                      </m:r>
                      <m:r>
                        <a:rPr lang="en-US" altLang="zh-CN" b="0" i="1" smtClean="0">
                          <a:latin typeface="Cambria Math" panose="02040503050406030204" pitchFamily="18" charset="0"/>
                          <a:cs typeface="+mn-ea"/>
                        </a:rPr>
                        <m:t>=</m:t>
                      </m:r>
                      <m:func>
                        <m:funcPr>
                          <m:ctrlPr>
                            <a:rPr lang="en-US" altLang="zh-CN" b="0" i="1" smtClean="0">
                              <a:latin typeface="Cambria Math" panose="02040503050406030204" pitchFamily="18" charset="0"/>
                              <a:cs typeface="+mn-ea"/>
                            </a:rPr>
                          </m:ctrlPr>
                        </m:funcPr>
                        <m:fName>
                          <m:r>
                            <m:rPr>
                              <m:sty m:val="p"/>
                            </m:rPr>
                            <a:rPr lang="en-US" altLang="zh-CN" b="0" i="0" smtClean="0">
                              <a:latin typeface="Cambria Math" panose="02040503050406030204" pitchFamily="18" charset="0"/>
                              <a:cs typeface="+mn-ea"/>
                            </a:rPr>
                            <m:t>sgn</m:t>
                          </m:r>
                        </m:fName>
                        <m:e>
                          <m:d>
                            <m:dPr>
                              <m:ctrlPr>
                                <a:rPr lang="en-US" altLang="zh-CN" b="0" i="1" smtClean="0">
                                  <a:latin typeface="Cambria Math" panose="02040503050406030204" pitchFamily="18" charset="0"/>
                                  <a:cs typeface="+mn-ea"/>
                                </a:rPr>
                              </m:ctrlPr>
                            </m:dPr>
                            <m:e>
                              <m:nary>
                                <m:naryPr>
                                  <m:chr m:val="∑"/>
                                  <m:ctrlPr>
                                    <a:rPr lang="en-US" altLang="zh-CN" b="0" i="1" smtClean="0">
                                      <a:latin typeface="Cambria Math" panose="02040503050406030204" pitchFamily="18" charset="0"/>
                                      <a:cs typeface="+mn-ea"/>
                                    </a:rPr>
                                  </m:ctrlPr>
                                </m:naryPr>
                                <m:sub>
                                  <m:r>
                                    <m:rPr>
                                      <m:brk m:alnAt="23"/>
                                    </m:rPr>
                                    <a:rPr lang="en-US" altLang="zh-CN" b="0" i="1" smtClean="0">
                                      <a:latin typeface="Cambria Math" panose="02040503050406030204" pitchFamily="18" charset="0"/>
                                      <a:cs typeface="+mn-ea"/>
                                    </a:rPr>
                                    <m:t>𝑖</m:t>
                                  </m:r>
                                  <m:r>
                                    <a:rPr lang="en-US" altLang="zh-CN" b="0" i="1" smtClean="0">
                                      <a:latin typeface="Cambria Math" panose="02040503050406030204" pitchFamily="18" charset="0"/>
                                      <a:cs typeface="+mn-ea"/>
                                    </a:rPr>
                                    <m:t>=1</m:t>
                                  </m:r>
                                </m:sub>
                                <m:sup>
                                  <m:r>
                                    <a:rPr lang="en-US" altLang="zh-CN" b="0" i="1" smtClean="0">
                                      <a:latin typeface="Cambria Math" panose="02040503050406030204" pitchFamily="18" charset="0"/>
                                      <a:cs typeface="+mn-ea"/>
                                    </a:rPr>
                                    <m:t>𝑑</m:t>
                                  </m:r>
                                </m:sup>
                                <m:e>
                                  <m:sSub>
                                    <m:sSubPr>
                                      <m:ctrlPr>
                                        <a:rPr lang="en-US" altLang="zh-CN" b="0" i="1" smtClean="0">
                                          <a:latin typeface="Cambria Math" panose="02040503050406030204" pitchFamily="18" charset="0"/>
                                          <a:cs typeface="+mn-ea"/>
                                        </a:rPr>
                                      </m:ctrlPr>
                                    </m:sSubPr>
                                    <m:e>
                                      <m:r>
                                        <a:rPr lang="en-US" altLang="zh-CN" b="0" i="1" smtClean="0">
                                          <a:latin typeface="Cambria Math" panose="02040503050406030204" pitchFamily="18" charset="0"/>
                                          <a:cs typeface="+mn-ea"/>
                                        </a:rPr>
                                        <m:t>𝑤</m:t>
                                      </m:r>
                                    </m:e>
                                    <m:sub>
                                      <m:r>
                                        <a:rPr lang="en-US" altLang="zh-CN" b="0" i="1" smtClean="0">
                                          <a:latin typeface="Cambria Math" panose="02040503050406030204" pitchFamily="18" charset="0"/>
                                          <a:cs typeface="+mn-ea"/>
                                        </a:rPr>
                                        <m:t>𝑖</m:t>
                                      </m:r>
                                    </m:sub>
                                  </m:sSub>
                                  <m:sSub>
                                    <m:sSubPr>
                                      <m:ctrlPr>
                                        <a:rPr lang="en-US" altLang="zh-CN" b="0" i="1" smtClean="0">
                                          <a:latin typeface="Cambria Math" panose="02040503050406030204" pitchFamily="18" charset="0"/>
                                          <a:cs typeface="+mn-ea"/>
                                        </a:rPr>
                                      </m:ctrlPr>
                                    </m:sSubPr>
                                    <m:e>
                                      <m:r>
                                        <a:rPr lang="en-US" altLang="zh-CN" b="0" i="1" smtClean="0">
                                          <a:latin typeface="Cambria Math" panose="02040503050406030204" pitchFamily="18" charset="0"/>
                                          <a:cs typeface="+mn-ea"/>
                                        </a:rPr>
                                        <m:t>𝑥</m:t>
                                      </m:r>
                                    </m:e>
                                    <m:sub>
                                      <m:r>
                                        <a:rPr lang="en-US" altLang="zh-CN" b="0" i="1" smtClean="0">
                                          <a:latin typeface="Cambria Math" panose="02040503050406030204" pitchFamily="18" charset="0"/>
                                          <a:cs typeface="+mn-ea"/>
                                        </a:rPr>
                                        <m:t>𝑖</m:t>
                                      </m:r>
                                    </m:sub>
                                  </m:sSub>
                                  <m:r>
                                    <a:rPr lang="en-US" altLang="zh-CN" b="0" i="1" smtClean="0">
                                      <a:latin typeface="Cambria Math" panose="02040503050406030204" pitchFamily="18" charset="0"/>
                                      <a:cs typeface="+mn-ea"/>
                                    </a:rPr>
                                    <m:t>+</m:t>
                                  </m:r>
                                  <m:sSub>
                                    <m:sSubPr>
                                      <m:ctrlPr>
                                        <a:rPr lang="en-US" altLang="zh-CN" b="0" i="1" smtClean="0">
                                          <a:latin typeface="Cambria Math" panose="02040503050406030204" pitchFamily="18" charset="0"/>
                                          <a:cs typeface="+mn-ea"/>
                                        </a:rPr>
                                      </m:ctrlPr>
                                    </m:sSubPr>
                                    <m:e>
                                      <m:r>
                                        <a:rPr lang="en-US" altLang="zh-CN" b="0" i="1" smtClean="0">
                                          <a:latin typeface="Cambria Math" panose="02040503050406030204" pitchFamily="18" charset="0"/>
                                          <a:cs typeface="+mn-ea"/>
                                        </a:rPr>
                                        <m:t>𝑤</m:t>
                                      </m:r>
                                    </m:e>
                                    <m:sub>
                                      <m:r>
                                        <a:rPr lang="en-US" altLang="zh-CN" b="0" i="1" smtClean="0">
                                          <a:latin typeface="Cambria Math" panose="02040503050406030204" pitchFamily="18" charset="0"/>
                                          <a:cs typeface="+mn-ea"/>
                                        </a:rPr>
                                        <m:t>0</m:t>
                                      </m:r>
                                    </m:sub>
                                  </m:sSub>
                                </m:e>
                              </m:nary>
                            </m:e>
                          </m:d>
                        </m:e>
                      </m:func>
                      <m:r>
                        <a:rPr lang="en-US" altLang="zh-CN" b="0" i="1" smtClean="0">
                          <a:latin typeface="Cambria Math" panose="02040503050406030204" pitchFamily="18" charset="0"/>
                          <a:cs typeface="+mn-ea"/>
                        </a:rPr>
                        <m:t>=</m:t>
                      </m:r>
                      <m:r>
                        <m:rPr>
                          <m:sty m:val="p"/>
                        </m:rPr>
                        <a:rPr lang="en-US" altLang="zh-CN" b="0" i="0" smtClean="0">
                          <a:latin typeface="Cambria Math" panose="02040503050406030204" pitchFamily="18" charset="0"/>
                          <a:cs typeface="+mn-ea"/>
                        </a:rPr>
                        <m:t>sgn</m:t>
                      </m:r>
                      <m:r>
                        <a:rPr lang="en-US" altLang="zh-CN" b="0" i="1" smtClean="0">
                          <a:latin typeface="Cambria Math" panose="02040503050406030204" pitchFamily="18" charset="0"/>
                          <a:cs typeface="+mn-ea"/>
                        </a:rPr>
                        <m:t>⁡(</m:t>
                      </m:r>
                      <m:sSup>
                        <m:sSupPr>
                          <m:ctrlPr>
                            <a:rPr lang="en-US" altLang="zh-CN" b="0" i="1" smtClean="0">
                              <a:latin typeface="Cambria Math" panose="02040503050406030204" pitchFamily="18" charset="0"/>
                              <a:cs typeface="+mn-ea"/>
                            </a:rPr>
                          </m:ctrlPr>
                        </m:sSupPr>
                        <m:e>
                          <m:r>
                            <a:rPr lang="en-US" altLang="zh-CN" b="1" i="0" smtClean="0">
                              <a:latin typeface="Cambria Math" panose="02040503050406030204" pitchFamily="18" charset="0"/>
                              <a:cs typeface="+mn-ea"/>
                            </a:rPr>
                            <m:t>𝐰</m:t>
                          </m:r>
                        </m:e>
                        <m:sup>
                          <m:r>
                            <a:rPr lang="en-US" altLang="zh-CN" b="0" i="1" smtClean="0">
                              <a:latin typeface="Cambria Math" panose="02040503050406030204" pitchFamily="18" charset="0"/>
                              <a:cs typeface="+mn-ea"/>
                            </a:rPr>
                            <m:t>𝑡</m:t>
                          </m:r>
                        </m:sup>
                      </m:sSup>
                      <m:r>
                        <a:rPr lang="en-US" altLang="zh-CN" b="1" i="0" smtClean="0">
                          <a:latin typeface="Cambria Math" panose="02040503050406030204" pitchFamily="18" charset="0"/>
                          <a:cs typeface="+mn-ea"/>
                        </a:rPr>
                        <m:t>𝐱</m:t>
                      </m:r>
                      <m:r>
                        <a:rPr lang="en-US" altLang="zh-CN" b="0" i="1" smtClean="0">
                          <a:latin typeface="Cambria Math" panose="02040503050406030204" pitchFamily="18" charset="0"/>
                          <a:cs typeface="+mn-ea"/>
                        </a:rPr>
                        <m:t>+</m:t>
                      </m:r>
                      <m:sSub>
                        <m:sSubPr>
                          <m:ctrlPr>
                            <a:rPr lang="en-US" altLang="zh-CN" b="0" i="1" smtClean="0">
                              <a:latin typeface="Cambria Math" panose="02040503050406030204" pitchFamily="18" charset="0"/>
                              <a:cs typeface="+mn-ea"/>
                            </a:rPr>
                          </m:ctrlPr>
                        </m:sSubPr>
                        <m:e>
                          <m:r>
                            <a:rPr lang="en-US" altLang="zh-CN" b="0" i="1" smtClean="0">
                              <a:latin typeface="Cambria Math" panose="02040503050406030204" pitchFamily="18" charset="0"/>
                              <a:cs typeface="+mn-ea"/>
                            </a:rPr>
                            <m:t>𝑤</m:t>
                          </m:r>
                        </m:e>
                        <m:sub>
                          <m:r>
                            <a:rPr lang="en-US" altLang="zh-CN" b="0" i="1" smtClean="0">
                              <a:latin typeface="Cambria Math" panose="02040503050406030204" pitchFamily="18" charset="0"/>
                              <a:cs typeface="+mn-ea"/>
                            </a:rPr>
                            <m:t>0</m:t>
                          </m:r>
                        </m:sub>
                      </m:sSub>
                      <m:r>
                        <a:rPr lang="en-US" altLang="zh-CN" b="0" i="1" smtClean="0">
                          <a:latin typeface="Cambria Math" panose="02040503050406030204" pitchFamily="18" charset="0"/>
                          <a:cs typeface="+mn-ea"/>
                        </a:rPr>
                        <m:t>)</m:t>
                      </m:r>
                    </m:oMath>
                  </m:oMathPara>
                </a14:m>
                <a:endParaRPr lang="zh-CN" altLang="en-US" dirty="0">
                  <a:cs typeface="+mn-ea"/>
                </a:endParaRPr>
              </a:p>
            </p:txBody>
          </p:sp>
        </mc:Choice>
        <mc:Fallback xmlns="">
          <p:sp>
            <p:nvSpPr>
              <p:cNvPr id="36867" name="Rectangle 3">
                <a:extLst>
                  <a:ext uri="{FF2B5EF4-FFF2-40B4-BE49-F238E27FC236}">
                    <a16:creationId xmlns:a16="http://schemas.microsoft.com/office/drawing/2014/main" id="{86403E6C-AD5F-975C-9E21-C403838C2AC7}"/>
                  </a:ext>
                </a:extLst>
              </p:cNvPr>
              <p:cNvSpPr>
                <a:spLocks noGrp="1" noRot="1" noChangeAspect="1" noMove="1" noResize="1" noEditPoints="1" noAdjustHandles="1" noChangeArrowheads="1" noChangeShapeType="1" noTextEdit="1"/>
              </p:cNvSpPr>
              <p:nvPr>
                <p:ph idx="1"/>
              </p:nvPr>
            </p:nvSpPr>
            <p:spPr>
              <a:blipFill>
                <a:blip r:embed="rId3"/>
                <a:stretch>
                  <a:fillRect l="-773" t="-1253" b="-3872"/>
                </a:stretch>
              </a:blipFill>
            </p:spPr>
            <p:txBody>
              <a:bodyPr/>
              <a:lstStyle/>
              <a:p>
                <a:r>
                  <a:rPr lang="zh-CN" altLang="en-US">
                    <a:noFill/>
                  </a:rPr>
                  <a:t> </a:t>
                </a:r>
              </a:p>
            </p:txBody>
          </p:sp>
        </mc:Fallback>
      </mc:AlternateContent>
      <p:sp>
        <p:nvSpPr>
          <p:cNvPr id="26630" name="Oval 11">
            <a:extLst>
              <a:ext uri="{FF2B5EF4-FFF2-40B4-BE49-F238E27FC236}">
                <a16:creationId xmlns:a16="http://schemas.microsoft.com/office/drawing/2014/main" id="{FBBD11D7-A28D-549D-5A4A-D9CCD6F0A469}"/>
              </a:ext>
            </a:extLst>
          </p:cNvPr>
          <p:cNvSpPr>
            <a:spLocks noChangeArrowheads="1"/>
          </p:cNvSpPr>
          <p:nvPr/>
        </p:nvSpPr>
        <p:spPr bwMode="auto">
          <a:xfrm>
            <a:off x="8162423" y="2103904"/>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26631" name="Oval 12">
            <a:extLst>
              <a:ext uri="{FF2B5EF4-FFF2-40B4-BE49-F238E27FC236}">
                <a16:creationId xmlns:a16="http://schemas.microsoft.com/office/drawing/2014/main" id="{98FAC601-E7DD-1122-F881-65D4C621C630}"/>
              </a:ext>
            </a:extLst>
          </p:cNvPr>
          <p:cNvSpPr>
            <a:spLocks noChangeArrowheads="1"/>
          </p:cNvSpPr>
          <p:nvPr/>
        </p:nvSpPr>
        <p:spPr bwMode="auto">
          <a:xfrm>
            <a:off x="8162423" y="2607142"/>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26632" name="Oval 13">
            <a:extLst>
              <a:ext uri="{FF2B5EF4-FFF2-40B4-BE49-F238E27FC236}">
                <a16:creationId xmlns:a16="http://schemas.microsoft.com/office/drawing/2014/main" id="{22527AD9-9E63-1301-5503-7DE2E381B8BB}"/>
              </a:ext>
            </a:extLst>
          </p:cNvPr>
          <p:cNvSpPr>
            <a:spLocks noChangeArrowheads="1"/>
          </p:cNvSpPr>
          <p:nvPr/>
        </p:nvSpPr>
        <p:spPr bwMode="auto">
          <a:xfrm>
            <a:off x="8162423" y="3183404"/>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26633" name="Oval 14">
            <a:extLst>
              <a:ext uri="{FF2B5EF4-FFF2-40B4-BE49-F238E27FC236}">
                <a16:creationId xmlns:a16="http://schemas.microsoft.com/office/drawing/2014/main" id="{A2BE1C38-3675-B064-2365-7B3DEF324565}"/>
              </a:ext>
            </a:extLst>
          </p:cNvPr>
          <p:cNvSpPr>
            <a:spLocks noChangeArrowheads="1"/>
          </p:cNvSpPr>
          <p:nvPr/>
        </p:nvSpPr>
        <p:spPr bwMode="auto">
          <a:xfrm>
            <a:off x="9314948" y="2586504"/>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26634" name="Line 15">
            <a:extLst>
              <a:ext uri="{FF2B5EF4-FFF2-40B4-BE49-F238E27FC236}">
                <a16:creationId xmlns:a16="http://schemas.microsoft.com/office/drawing/2014/main" id="{DA93EBC6-A0FE-27D2-F430-AB34AF998E8D}"/>
              </a:ext>
            </a:extLst>
          </p:cNvPr>
          <p:cNvSpPr>
            <a:spLocks noChangeShapeType="1"/>
          </p:cNvSpPr>
          <p:nvPr/>
        </p:nvSpPr>
        <p:spPr bwMode="auto">
          <a:xfrm>
            <a:off x="8472488" y="2420938"/>
            <a:ext cx="79216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Line 17">
            <a:extLst>
              <a:ext uri="{FF2B5EF4-FFF2-40B4-BE49-F238E27FC236}">
                <a16:creationId xmlns:a16="http://schemas.microsoft.com/office/drawing/2014/main" id="{353D8B91-0BC4-36D2-FE7D-47786378CA2C}"/>
              </a:ext>
            </a:extLst>
          </p:cNvPr>
          <p:cNvSpPr>
            <a:spLocks noChangeShapeType="1"/>
          </p:cNvSpPr>
          <p:nvPr/>
        </p:nvSpPr>
        <p:spPr bwMode="auto">
          <a:xfrm flipV="1">
            <a:off x="8472488" y="2924176"/>
            <a:ext cx="792162"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Line 19">
            <a:extLst>
              <a:ext uri="{FF2B5EF4-FFF2-40B4-BE49-F238E27FC236}">
                <a16:creationId xmlns:a16="http://schemas.microsoft.com/office/drawing/2014/main" id="{CC536FBC-87E6-CB82-2F8D-9292052C284D}"/>
              </a:ext>
            </a:extLst>
          </p:cNvPr>
          <p:cNvSpPr>
            <a:spLocks noChangeShapeType="1"/>
          </p:cNvSpPr>
          <p:nvPr/>
        </p:nvSpPr>
        <p:spPr bwMode="auto">
          <a:xfrm>
            <a:off x="8472488" y="28781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Text Box 20">
            <a:extLst>
              <a:ext uri="{FF2B5EF4-FFF2-40B4-BE49-F238E27FC236}">
                <a16:creationId xmlns:a16="http://schemas.microsoft.com/office/drawing/2014/main" id="{E1777259-D643-6FB2-384A-2697B8488B1F}"/>
              </a:ext>
            </a:extLst>
          </p:cNvPr>
          <p:cNvSpPr txBox="1">
            <a:spLocks noChangeArrowheads="1"/>
          </p:cNvSpPr>
          <p:nvPr/>
        </p:nvSpPr>
        <p:spPr bwMode="auto">
          <a:xfrm>
            <a:off x="7639051" y="1827213"/>
            <a:ext cx="1801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input layer</a:t>
            </a:r>
            <a:endParaRPr lang="zh-CN" altLang="en-US" dirty="0"/>
          </a:p>
        </p:txBody>
      </p:sp>
      <p:sp>
        <p:nvSpPr>
          <p:cNvPr id="26638" name="Text Box 22">
            <a:extLst>
              <a:ext uri="{FF2B5EF4-FFF2-40B4-BE49-F238E27FC236}">
                <a16:creationId xmlns:a16="http://schemas.microsoft.com/office/drawing/2014/main" id="{2305F6F3-E54E-33A6-BC7C-D8A8488F7061}"/>
              </a:ext>
            </a:extLst>
          </p:cNvPr>
          <p:cNvSpPr txBox="1">
            <a:spLocks noChangeArrowheads="1"/>
          </p:cNvSpPr>
          <p:nvPr/>
        </p:nvSpPr>
        <p:spPr bwMode="auto">
          <a:xfrm>
            <a:off x="8864601" y="2241550"/>
            <a:ext cx="18018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output layer</a:t>
            </a:r>
            <a:endParaRPr lang="zh-CN" altLang="en-US" dirty="0"/>
          </a:p>
        </p:txBody>
      </p:sp>
      <p:sp>
        <p:nvSpPr>
          <p:cNvPr id="26639" name="Text Box 23">
            <a:extLst>
              <a:ext uri="{FF2B5EF4-FFF2-40B4-BE49-F238E27FC236}">
                <a16:creationId xmlns:a16="http://schemas.microsoft.com/office/drawing/2014/main" id="{E53D1B79-8C7B-799E-23BB-EF67CCC2D77D}"/>
              </a:ext>
            </a:extLst>
          </p:cNvPr>
          <p:cNvSpPr txBox="1">
            <a:spLocks noChangeArrowheads="1"/>
          </p:cNvSpPr>
          <p:nvPr/>
        </p:nvSpPr>
        <p:spPr bwMode="auto">
          <a:xfrm>
            <a:off x="7177089" y="2671764"/>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chemeClr val="tx1"/>
                </a:solidFill>
              </a:rPr>
              <a:t>x</a:t>
            </a:r>
          </a:p>
        </p:txBody>
      </p:sp>
      <p:sp>
        <p:nvSpPr>
          <p:cNvPr id="26640" name="Line 24">
            <a:extLst>
              <a:ext uri="{FF2B5EF4-FFF2-40B4-BE49-F238E27FC236}">
                <a16:creationId xmlns:a16="http://schemas.microsoft.com/office/drawing/2014/main" id="{82E8EABE-EAAD-1A54-C4F3-134015A75BC5}"/>
              </a:ext>
            </a:extLst>
          </p:cNvPr>
          <p:cNvSpPr>
            <a:spLocks noChangeShapeType="1"/>
          </p:cNvSpPr>
          <p:nvPr/>
        </p:nvSpPr>
        <p:spPr bwMode="auto">
          <a:xfrm>
            <a:off x="7608889" y="2852738"/>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1" name="Line 25">
            <a:extLst>
              <a:ext uri="{FF2B5EF4-FFF2-40B4-BE49-F238E27FC236}">
                <a16:creationId xmlns:a16="http://schemas.microsoft.com/office/drawing/2014/main" id="{FC36248D-0EA0-0A49-7F0B-3246AFB47375}"/>
              </a:ext>
            </a:extLst>
          </p:cNvPr>
          <p:cNvSpPr>
            <a:spLocks noChangeShapeType="1"/>
          </p:cNvSpPr>
          <p:nvPr/>
        </p:nvSpPr>
        <p:spPr bwMode="auto">
          <a:xfrm>
            <a:off x="9625014" y="2852738"/>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Text Box 26">
            <a:extLst>
              <a:ext uri="{FF2B5EF4-FFF2-40B4-BE49-F238E27FC236}">
                <a16:creationId xmlns:a16="http://schemas.microsoft.com/office/drawing/2014/main" id="{8CF95C83-A546-DE76-6EB7-EBC1E1057763}"/>
              </a:ext>
            </a:extLst>
          </p:cNvPr>
          <p:cNvSpPr txBox="1">
            <a:spLocks noChangeArrowheads="1"/>
          </p:cNvSpPr>
          <p:nvPr/>
        </p:nvSpPr>
        <p:spPr bwMode="auto">
          <a:xfrm>
            <a:off x="9912350" y="2636839"/>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chemeClr val="tx1"/>
                </a:solidFill>
              </a:rPr>
              <a:t>y</a:t>
            </a:r>
          </a:p>
        </p:txBody>
      </p:sp>
      <p:pic>
        <p:nvPicPr>
          <p:cNvPr id="26643" name="Picture 27">
            <a:extLst>
              <a:ext uri="{FF2B5EF4-FFF2-40B4-BE49-F238E27FC236}">
                <a16:creationId xmlns:a16="http://schemas.microsoft.com/office/drawing/2014/main" id="{6BB6C8BE-72BC-520D-3EC0-1E024078F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026" y="3933825"/>
            <a:ext cx="21685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16BAE75-8E6C-4E31-2D36-160FDA7EB40D}"/>
              </a:ext>
            </a:extLst>
          </p:cNvPr>
          <p:cNvSpPr>
            <a:spLocks noGrp="1" noChangeArrowheads="1"/>
          </p:cNvSpPr>
          <p:nvPr>
            <p:ph type="title"/>
          </p:nvPr>
        </p:nvSpPr>
        <p:spPr/>
        <p:txBody>
          <a:bodyPr/>
          <a:lstStyle/>
          <a:p>
            <a:r>
              <a:rPr lang="en-US" altLang="zh-CN">
                <a:solidFill>
                  <a:schemeClr val="tx1"/>
                </a:solidFill>
                <a:latin typeface="Comic Sans MS" panose="030F0702030302020204" pitchFamily="66" charset="0"/>
              </a:rPr>
              <a:t>Simple Perceptron</a:t>
            </a:r>
            <a:endParaRPr lang="zh-CN" altLang="en-US"/>
          </a:p>
        </p:txBody>
      </p:sp>
      <mc:AlternateContent xmlns:mc="http://schemas.openxmlformats.org/markup-compatibility/2006" xmlns:a14="http://schemas.microsoft.com/office/drawing/2010/main">
        <mc:Choice Requires="a14">
          <p:sp>
            <p:nvSpPr>
              <p:cNvPr id="27651" name="Rectangle 3">
                <a:extLst>
                  <a:ext uri="{FF2B5EF4-FFF2-40B4-BE49-F238E27FC236}">
                    <a16:creationId xmlns:a16="http://schemas.microsoft.com/office/drawing/2014/main" id="{D1E0E122-CB22-A4AE-8F71-C7043F2C1820}"/>
                  </a:ext>
                </a:extLst>
              </p:cNvPr>
              <p:cNvSpPr>
                <a:spLocks noGrp="1" noChangeArrowheads="1"/>
              </p:cNvSpPr>
              <p:nvPr>
                <p:ph idx="1"/>
              </p:nvPr>
            </p:nvSpPr>
            <p:spPr/>
            <p:txBody>
              <a:bodyPr/>
              <a:lstStyle/>
              <a:p>
                <a:pPr>
                  <a:buFont typeface="Wingdings" panose="05000000000000000000" pitchFamily="2" charset="2"/>
                  <a:buChar char="n"/>
                </a:pPr>
                <a:r>
                  <a:rPr lang="en-US" altLang="zh-CN" dirty="0"/>
                  <a:t>Training sample with category label</a:t>
                </a:r>
                <a:endParaRPr lang="zh-CN" altLang="en-US" dirty="0"/>
              </a:p>
              <a:p>
                <a:pPr marL="0" indent="0" algn="ctr">
                  <a:buNone/>
                </a:pPr>
                <a14:m>
                  <m:oMath xmlns:m="http://schemas.openxmlformats.org/officeDocument/2006/math">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1" i="0" smtClean="0">
                                <a:latin typeface="Cambria Math" panose="02040503050406030204" pitchFamily="18" charset="0"/>
                              </a:rPr>
                              <m:t>𝐱</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e>
                            </m:d>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t</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e>
                            </m:d>
                          </m:sup>
                        </m:sSup>
                      </m:e>
                    </m:d>
                    <m:r>
                      <a:rPr lang="en-US" altLang="zh-CN" sz="2400" b="0" i="1" smtClean="0">
                        <a:latin typeface="Cambria Math" panose="02040503050406030204" pitchFamily="18" charset="0"/>
                      </a:rPr>
                      <m:t>       1</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oMath>
                </a14:m>
                <a:r>
                  <a:rPr lang="zh-CN" altLang="en-US" sz="2400" dirty="0"/>
                  <a:t>      </a:t>
                </a:r>
              </a:p>
              <a:p>
                <a:pPr marL="457200" lvl="1" indent="0">
                  <a:buNone/>
                </a:pPr>
                <a14:m>
                  <m:oMath xmlns:m="http://schemas.openxmlformats.org/officeDocument/2006/math">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t</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e>
                        </m:d>
                      </m:sup>
                    </m:sSup>
                    <m:r>
                      <a:rPr lang="en-US" altLang="zh-CN" sz="2400" b="0" i="1" smtClean="0">
                        <a:latin typeface="Cambria Math" panose="02040503050406030204" pitchFamily="18" charset="0"/>
                      </a:rPr>
                      <m:t> </m:t>
                    </m:r>
                  </m:oMath>
                </a14:m>
                <a:r>
                  <a:rPr lang="en-US" altLang="zh-CN" dirty="0"/>
                  <a:t>is the output (+1 or -1) that you want when the input is </a:t>
                </a:r>
                <a14:m>
                  <m:oMath xmlns:m="http://schemas.openxmlformats.org/officeDocument/2006/math">
                    <m:sSup>
                      <m:sSupPr>
                        <m:ctrlPr>
                          <a:rPr lang="en-US" altLang="zh-CN" i="1">
                            <a:latin typeface="Cambria Math" panose="02040503050406030204" pitchFamily="18" charset="0"/>
                          </a:rPr>
                        </m:ctrlPr>
                      </m:sSupPr>
                      <m:e>
                        <m:r>
                          <a:rPr lang="en-US" altLang="zh-CN" b="1">
                            <a:latin typeface="Cambria Math" panose="02040503050406030204" pitchFamily="18" charset="0"/>
                          </a:rPr>
                          <m:t>𝐱</m:t>
                        </m:r>
                      </m:e>
                      <m:sup>
                        <m:d>
                          <m:dPr>
                            <m:ctrlPr>
                              <a:rPr lang="en-US" altLang="zh-CN" i="1">
                                <a:latin typeface="Cambria Math" panose="02040503050406030204" pitchFamily="18" charset="0"/>
                              </a:rPr>
                            </m:ctrlPr>
                          </m:dPr>
                          <m:e>
                            <m:r>
                              <a:rPr lang="en-US" altLang="zh-CN" i="1">
                                <a:latin typeface="Cambria Math" panose="02040503050406030204" pitchFamily="18" charset="0"/>
                              </a:rPr>
                              <m:t>𝑝</m:t>
                            </m:r>
                          </m:e>
                        </m:d>
                      </m:sup>
                    </m:sSup>
                  </m:oMath>
                </a14:m>
                <a:endParaRPr lang="zh-CN" altLang="en-US" dirty="0"/>
              </a:p>
              <a:p>
                <a:pPr>
                  <a:buFont typeface="Wingdings" panose="05000000000000000000" pitchFamily="2" charset="2"/>
                  <a:buChar char="n"/>
                </a:pPr>
                <a:r>
                  <a:rPr lang="en-US" altLang="zh-CN" b="1" dirty="0">
                    <a:solidFill>
                      <a:srgbClr val="C00000"/>
                    </a:solidFill>
                  </a:rPr>
                  <a:t>Augmented </a:t>
                </a:r>
                <a:r>
                  <a:rPr lang="en-US" altLang="zh-CN" dirty="0"/>
                  <a:t>eigenvectors and weight </a:t>
                </a:r>
                <a:r>
                  <a:rPr lang="en-US" altLang="zh-CN" dirty="0" smtClean="0"/>
                  <a:t>spaces</a:t>
                </a:r>
                <a:endParaRPr lang="zh-CN" altLang="en-US" dirty="0"/>
              </a:p>
              <a:p>
                <a:pPr lvl="1">
                  <a:lnSpc>
                    <a:spcPct val="130000"/>
                  </a:lnSpc>
                  <a:buFont typeface="Wingdings" panose="05000000000000000000" pitchFamily="2" charset="2"/>
                  <a:buChar char="n"/>
                </a:pPr>
                <a:r>
                  <a:rPr lang="en-US" altLang="zh-CN" sz="2000" dirty="0"/>
                  <a:t>Suppose in original d-dimensional space</a:t>
                </a:r>
                <a:endParaRPr lang="zh-CN" altLang="en-US" sz="2000" dirty="0"/>
              </a:p>
              <a:p>
                <a:pPr marL="457200" lvl="1" indent="0">
                  <a:lnSpc>
                    <a:spcPct val="130000"/>
                  </a:lnSpc>
                  <a:buNone/>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rPr>
                        <m:t>𝐱</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r>
                            <m:rPr>
                              <m:nor/>
                            </m:rPr>
                            <a:rPr lang="zh-CN" altLang="en-US" sz="2000" dirty="0"/>
                            <m:t> </m:t>
                          </m:r>
                        </m:e>
                        <m:sup>
                          <m:r>
                            <a:rPr lang="en-US" altLang="zh-CN" sz="2000" b="0" i="1" smtClean="0">
                              <a:latin typeface="Cambria Math" panose="02040503050406030204" pitchFamily="18" charset="0"/>
                            </a:rPr>
                            <m:t>𝑡</m:t>
                          </m:r>
                        </m:sup>
                      </m:sSup>
                      <m:r>
                        <a:rPr lang="en-US" altLang="zh-CN" sz="2000" b="0" i="1" smtClean="0">
                          <a:latin typeface="Cambria Math" panose="02040503050406030204" pitchFamily="18" charset="0"/>
                        </a:rPr>
                        <m:t>         </m:t>
                      </m:r>
                      <m:r>
                        <a:rPr lang="en-US" altLang="zh-CN" sz="2000" b="1" i="0" smtClean="0">
                          <a:latin typeface="Cambria Math" panose="02040503050406030204" pitchFamily="18" charset="0"/>
                        </a:rPr>
                        <m:t>𝐰</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r>
                            <m:rPr>
                              <m:nor/>
                            </m:rPr>
                            <a:rPr lang="zh-CN" altLang="en-US" sz="2000" dirty="0"/>
                            <m:t> </m:t>
                          </m:r>
                        </m:e>
                        <m:sup>
                          <m:r>
                            <a:rPr lang="en-US" altLang="zh-CN" sz="2000" b="0" i="1" smtClean="0">
                              <a:latin typeface="Cambria Math" panose="02040503050406030204" pitchFamily="18" charset="0"/>
                            </a:rPr>
                            <m:t>𝑡</m:t>
                          </m:r>
                        </m:sup>
                      </m:sSup>
                    </m:oMath>
                  </m:oMathPara>
                </a14:m>
                <a:endParaRPr lang="en-US" altLang="zh-CN" sz="2000" dirty="0"/>
              </a:p>
              <a:p>
                <a:pPr marL="457200" lvl="1" indent="0">
                  <a:lnSpc>
                    <a:spcPct val="130000"/>
                  </a:lnSpc>
                  <a:buNone/>
                </a:pPr>
                <a:r>
                  <a:rPr lang="en-US" altLang="zh-CN" sz="2000" dirty="0" smtClean="0"/>
                  <a:t>    Define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oMath>
                </a14:m>
                <a:r>
                  <a:rPr lang="en-US" altLang="zh-CN" sz="2000" dirty="0"/>
                  <a:t> as constant 1, then</a:t>
                </a:r>
                <a:r>
                  <a:rPr lang="zh-CN" altLang="en-US" sz="2000" dirty="0"/>
                  <a:t> </a:t>
                </a:r>
                <a14:m>
                  <m:oMath xmlns:m="http://schemas.openxmlformats.org/officeDocument/2006/math">
                    <m:nary>
                      <m:naryPr>
                        <m:chr m:val="∑"/>
                        <m:ctrlPr>
                          <a:rPr lang="en-US" altLang="zh-CN" sz="2000" b="0" i="1" smtClean="0">
                            <a:latin typeface="Cambria Math" panose="02040503050406030204" pitchFamily="18" charset="0"/>
                            <a:cs typeface="+mn-ea"/>
                          </a:rPr>
                        </m:ctrlPr>
                      </m:naryPr>
                      <m:sub>
                        <m:r>
                          <m:rPr>
                            <m:brk m:alnAt="23"/>
                          </m:rPr>
                          <a:rPr lang="en-US" altLang="zh-CN" sz="2000" b="0" i="1" smtClean="0">
                            <a:latin typeface="Cambria Math" panose="02040503050406030204" pitchFamily="18" charset="0"/>
                            <a:cs typeface="+mn-ea"/>
                          </a:rPr>
                          <m:t>𝑖</m:t>
                        </m:r>
                        <m:r>
                          <a:rPr lang="en-US" altLang="zh-CN" sz="2000" b="0" i="1" smtClean="0">
                            <a:latin typeface="Cambria Math" panose="02040503050406030204" pitchFamily="18" charset="0"/>
                            <a:cs typeface="+mn-ea"/>
                          </a:rPr>
                          <m:t>=1</m:t>
                        </m:r>
                      </m:sub>
                      <m:sup>
                        <m:r>
                          <a:rPr lang="en-US" altLang="zh-CN" sz="2000" b="0" i="1" smtClean="0">
                            <a:latin typeface="Cambria Math" panose="02040503050406030204" pitchFamily="18" charset="0"/>
                            <a:cs typeface="+mn-ea"/>
                          </a:rPr>
                          <m:t>𝑑</m:t>
                        </m:r>
                      </m:sup>
                      <m:e>
                        <m:sSub>
                          <m:sSubPr>
                            <m:ctrlPr>
                              <a:rPr lang="en-US" altLang="zh-CN" sz="2000" b="0" i="1" smtClean="0">
                                <a:latin typeface="Cambria Math" panose="02040503050406030204" pitchFamily="18" charset="0"/>
                                <a:cs typeface="+mn-ea"/>
                              </a:rPr>
                            </m:ctrlPr>
                          </m:sSubPr>
                          <m:e>
                            <m:r>
                              <a:rPr lang="en-US" altLang="zh-CN" sz="2000" b="0" i="1" smtClean="0">
                                <a:latin typeface="Cambria Math" panose="02040503050406030204" pitchFamily="18" charset="0"/>
                                <a:cs typeface="+mn-ea"/>
                              </a:rPr>
                              <m:t>𝑤</m:t>
                            </m:r>
                          </m:e>
                          <m:sub>
                            <m:r>
                              <a:rPr lang="en-US" altLang="zh-CN" sz="2000" b="0" i="1" smtClean="0">
                                <a:latin typeface="Cambria Math" panose="02040503050406030204" pitchFamily="18" charset="0"/>
                                <a:cs typeface="+mn-ea"/>
                              </a:rPr>
                              <m:t>𝑖</m:t>
                            </m:r>
                          </m:sub>
                        </m:sSub>
                        <m:sSub>
                          <m:sSubPr>
                            <m:ctrlPr>
                              <a:rPr lang="en-US" altLang="zh-CN" sz="2000" b="0" i="1" smtClean="0">
                                <a:latin typeface="Cambria Math" panose="02040503050406030204" pitchFamily="18" charset="0"/>
                                <a:cs typeface="+mn-ea"/>
                              </a:rPr>
                            </m:ctrlPr>
                          </m:sSubPr>
                          <m:e>
                            <m:r>
                              <a:rPr lang="en-US" altLang="zh-CN" sz="2000" b="0" i="1" smtClean="0">
                                <a:latin typeface="Cambria Math" panose="02040503050406030204" pitchFamily="18" charset="0"/>
                                <a:cs typeface="+mn-ea"/>
                              </a:rPr>
                              <m:t>𝑥</m:t>
                            </m:r>
                          </m:e>
                          <m:sub>
                            <m:r>
                              <a:rPr lang="en-US" altLang="zh-CN" sz="2000" b="0" i="1" smtClean="0">
                                <a:latin typeface="Cambria Math" panose="02040503050406030204" pitchFamily="18" charset="0"/>
                                <a:cs typeface="+mn-ea"/>
                              </a:rPr>
                              <m:t>𝑖</m:t>
                            </m:r>
                          </m:sub>
                        </m:sSub>
                        <m:r>
                          <a:rPr lang="en-US" altLang="zh-CN" sz="2000" b="0" i="1" smtClean="0">
                            <a:latin typeface="Cambria Math" panose="02040503050406030204" pitchFamily="18" charset="0"/>
                            <a:cs typeface="+mn-ea"/>
                          </a:rPr>
                          <m:t>+</m:t>
                        </m:r>
                        <m:sSub>
                          <m:sSubPr>
                            <m:ctrlPr>
                              <a:rPr lang="en-US" altLang="zh-CN" sz="2000" b="0" i="1" smtClean="0">
                                <a:latin typeface="Cambria Math" panose="02040503050406030204" pitchFamily="18" charset="0"/>
                                <a:cs typeface="+mn-ea"/>
                              </a:rPr>
                            </m:ctrlPr>
                          </m:sSubPr>
                          <m:e>
                            <m:r>
                              <a:rPr lang="en-US" altLang="zh-CN" sz="2000" b="0" i="1" smtClean="0">
                                <a:latin typeface="Cambria Math" panose="02040503050406030204" pitchFamily="18" charset="0"/>
                                <a:cs typeface="+mn-ea"/>
                              </a:rPr>
                              <m:t>𝑤</m:t>
                            </m:r>
                          </m:e>
                          <m:sub>
                            <m:r>
                              <a:rPr lang="en-US" altLang="zh-CN" sz="2000" b="0" i="1" smtClean="0">
                                <a:latin typeface="Cambria Math" panose="02040503050406030204" pitchFamily="18" charset="0"/>
                                <a:cs typeface="+mn-ea"/>
                              </a:rPr>
                              <m:t>0</m:t>
                            </m:r>
                          </m:sub>
                        </m:sSub>
                      </m:e>
                    </m:nary>
                  </m:oMath>
                </a14:m>
                <a:r>
                  <a:rPr lang="zh-CN" altLang="en-US" sz="2000" dirty="0"/>
                  <a:t> </a:t>
                </a:r>
                <a:r>
                  <a:rPr lang="en-US" altLang="zh-CN" sz="2000" dirty="0"/>
                  <a:t>can be</a:t>
                </a:r>
                <a:r>
                  <a:rPr lang="zh-CN" altLang="en-US" sz="2000" dirty="0"/>
                  <a:t> </a:t>
                </a:r>
                <a:r>
                  <a:rPr lang="en-US" altLang="zh-CN" sz="2000" dirty="0"/>
                  <a:t>written as </a:t>
                </a:r>
                <a14:m>
                  <m:oMath xmlns:m="http://schemas.openxmlformats.org/officeDocument/2006/math">
                    <m:nary>
                      <m:naryPr>
                        <m:chr m:val="∑"/>
                        <m:ctrlPr>
                          <a:rPr lang="en-US" altLang="zh-CN" sz="2000" b="0" i="1" smtClean="0">
                            <a:latin typeface="Cambria Math" panose="02040503050406030204" pitchFamily="18" charset="0"/>
                            <a:cs typeface="+mn-ea"/>
                          </a:rPr>
                        </m:ctrlPr>
                      </m:naryPr>
                      <m:sub>
                        <m:r>
                          <m:rPr>
                            <m:brk m:alnAt="23"/>
                          </m:rPr>
                          <a:rPr lang="en-US" altLang="zh-CN" sz="2000" b="0" i="1" smtClean="0">
                            <a:latin typeface="Cambria Math" panose="02040503050406030204" pitchFamily="18" charset="0"/>
                            <a:cs typeface="+mn-ea"/>
                          </a:rPr>
                          <m:t>𝑖</m:t>
                        </m:r>
                        <m:r>
                          <a:rPr lang="en-US" altLang="zh-CN" sz="2000" b="0" i="1" smtClean="0">
                            <a:latin typeface="Cambria Math" panose="02040503050406030204" pitchFamily="18" charset="0"/>
                            <a:cs typeface="+mn-ea"/>
                          </a:rPr>
                          <m:t>=0</m:t>
                        </m:r>
                      </m:sub>
                      <m:sup>
                        <m:r>
                          <a:rPr lang="en-US" altLang="zh-CN" sz="2000" b="0" i="1" smtClean="0">
                            <a:latin typeface="Cambria Math" panose="02040503050406030204" pitchFamily="18" charset="0"/>
                            <a:cs typeface="+mn-ea"/>
                          </a:rPr>
                          <m:t>𝑑</m:t>
                        </m:r>
                      </m:sup>
                      <m:e>
                        <m:sSub>
                          <m:sSubPr>
                            <m:ctrlPr>
                              <a:rPr lang="en-US" altLang="zh-CN" sz="2000" b="0" i="1" smtClean="0">
                                <a:latin typeface="Cambria Math" panose="02040503050406030204" pitchFamily="18" charset="0"/>
                                <a:cs typeface="+mn-ea"/>
                              </a:rPr>
                            </m:ctrlPr>
                          </m:sSubPr>
                          <m:e>
                            <m:r>
                              <a:rPr lang="en-US" altLang="zh-CN" sz="2000" b="0" i="1" smtClean="0">
                                <a:latin typeface="Cambria Math" panose="02040503050406030204" pitchFamily="18" charset="0"/>
                                <a:cs typeface="+mn-ea"/>
                              </a:rPr>
                              <m:t>𝑤</m:t>
                            </m:r>
                          </m:e>
                          <m:sub>
                            <m:r>
                              <a:rPr lang="en-US" altLang="zh-CN" sz="2000" b="0" i="1" smtClean="0">
                                <a:latin typeface="Cambria Math" panose="02040503050406030204" pitchFamily="18" charset="0"/>
                                <a:cs typeface="+mn-ea"/>
                              </a:rPr>
                              <m:t>𝑖</m:t>
                            </m:r>
                          </m:sub>
                        </m:sSub>
                        <m:sSub>
                          <m:sSubPr>
                            <m:ctrlPr>
                              <a:rPr lang="en-US" altLang="zh-CN" sz="2000" b="0" i="1" smtClean="0">
                                <a:latin typeface="Cambria Math" panose="02040503050406030204" pitchFamily="18" charset="0"/>
                                <a:cs typeface="+mn-ea"/>
                              </a:rPr>
                            </m:ctrlPr>
                          </m:sSubPr>
                          <m:e>
                            <m:r>
                              <a:rPr lang="en-US" altLang="zh-CN" sz="2000" b="0" i="1" smtClean="0">
                                <a:latin typeface="Cambria Math" panose="02040503050406030204" pitchFamily="18" charset="0"/>
                                <a:cs typeface="+mn-ea"/>
                              </a:rPr>
                              <m:t>𝑥</m:t>
                            </m:r>
                          </m:e>
                          <m:sub>
                            <m:r>
                              <a:rPr lang="en-US" altLang="zh-CN" sz="2000" b="0" i="1" smtClean="0">
                                <a:latin typeface="Cambria Math" panose="02040503050406030204" pitchFamily="18" charset="0"/>
                                <a:cs typeface="+mn-ea"/>
                              </a:rPr>
                              <m:t>𝑖</m:t>
                            </m:r>
                          </m:sub>
                        </m:sSub>
                      </m:e>
                    </m:nary>
                  </m:oMath>
                </a14:m>
                <a:endParaRPr lang="zh-CN" altLang="en-US" sz="2000" dirty="0"/>
              </a:p>
              <a:p>
                <a:pPr lvl="1">
                  <a:lnSpc>
                    <a:spcPct val="130000"/>
                  </a:lnSpc>
                  <a:buFont typeface="Wingdings" panose="05000000000000000000" pitchFamily="2" charset="2"/>
                  <a:buChar char="n"/>
                </a:pP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(1, </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r>
                          <m:rPr>
                            <m:nor/>
                          </m:rPr>
                          <a:rPr lang="zh-CN" altLang="en-US" sz="2000" dirty="0"/>
                          <m:t> </m:t>
                        </m:r>
                      </m:e>
                      <m:sup>
                        <m:r>
                          <a:rPr lang="en-US" altLang="zh-CN" sz="2000" b="0" i="1" smtClean="0">
                            <a:latin typeface="Cambria Math" panose="02040503050406030204" pitchFamily="18" charset="0"/>
                          </a:rPr>
                          <m:t>𝑡</m:t>
                        </m:r>
                      </m:sup>
                    </m:sSup>
                  </m:oMath>
                </a14:m>
                <a:r>
                  <a:rPr lang="zh-CN" altLang="en-US" sz="2000" dirty="0"/>
                  <a:t>  </a:t>
                </a:r>
                <a:r>
                  <a:rPr lang="en-US" altLang="zh-CN" sz="2000" dirty="0"/>
                  <a:t>and</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cs typeface="+mn-ea"/>
                                  </a:rPr>
                                </m:ctrlPr>
                              </m:sSubPr>
                              <m:e>
                                <m:r>
                                  <a:rPr lang="en-US" altLang="zh-CN" sz="2000" b="0" i="1" smtClean="0">
                                    <a:latin typeface="Cambria Math" panose="02040503050406030204" pitchFamily="18" charset="0"/>
                                    <a:cs typeface="+mn-ea"/>
                                  </a:rPr>
                                  <m:t>𝑤</m:t>
                                </m:r>
                              </m:e>
                              <m:sub>
                                <m:r>
                                  <a:rPr lang="en-US" altLang="zh-CN" sz="2000" b="0" i="1" smtClean="0">
                                    <a:latin typeface="Cambria Math" panose="02040503050406030204" pitchFamily="18" charset="0"/>
                                    <a:cs typeface="+mn-ea"/>
                                  </a:rPr>
                                  <m:t>0</m:t>
                                </m:r>
                              </m:sub>
                            </m:sSub>
                            <m:r>
                              <a:rPr lang="en-US" altLang="zh-CN" sz="2000" b="0" i="1" smtClean="0">
                                <a:latin typeface="Cambria Math" panose="02040503050406030204" pitchFamily="18" charset="0"/>
                                <a:cs typeface="+mn-ea"/>
                              </a:rPr>
                              <m:t>,</m:t>
                            </m:r>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r>
                          <m:rPr>
                            <m:nor/>
                          </m:rPr>
                          <a:rPr lang="zh-CN" altLang="en-US" sz="2000" dirty="0"/>
                          <m:t> </m:t>
                        </m:r>
                      </m:e>
                      <m:sup>
                        <m:r>
                          <a:rPr lang="en-US" altLang="zh-CN" sz="2000" b="0" i="1" smtClean="0">
                            <a:latin typeface="Cambria Math" panose="02040503050406030204" pitchFamily="18" charset="0"/>
                          </a:rPr>
                          <m:t>𝑡</m:t>
                        </m:r>
                      </m:sup>
                    </m:sSup>
                  </m:oMath>
                </a14:m>
                <a:r>
                  <a:rPr lang="zh-CN" altLang="en-US" sz="2000" dirty="0"/>
                  <a:t> </a:t>
                </a:r>
                <a:r>
                  <a:rPr lang="en-US" altLang="zh-CN" sz="2000" dirty="0"/>
                  <a:t>are vectors of d+1</a:t>
                </a:r>
                <a:r>
                  <a:rPr lang="zh-CN" altLang="en-US" sz="2000" dirty="0"/>
                  <a:t> </a:t>
                </a:r>
                <a:r>
                  <a:rPr lang="en-US" altLang="zh-CN" sz="2000" dirty="0"/>
                  <a:t>dimensional</a:t>
                </a:r>
                <a:r>
                  <a:rPr lang="zh-CN" altLang="en-US" sz="2000" dirty="0"/>
                  <a:t> </a:t>
                </a:r>
                <a:r>
                  <a:rPr lang="en-US" altLang="zh-CN" sz="2000" dirty="0"/>
                  <a:t>augmented space</a:t>
                </a:r>
                <a:endParaRPr lang="zh-CN" altLang="en-US" sz="2000" dirty="0"/>
              </a:p>
              <a:p>
                <a:pPr lvl="1">
                  <a:lnSpc>
                    <a:spcPct val="130000"/>
                  </a:lnSpc>
                  <a:buFont typeface="Wingdings" panose="05000000000000000000" pitchFamily="2" charset="2"/>
                  <a:buChar char="n"/>
                </a:pPr>
                <a:r>
                  <a:rPr lang="en-US" altLang="zh-CN" sz="2000" dirty="0"/>
                  <a:t>This is equivalent to adding a special bias unit</a:t>
                </a:r>
                <a:endParaRPr lang="zh-CN" altLang="en-US" sz="2000" dirty="0"/>
              </a:p>
            </p:txBody>
          </p:sp>
        </mc:Choice>
        <mc:Fallback xmlns="">
          <p:sp>
            <p:nvSpPr>
              <p:cNvPr id="27651" name="Rectangle 3">
                <a:extLst>
                  <a:ext uri="{FF2B5EF4-FFF2-40B4-BE49-F238E27FC236}">
                    <a16:creationId xmlns:a16="http://schemas.microsoft.com/office/drawing/2014/main" id="{D1E0E122-CB22-A4AE-8F71-C7043F2C1820}"/>
                  </a:ext>
                </a:extLst>
              </p:cNvPr>
              <p:cNvSpPr>
                <a:spLocks noGrp="1" noRot="1" noChangeAspect="1" noMove="1" noResize="1" noEditPoints="1" noAdjustHandles="1" noChangeArrowheads="1" noChangeShapeType="1" noTextEdit="1"/>
              </p:cNvSpPr>
              <p:nvPr>
                <p:ph idx="1"/>
              </p:nvPr>
            </p:nvSpPr>
            <p:spPr>
              <a:blipFill>
                <a:blip r:embed="rId3"/>
                <a:stretch>
                  <a:fillRect l="-994" t="-125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3CA888F-E533-851A-008A-E0D2955BCD6D}"/>
              </a:ext>
            </a:extLst>
          </p:cNvPr>
          <p:cNvSpPr>
            <a:spLocks noGrp="1" noChangeArrowheads="1"/>
          </p:cNvSpPr>
          <p:nvPr>
            <p:ph type="title"/>
          </p:nvPr>
        </p:nvSpPr>
        <p:spPr/>
        <p:txBody>
          <a:bodyPr/>
          <a:lstStyle/>
          <a:p>
            <a:r>
              <a:rPr lang="en-US" altLang="zh-CN">
                <a:solidFill>
                  <a:schemeClr val="tx1"/>
                </a:solidFill>
                <a:latin typeface="Comic Sans MS" panose="030F0702030302020204" pitchFamily="66" charset="0"/>
              </a:rPr>
              <a:t>Simple Perceptron</a:t>
            </a:r>
            <a:endParaRPr lang="zh-CN" altLang="en-US"/>
          </a:p>
        </p:txBody>
      </p:sp>
      <p:sp>
        <p:nvSpPr>
          <p:cNvPr id="29699" name="Rectangle 3">
            <a:extLst>
              <a:ext uri="{FF2B5EF4-FFF2-40B4-BE49-F238E27FC236}">
                <a16:creationId xmlns:a16="http://schemas.microsoft.com/office/drawing/2014/main" id="{A2ADBC3E-8DE3-F9E0-16F3-54F53396B135}"/>
              </a:ext>
            </a:extLst>
          </p:cNvPr>
          <p:cNvSpPr>
            <a:spLocks noGrp="1" noChangeArrowheads="1"/>
          </p:cNvSpPr>
          <p:nvPr>
            <p:ph idx="1"/>
          </p:nvPr>
        </p:nvSpPr>
        <p:spPr/>
        <p:txBody>
          <a:bodyPr/>
          <a:lstStyle/>
          <a:p>
            <a:pPr>
              <a:buFont typeface="Wingdings" panose="05000000000000000000" pitchFamily="2" charset="2"/>
              <a:buChar char="n"/>
            </a:pPr>
            <a:r>
              <a:rPr lang="en-US" altLang="zh-CN" dirty="0"/>
              <a:t>Perceptron learning process</a:t>
            </a:r>
            <a:endParaRPr lang="zh-CN" altLang="zh-CN" dirty="0"/>
          </a:p>
          <a:p>
            <a:endParaRPr lang="zh-CN" altLang="en-US" dirty="0"/>
          </a:p>
        </p:txBody>
      </p:sp>
      <p:pic>
        <p:nvPicPr>
          <p:cNvPr id="29700" name="Picture 4">
            <a:extLst>
              <a:ext uri="{FF2B5EF4-FFF2-40B4-BE49-F238E27FC236}">
                <a16:creationId xmlns:a16="http://schemas.microsoft.com/office/drawing/2014/main" id="{093BAD5E-E471-7BCF-3DE2-177CDD348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1773238"/>
            <a:ext cx="7446962"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83E5147-6DC0-26E4-906B-9E63EC701449}"/>
              </a:ext>
            </a:extLst>
          </p:cNvPr>
          <p:cNvSpPr>
            <a:spLocks noGrp="1" noChangeArrowheads="1"/>
          </p:cNvSpPr>
          <p:nvPr>
            <p:ph type="title"/>
          </p:nvPr>
        </p:nvSpPr>
        <p:spPr/>
        <p:txBody>
          <a:bodyPr/>
          <a:lstStyle/>
          <a:p>
            <a:r>
              <a:rPr lang="en-US" altLang="zh-CN">
                <a:solidFill>
                  <a:schemeClr val="tx1"/>
                </a:solidFill>
                <a:latin typeface="Comic Sans MS" panose="030F0702030302020204" pitchFamily="66" charset="0"/>
              </a:rPr>
              <a:t>Simple Perceptron</a:t>
            </a:r>
            <a:endParaRPr lang="zh-CN" altLang="en-US"/>
          </a:p>
        </p:txBody>
      </p:sp>
      <p:sp>
        <p:nvSpPr>
          <p:cNvPr id="31747" name="Rectangle 3">
            <a:extLst>
              <a:ext uri="{FF2B5EF4-FFF2-40B4-BE49-F238E27FC236}">
                <a16:creationId xmlns:a16="http://schemas.microsoft.com/office/drawing/2014/main" id="{540251CC-3BBA-2A4A-1FCB-159CD74E8BDA}"/>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a:t>
            </a:r>
            <a:endParaRPr lang="zh-CN" altLang="en-US" dirty="0"/>
          </a:p>
          <a:p>
            <a:pPr lvl="1">
              <a:buFont typeface="Wingdings" panose="05000000000000000000" pitchFamily="2" charset="2"/>
              <a:buChar char="n"/>
            </a:pPr>
            <a:r>
              <a:rPr lang="en-US" altLang="zh-CN" dirty="0"/>
              <a:t>training dataset</a:t>
            </a:r>
            <a:endParaRPr lang="zh-CN" altLang="en-US" dirty="0"/>
          </a:p>
        </p:txBody>
      </p:sp>
      <p:pic>
        <p:nvPicPr>
          <p:cNvPr id="31748" name="Picture 4">
            <a:extLst>
              <a:ext uri="{FF2B5EF4-FFF2-40B4-BE49-F238E27FC236}">
                <a16:creationId xmlns:a16="http://schemas.microsoft.com/office/drawing/2014/main" id="{D3450F3F-6DB8-8000-3B9D-4272C15AE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4" y="2205039"/>
            <a:ext cx="4408487"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Oval 6">
            <a:extLst>
              <a:ext uri="{FF2B5EF4-FFF2-40B4-BE49-F238E27FC236}">
                <a16:creationId xmlns:a16="http://schemas.microsoft.com/office/drawing/2014/main" id="{977DA301-CCA2-62E6-22CA-129B6BB62BF2}"/>
              </a:ext>
            </a:extLst>
          </p:cNvPr>
          <p:cNvSpPr>
            <a:spLocks noChangeArrowheads="1"/>
          </p:cNvSpPr>
          <p:nvPr/>
        </p:nvSpPr>
        <p:spPr bwMode="auto">
          <a:xfrm>
            <a:off x="4203198" y="5081850"/>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31750" name="Oval 7">
            <a:extLst>
              <a:ext uri="{FF2B5EF4-FFF2-40B4-BE49-F238E27FC236}">
                <a16:creationId xmlns:a16="http://schemas.microsoft.com/office/drawing/2014/main" id="{849626A9-3FDF-FE80-093B-C22A32B537D3}"/>
              </a:ext>
            </a:extLst>
          </p:cNvPr>
          <p:cNvSpPr>
            <a:spLocks noChangeArrowheads="1"/>
          </p:cNvSpPr>
          <p:nvPr/>
        </p:nvSpPr>
        <p:spPr bwMode="auto">
          <a:xfrm>
            <a:off x="4203198" y="5585087"/>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31751" name="Oval 8">
            <a:extLst>
              <a:ext uri="{FF2B5EF4-FFF2-40B4-BE49-F238E27FC236}">
                <a16:creationId xmlns:a16="http://schemas.microsoft.com/office/drawing/2014/main" id="{ACB9C850-90FE-4D9B-75E7-E602E9EA9508}"/>
              </a:ext>
            </a:extLst>
          </p:cNvPr>
          <p:cNvSpPr>
            <a:spLocks noChangeArrowheads="1"/>
          </p:cNvSpPr>
          <p:nvPr/>
        </p:nvSpPr>
        <p:spPr bwMode="auto">
          <a:xfrm>
            <a:off x="4203198" y="6161350"/>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31752" name="Oval 9">
            <a:extLst>
              <a:ext uri="{FF2B5EF4-FFF2-40B4-BE49-F238E27FC236}">
                <a16:creationId xmlns:a16="http://schemas.microsoft.com/office/drawing/2014/main" id="{7EC67F4F-7308-ECD9-1EC8-CD3C205C9DEE}"/>
              </a:ext>
            </a:extLst>
          </p:cNvPr>
          <p:cNvSpPr>
            <a:spLocks noChangeArrowheads="1"/>
          </p:cNvSpPr>
          <p:nvPr/>
        </p:nvSpPr>
        <p:spPr bwMode="auto">
          <a:xfrm>
            <a:off x="5355723" y="5564450"/>
            <a:ext cx="259766" cy="5626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en-US"/>
          </a:p>
        </p:txBody>
      </p:sp>
      <p:sp>
        <p:nvSpPr>
          <p:cNvPr id="31753" name="Line 10">
            <a:extLst>
              <a:ext uri="{FF2B5EF4-FFF2-40B4-BE49-F238E27FC236}">
                <a16:creationId xmlns:a16="http://schemas.microsoft.com/office/drawing/2014/main" id="{D36FD823-71BF-4611-4A79-1CFF7D7AEE49}"/>
              </a:ext>
            </a:extLst>
          </p:cNvPr>
          <p:cNvSpPr>
            <a:spLocks noChangeShapeType="1"/>
          </p:cNvSpPr>
          <p:nvPr/>
        </p:nvSpPr>
        <p:spPr bwMode="auto">
          <a:xfrm>
            <a:off x="4513263" y="5398883"/>
            <a:ext cx="79216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4" name="Line 11">
            <a:extLst>
              <a:ext uri="{FF2B5EF4-FFF2-40B4-BE49-F238E27FC236}">
                <a16:creationId xmlns:a16="http://schemas.microsoft.com/office/drawing/2014/main" id="{EFDB14EE-F1AF-1FC2-FA80-CECFEE3BBF2F}"/>
              </a:ext>
            </a:extLst>
          </p:cNvPr>
          <p:cNvSpPr>
            <a:spLocks noChangeShapeType="1"/>
          </p:cNvSpPr>
          <p:nvPr/>
        </p:nvSpPr>
        <p:spPr bwMode="auto">
          <a:xfrm flipV="1">
            <a:off x="4513263" y="5902121"/>
            <a:ext cx="792162"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5" name="Line 12">
            <a:extLst>
              <a:ext uri="{FF2B5EF4-FFF2-40B4-BE49-F238E27FC236}">
                <a16:creationId xmlns:a16="http://schemas.microsoft.com/office/drawing/2014/main" id="{B3B395FC-F864-2913-66AF-6AFE41B5E8F7}"/>
              </a:ext>
            </a:extLst>
          </p:cNvPr>
          <p:cNvSpPr>
            <a:spLocks noChangeShapeType="1"/>
          </p:cNvSpPr>
          <p:nvPr/>
        </p:nvSpPr>
        <p:spPr bwMode="auto">
          <a:xfrm>
            <a:off x="4513263" y="5856083"/>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6" name="Text Box 13">
            <a:extLst>
              <a:ext uri="{FF2B5EF4-FFF2-40B4-BE49-F238E27FC236}">
                <a16:creationId xmlns:a16="http://schemas.microsoft.com/office/drawing/2014/main" id="{17A6E1FB-08F3-B373-BE91-E057D38069C4}"/>
              </a:ext>
            </a:extLst>
          </p:cNvPr>
          <p:cNvSpPr txBox="1">
            <a:spLocks noChangeArrowheads="1"/>
          </p:cNvSpPr>
          <p:nvPr/>
        </p:nvSpPr>
        <p:spPr bwMode="auto">
          <a:xfrm>
            <a:off x="3776664" y="4678158"/>
            <a:ext cx="158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Input layer</a:t>
            </a:r>
            <a:endParaRPr lang="zh-CN" altLang="en-US"/>
          </a:p>
        </p:txBody>
      </p:sp>
      <p:sp>
        <p:nvSpPr>
          <p:cNvPr id="31757" name="Text Box 14">
            <a:extLst>
              <a:ext uri="{FF2B5EF4-FFF2-40B4-BE49-F238E27FC236}">
                <a16:creationId xmlns:a16="http://schemas.microsoft.com/office/drawing/2014/main" id="{EDACFB44-1139-B96D-A179-5BF640697225}"/>
              </a:ext>
            </a:extLst>
          </p:cNvPr>
          <p:cNvSpPr txBox="1">
            <a:spLocks noChangeArrowheads="1"/>
          </p:cNvSpPr>
          <p:nvPr/>
        </p:nvSpPr>
        <p:spPr bwMode="auto">
          <a:xfrm>
            <a:off x="4943476" y="5182983"/>
            <a:ext cx="1801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Output layer</a:t>
            </a:r>
            <a:endParaRPr lang="zh-CN" altLang="en-US"/>
          </a:p>
        </p:txBody>
      </p:sp>
      <p:sp>
        <p:nvSpPr>
          <p:cNvPr id="31758" name="Text Box 15">
            <a:extLst>
              <a:ext uri="{FF2B5EF4-FFF2-40B4-BE49-F238E27FC236}">
                <a16:creationId xmlns:a16="http://schemas.microsoft.com/office/drawing/2014/main" id="{5D59A59E-EDA8-9341-EF2E-52EB3A1D4296}"/>
              </a:ext>
            </a:extLst>
          </p:cNvPr>
          <p:cNvSpPr txBox="1">
            <a:spLocks noChangeArrowheads="1"/>
          </p:cNvSpPr>
          <p:nvPr/>
        </p:nvSpPr>
        <p:spPr bwMode="auto">
          <a:xfrm>
            <a:off x="3217864" y="5649709"/>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chemeClr val="tx1"/>
                </a:solidFill>
              </a:rPr>
              <a:t>x</a:t>
            </a:r>
          </a:p>
        </p:txBody>
      </p:sp>
      <p:sp>
        <p:nvSpPr>
          <p:cNvPr id="31759" name="Line 16">
            <a:extLst>
              <a:ext uri="{FF2B5EF4-FFF2-40B4-BE49-F238E27FC236}">
                <a16:creationId xmlns:a16="http://schemas.microsoft.com/office/drawing/2014/main" id="{23DC0728-9CD6-F337-13EB-C636B699270A}"/>
              </a:ext>
            </a:extLst>
          </p:cNvPr>
          <p:cNvSpPr>
            <a:spLocks noChangeShapeType="1"/>
          </p:cNvSpPr>
          <p:nvPr/>
        </p:nvSpPr>
        <p:spPr bwMode="auto">
          <a:xfrm>
            <a:off x="3649664" y="5830683"/>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0" name="Line 17">
            <a:extLst>
              <a:ext uri="{FF2B5EF4-FFF2-40B4-BE49-F238E27FC236}">
                <a16:creationId xmlns:a16="http://schemas.microsoft.com/office/drawing/2014/main" id="{E7772E2E-1F92-8311-AE94-7D7BB4C1E894}"/>
              </a:ext>
            </a:extLst>
          </p:cNvPr>
          <p:cNvSpPr>
            <a:spLocks noChangeShapeType="1"/>
          </p:cNvSpPr>
          <p:nvPr/>
        </p:nvSpPr>
        <p:spPr bwMode="auto">
          <a:xfrm>
            <a:off x="5665789" y="5830683"/>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1" name="Text Box 18">
            <a:extLst>
              <a:ext uri="{FF2B5EF4-FFF2-40B4-BE49-F238E27FC236}">
                <a16:creationId xmlns:a16="http://schemas.microsoft.com/office/drawing/2014/main" id="{1C1E02D3-2FC4-3542-2DEF-14097DA48021}"/>
              </a:ext>
            </a:extLst>
          </p:cNvPr>
          <p:cNvSpPr txBox="1">
            <a:spLocks noChangeArrowheads="1"/>
          </p:cNvSpPr>
          <p:nvPr/>
        </p:nvSpPr>
        <p:spPr bwMode="auto">
          <a:xfrm>
            <a:off x="5953125" y="5614784"/>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F0000"/>
                </a:solidFill>
                <a:latin typeface="Arial" panose="020B0604020202020204" pitchFamily="34" charset="0"/>
                <a:ea typeface="宋体" panose="02010600030101010101" pitchFamily="2" charset="-122"/>
              </a:defRPr>
            </a:lvl1pPr>
            <a:lvl2pPr marL="742950" indent="-285750">
              <a:defRPr sz="2000" b="1">
                <a:solidFill>
                  <a:srgbClr val="FF0000"/>
                </a:solidFill>
                <a:latin typeface="Arial" panose="020B0604020202020204" pitchFamily="34" charset="0"/>
                <a:ea typeface="宋体" panose="02010600030101010101" pitchFamily="2" charset="-122"/>
              </a:defRPr>
            </a:lvl2pPr>
            <a:lvl3pPr marL="1143000" indent="-228600">
              <a:defRPr sz="2000" b="1">
                <a:solidFill>
                  <a:srgbClr val="FF0000"/>
                </a:solidFill>
                <a:latin typeface="Arial" panose="020B0604020202020204" pitchFamily="34" charset="0"/>
                <a:ea typeface="宋体" panose="02010600030101010101" pitchFamily="2" charset="-122"/>
              </a:defRPr>
            </a:lvl3pPr>
            <a:lvl4pPr marL="1600200" indent="-228600">
              <a:defRPr sz="2000" b="1">
                <a:solidFill>
                  <a:srgbClr val="FF0000"/>
                </a:solidFill>
                <a:latin typeface="Arial" panose="020B0604020202020204" pitchFamily="34" charset="0"/>
                <a:ea typeface="宋体" panose="02010600030101010101" pitchFamily="2" charset="-122"/>
              </a:defRPr>
            </a:lvl4pPr>
            <a:lvl5pPr marL="2057400" indent="-228600">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chemeClr val="tx1"/>
                </a:solidFill>
              </a:rPr>
              <a:t>y</a:t>
            </a:r>
          </a:p>
        </p:txBody>
      </p:sp>
      <p:pic>
        <p:nvPicPr>
          <p:cNvPr id="31762" name="Picture 20">
            <a:extLst>
              <a:ext uri="{FF2B5EF4-FFF2-40B4-BE49-F238E27FC236}">
                <a16:creationId xmlns:a16="http://schemas.microsoft.com/office/drawing/2014/main" id="{9F8CB864-83E5-6ACA-FF53-717788003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147" y="5032623"/>
            <a:ext cx="287178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21">
            <a:extLst>
              <a:ext uri="{FF2B5EF4-FFF2-40B4-BE49-F238E27FC236}">
                <a16:creationId xmlns:a16="http://schemas.microsoft.com/office/drawing/2014/main" id="{2BB2B05F-E661-9763-1B47-15D457A077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325" y="1989139"/>
            <a:ext cx="2776538"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Franklin Gothic Heavy"/>
        <a:ea typeface="Gungsuh"/>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5_Cloud skipper design template">
  <a:themeElements>
    <a:clrScheme name="15_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5_Cloud skipper design template">
      <a:majorFont>
        <a:latin typeface="Franklin Gothic Heavy"/>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5_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5_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5_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5_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5_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5_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1981</Words>
  <Application>Microsoft Office PowerPoint</Application>
  <PresentationFormat>宽屏</PresentationFormat>
  <Paragraphs>173</Paragraphs>
  <Slides>27</Slides>
  <Notes>17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38" baseType="lpstr">
      <vt:lpstr>Gungsuh</vt:lpstr>
      <vt:lpstr>宋体</vt:lpstr>
      <vt:lpstr>Arial</vt:lpstr>
      <vt:lpstr>Cambria Math</vt:lpstr>
      <vt:lpstr>Comic Sans MS</vt:lpstr>
      <vt:lpstr>Franklin Gothic Heavy</vt:lpstr>
      <vt:lpstr>Times New Roman</vt:lpstr>
      <vt:lpstr>Wingdings</vt:lpstr>
      <vt:lpstr>Cloud skipper design template</vt:lpstr>
      <vt:lpstr>15_Cloud skipper design template</vt:lpstr>
      <vt:lpstr>AxMath</vt:lpstr>
      <vt:lpstr>Ch 08. Multilayer Neural Network</vt:lpstr>
      <vt:lpstr>What is Neural Network?</vt:lpstr>
      <vt:lpstr>What is Neural Network?</vt:lpstr>
      <vt:lpstr>What is Neural Network?</vt:lpstr>
      <vt:lpstr>Feedforward Neural Network</vt:lpstr>
      <vt:lpstr>Simple Perceptron</vt:lpstr>
      <vt:lpstr>Simple Perceptron</vt:lpstr>
      <vt:lpstr>Simple Perceptron</vt:lpstr>
      <vt:lpstr>Simple Perceptron</vt:lpstr>
      <vt:lpstr>Simple Perceptron</vt:lpstr>
      <vt:lpstr>Simple Perceptron</vt:lpstr>
      <vt:lpstr>Simple Perceptron</vt:lpstr>
      <vt:lpstr>Multilayer Feedforward Neural Network</vt:lpstr>
      <vt:lpstr>General Feedforward Computation</vt:lpstr>
      <vt:lpstr>The Representation Ability of Multilayer Networks</vt:lpstr>
      <vt:lpstr>The Representation Ability of Multilayer Networks</vt:lpstr>
      <vt:lpstr>Neural Network Learning</vt:lpstr>
      <vt:lpstr>Neural Network Learning</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Facial Aging Patterns for Automatic Age Estimation</dc:title>
  <dc:creator>Xin Geng</dc:creator>
  <cp:lastModifiedBy>X1</cp:lastModifiedBy>
  <cp:revision>1466</cp:revision>
  <dcterms:created xsi:type="dcterms:W3CDTF">2006-07-12T06:59:08Z</dcterms:created>
  <dcterms:modified xsi:type="dcterms:W3CDTF">2023-05-08T08:00:10Z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TC011819341033</vt:lpwstr>
  </property>
  <property fmtid="{D5CDD505-2E9C-101B-9397-08002B2CF9AE}" pid="3" name="ICV">
    <vt:lpwstr>900377A3350247C8A76DFCBD74F7F951</vt:lpwstr>
  </property>
  <property fmtid="{D5CDD505-2E9C-101B-9397-08002B2CF9AE}" pid="4" name="KSOProductBuildVer">
    <vt:lpwstr>2052-11.1.0.10495</vt:lpwstr>
  </property>
</Properties>
</file>