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7"/>
  </p:notesMasterIdLst>
  <p:sldIdLst>
    <p:sldId id="256" r:id="rId2"/>
    <p:sldId id="320" r:id="rId3"/>
    <p:sldId id="325" r:id="rId4"/>
    <p:sldId id="323" r:id="rId5"/>
    <p:sldId id="32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15E41"/>
    <a:srgbClr val="8DC641"/>
    <a:srgbClr val="349A46"/>
    <a:srgbClr val="347C36"/>
    <a:srgbClr val="076A89"/>
    <a:srgbClr val="01B2F9"/>
    <a:srgbClr val="0189C0"/>
    <a:srgbClr val="429B45"/>
    <a:srgbClr val="079B45"/>
    <a:srgbClr val="F588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E4C5-4D62-4895-BF2A-F6285B0BECB7}" type="datetimeFigureOut">
              <a:rPr lang="pt-BR" smtClean="0"/>
              <a:pPr/>
              <a:t>12/07/2019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18294-28A5-4B44-A596-9AB818214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095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9234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899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4303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9766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35E-26F5-4784-ACB4-EA1F9C5DA0AC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39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392-3819-4C58-BA88-F7A08AF25EA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65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CFA8-280D-4F36-80CF-EC94F2807989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10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5BD-F109-4537-A94C-B132C374CDD8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18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B886-FD19-477B-B6A1-FFD069ED5CD8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248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694-882F-43AB-82E6-E1C687BE3C15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44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F77-050D-43CC-861F-8A25F16E0547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66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A5E4-80B5-4000-A8B8-F95AA5BE7AA1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21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3AA2-3988-4A16-B59A-13EED14A0A00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42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A241-C0F1-4275-98A8-B1B37BCA6ED1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33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700-0837-4394-8E91-0E4E961AB72E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09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2173-6489-4A57-ABD7-F8EB3CE86049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125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61524" y="1"/>
            <a:ext cx="1084332" cy="250806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144959" y="3429000"/>
            <a:ext cx="75135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sz="4400" b="1" dirty="0" smtClean="0">
                <a:solidFill>
                  <a:srgbClr val="8DC641"/>
                </a:solidFill>
                <a:latin typeface="Trebuchet MS" panose="020B0603020202020204" pitchFamily="34" charset="0"/>
              </a:rPr>
              <a:t>Mercado Online</a:t>
            </a:r>
            <a:endParaRPr lang="pt-BR" altLang="pt-BR" sz="4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  <a:p>
            <a:pPr algn="ctr"/>
            <a:endParaRPr lang="pt-BR" altLang="pt-BR" sz="4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  <a:p>
            <a:pPr algn="ctr"/>
            <a:endParaRPr lang="pt-BR" sz="2400" dirty="0"/>
          </a:p>
        </p:txBody>
      </p:sp>
      <p:sp>
        <p:nvSpPr>
          <p:cNvPr id="19" name="Retângulo 18"/>
          <p:cNvSpPr/>
          <p:nvPr/>
        </p:nvSpPr>
        <p:spPr>
          <a:xfrm>
            <a:off x="4670985" y="6010107"/>
            <a:ext cx="2287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 err="1" smtClean="0">
                <a:solidFill>
                  <a:srgbClr val="8DC641"/>
                </a:solidFill>
              </a:rPr>
              <a:t>Eluenai</a:t>
            </a:r>
            <a:r>
              <a:rPr lang="pt-BR" sz="1400" b="1" dirty="0" smtClean="0">
                <a:solidFill>
                  <a:srgbClr val="8DC641"/>
                </a:solidFill>
              </a:rPr>
              <a:t> de Almeida Porto</a:t>
            </a:r>
            <a:endParaRPr lang="pt-BR" sz="1400" b="1" dirty="0">
              <a:solidFill>
                <a:srgbClr val="8DC64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510" y="378007"/>
            <a:ext cx="5334952" cy="13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586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Introdução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175657" y="3108960"/>
            <a:ext cx="9640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Será um site para supermercado, onde os usuários irão fazer compras, que eles fariam em um mercado normal, porém com mais facilidade, rapidez e sem sair de casa.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23303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Modelagem do Sistema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pic>
        <p:nvPicPr>
          <p:cNvPr id="13" name="Imagem 12" descr="iss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47" y="2327773"/>
            <a:ext cx="91916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651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Interface do Sistema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A7F32B6D-3AD2-4D8C-9924-0E71026A2C76}"/>
              </a:ext>
            </a:extLst>
          </p:cNvPr>
          <p:cNvSpPr txBox="1"/>
          <p:nvPr/>
        </p:nvSpPr>
        <p:spPr>
          <a:xfrm>
            <a:off x="728870" y="2860766"/>
            <a:ext cx="10492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 smtClean="0"/>
              <a:t>https://quant-ux.com/test.html?h=a2aa10anelxNtPkRZcz5es116T9zOdZ2GkwQr0C1O1pYROWWTjwTRquVZgeG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xmlns="" val="38354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64229" y="2861492"/>
            <a:ext cx="7513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dirty="0">
                <a:latin typeface="Trebuchet MS" panose="020B0603020202020204" pitchFamily="34" charset="0"/>
              </a:rPr>
              <a:t/>
            </a:r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5400" b="1" dirty="0" smtClean="0">
                <a:solidFill>
                  <a:srgbClr val="8DC641"/>
                </a:solidFill>
                <a:latin typeface="Trebuchet MS" panose="020B0603020202020204" pitchFamily="34" charset="0"/>
              </a:rPr>
              <a:t>OBRIGADA</a:t>
            </a:r>
            <a:endParaRPr lang="pt-BR" altLang="pt-BR" sz="5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F8FCEDBC-CA50-4624-9A6D-0B1B65BCE5CA}"/>
              </a:ext>
            </a:extLst>
          </p:cNvPr>
          <p:cNvSpPr txBox="1"/>
          <p:nvPr/>
        </p:nvSpPr>
        <p:spPr>
          <a:xfrm>
            <a:off x="4426226" y="4320209"/>
            <a:ext cx="3591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0000"/>
                </a:solidFill>
              </a:rPr>
              <a:t>Perguntas</a:t>
            </a:r>
          </a:p>
          <a:p>
            <a:pPr algn="ctr"/>
            <a:r>
              <a:rPr lang="pt-BR" sz="32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40537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a 2">
      <a:dk1>
        <a:srgbClr val="454F59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1107</TotalTime>
  <Words>77</Words>
  <Application>Microsoft Office PowerPoint</Application>
  <PresentationFormat>Personalizar</PresentationFormat>
  <Paragraphs>22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Cidadania e Diversidade na Rede Federal de EPT</dc:title>
  <dc:creator>Lisiane Correa Gomes Silveira</dc:creator>
  <cp:lastModifiedBy>Eluenai</cp:lastModifiedBy>
  <cp:revision>108</cp:revision>
  <dcterms:created xsi:type="dcterms:W3CDTF">2015-05-22T17:18:56Z</dcterms:created>
  <dcterms:modified xsi:type="dcterms:W3CDTF">2019-07-12T20:55:44Z</dcterms:modified>
</cp:coreProperties>
</file>