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7"/>
  </p:notesMasterIdLst>
  <p:sldIdLst>
    <p:sldId id="256" r:id="rId2"/>
    <p:sldId id="320" r:id="rId3"/>
    <p:sldId id="325" r:id="rId4"/>
    <p:sldId id="323" r:id="rId5"/>
    <p:sldId id="32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15E41"/>
    <a:srgbClr val="8DC641"/>
    <a:srgbClr val="349A46"/>
    <a:srgbClr val="347C36"/>
    <a:srgbClr val="076A89"/>
    <a:srgbClr val="01B2F9"/>
    <a:srgbClr val="0189C0"/>
    <a:srgbClr val="429B45"/>
    <a:srgbClr val="079B45"/>
    <a:srgbClr val="F5887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E4C5-4D62-4895-BF2A-F6285B0BECB7}" type="datetimeFigureOut">
              <a:rPr lang="pt-BR" smtClean="0"/>
              <a:pPr/>
              <a:t>12/07/2019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18294-28A5-4B44-A596-9AB8182149B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2095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9234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6899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43033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18294-28A5-4B44-A596-9AB8182149B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9766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E35E-26F5-4784-ACB4-EA1F9C5DA0AC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39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3392-3819-4C58-BA88-F7A08AF25EAD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656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FA8-280D-4F36-80CF-EC94F2807989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10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5BD-F109-4537-A94C-B132C374CDD8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18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B886-FD19-477B-B6A1-FFD069ED5CD8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2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8F694-882F-43AB-82E6-E1C687BE3C15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44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77-050D-43CC-861F-8A25F16E0547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66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A5E4-80B5-4000-A8B8-F95AA5BE7AA1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21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13AA2-3988-4A16-B59A-13EED14A0A00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42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A241-C0F1-4275-98A8-B1B37BCA6ED1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33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2700-0837-4394-8E91-0E4E961AB72E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09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173-6489-4A57-ABD7-F8EB3CE86049}" type="datetime1">
              <a:rPr lang="en-US" smtClean="0"/>
              <a:pPr/>
              <a:t>7/12/2019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Instituto Federal Sul-rio-grandense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125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24" y="1"/>
            <a:ext cx="1084332" cy="250806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44959" y="3429000"/>
            <a:ext cx="7513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sz="4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Mercado Online</a:t>
            </a:r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altLang="pt-BR" sz="4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  <a:p>
            <a:pPr algn="ctr"/>
            <a:endParaRPr lang="pt-BR" sz="2400" dirty="0"/>
          </a:p>
        </p:txBody>
      </p:sp>
      <p:sp>
        <p:nvSpPr>
          <p:cNvPr id="19" name="Retângulo 18"/>
          <p:cNvSpPr/>
          <p:nvPr/>
        </p:nvSpPr>
        <p:spPr>
          <a:xfrm>
            <a:off x="4670985" y="6010107"/>
            <a:ext cx="2287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400" b="1" dirty="0" err="1" smtClean="0">
                <a:solidFill>
                  <a:srgbClr val="8DC641"/>
                </a:solidFill>
              </a:rPr>
              <a:t>Eluenai</a:t>
            </a:r>
            <a:r>
              <a:rPr lang="pt-BR" sz="1400" b="1" dirty="0" smtClean="0">
                <a:solidFill>
                  <a:srgbClr val="8DC641"/>
                </a:solidFill>
              </a:rPr>
              <a:t> de Almeida Porto</a:t>
            </a:r>
            <a:endParaRPr lang="pt-BR" sz="1400" b="1" dirty="0">
              <a:solidFill>
                <a:srgbClr val="8DC64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378007"/>
            <a:ext cx="5334952" cy="13601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3586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Introdução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75657" y="3108960"/>
            <a:ext cx="9640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Será um site para supermercado, onde os usuários irão fazer compras, que eles fariam em um mercado normal, porém com mais facilidade, rapidez e sem sair de casa.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23303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Modelagem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pic>
        <p:nvPicPr>
          <p:cNvPr id="13" name="Imagem 12" descr="iss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47" y="2327773"/>
            <a:ext cx="9191625" cy="3952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651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510777" y="15285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201" y="5503818"/>
            <a:ext cx="732032" cy="13628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39933" y="396372"/>
            <a:ext cx="751352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  <a:t/>
            </a:r>
            <a:br>
              <a:rPr lang="pt-BR" altLang="pt-BR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pt-BR" altLang="pt-BR" sz="4400" b="1" dirty="0">
                <a:solidFill>
                  <a:schemeClr val="bg1"/>
                </a:solidFill>
                <a:latin typeface="Trebuchet MS" panose="020B0603020202020204" pitchFamily="34" charset="0"/>
              </a:rPr>
              <a:t>Interface do Sistema</a:t>
            </a: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A7F32B6D-3AD2-4D8C-9924-0E71026A2C76}"/>
              </a:ext>
            </a:extLst>
          </p:cNvPr>
          <p:cNvSpPr txBox="1"/>
          <p:nvPr/>
        </p:nvSpPr>
        <p:spPr>
          <a:xfrm>
            <a:off x="728870" y="2860766"/>
            <a:ext cx="104921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 smtClean="0"/>
              <a:t>https://quant-ux.com/test.html?h=a2aa10anelxNtPkRZcz5es116T9zOdZ2GkwQr0C1O1pYROWWTjwTRquVZgeG</a:t>
            </a:r>
            <a:endParaRPr lang="pt-BR" sz="3000" dirty="0" smtClean="0"/>
          </a:p>
          <a:p>
            <a:pPr algn="just"/>
            <a:endParaRPr lang="pt-BR" sz="3000" dirty="0" smtClean="0"/>
          </a:p>
          <a:p>
            <a:pPr algn="just"/>
            <a:r>
              <a:rPr lang="pt-BR" sz="3000" dirty="0" smtClean="0"/>
              <a:t>https</a:t>
            </a:r>
            <a:r>
              <a:rPr lang="pt-BR" sz="3000" dirty="0" smtClean="0"/>
              <a:t>://quant-ux.com/test.html?h=a2aa10alV9e5rFS9T5bzltczInc6uQll2F5j3VowgeKhasyk6u0O1uULdKEi</a:t>
            </a:r>
          </a:p>
        </p:txBody>
      </p:sp>
    </p:spTree>
    <p:extLst>
      <p:ext uri="{BB962C8B-B14F-4D97-AF65-F5344CB8AC3E}">
        <p14:creationId xmlns="" xmlns:p14="http://schemas.microsoft.com/office/powerpoint/2010/main" val="38354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4516">
            <a:off x="-50151" y="-363538"/>
            <a:ext cx="2787461" cy="375884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347C36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264229" y="2861492"/>
            <a:ext cx="7513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dirty="0">
                <a:latin typeface="Trebuchet MS" panose="020B0603020202020204" pitchFamily="34" charset="0"/>
              </a:rPr>
              <a:t/>
            </a:r>
            <a:br>
              <a:rPr lang="pt-BR" altLang="pt-BR" dirty="0">
                <a:latin typeface="Trebuchet MS" panose="020B0603020202020204" pitchFamily="34" charset="0"/>
              </a:rPr>
            </a:br>
            <a:r>
              <a:rPr lang="pt-BR" altLang="pt-BR" sz="5400" b="1" dirty="0" smtClean="0">
                <a:solidFill>
                  <a:srgbClr val="8DC641"/>
                </a:solidFill>
                <a:latin typeface="Trebuchet MS" panose="020B0603020202020204" pitchFamily="34" charset="0"/>
              </a:rPr>
              <a:t>OBRIGADA</a:t>
            </a:r>
            <a:endParaRPr lang="pt-BR" altLang="pt-BR" sz="5400" b="1" dirty="0">
              <a:solidFill>
                <a:srgbClr val="8DC64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038600" y="6346734"/>
            <a:ext cx="4114800" cy="365125"/>
          </a:xfrm>
        </p:spPr>
        <p:txBody>
          <a:bodyPr/>
          <a:lstStyle/>
          <a:p>
            <a:r>
              <a:rPr lang="pt-BR" dirty="0">
                <a:solidFill>
                  <a:srgbClr val="8DC641"/>
                </a:solidFill>
              </a:rPr>
              <a:t>Instituto Federal Sul-rio-grandense | </a:t>
            </a:r>
            <a:r>
              <a:rPr lang="pt-BR" dirty="0" err="1">
                <a:solidFill>
                  <a:srgbClr val="8DC641"/>
                </a:solidFill>
              </a:rPr>
              <a:t>câmpus</a:t>
            </a:r>
            <a:r>
              <a:rPr lang="pt-BR" dirty="0">
                <a:solidFill>
                  <a:srgbClr val="8DC641"/>
                </a:solidFill>
              </a:rPr>
              <a:t> Bagé</a:t>
            </a:r>
            <a:endParaRPr lang="en-US" dirty="0">
              <a:solidFill>
                <a:srgbClr val="8DC64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F8FCEDBC-CA50-4624-9A6D-0B1B65BCE5CA}"/>
              </a:ext>
            </a:extLst>
          </p:cNvPr>
          <p:cNvSpPr txBox="1"/>
          <p:nvPr/>
        </p:nvSpPr>
        <p:spPr>
          <a:xfrm>
            <a:off x="4426226" y="4320209"/>
            <a:ext cx="3591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Perguntas</a:t>
            </a:r>
          </a:p>
          <a:p>
            <a:pPr algn="ctr"/>
            <a:r>
              <a:rPr lang="pt-BR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40537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454F59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80</Words>
  <Application>Microsoft Office PowerPoint</Application>
  <PresentationFormat>Personalizar</PresentationFormat>
  <Paragraphs>24</Paragraphs>
  <Slides>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Cidadania e Diversidade na Rede Federal de EPT</dc:title>
  <dc:creator>Lisiane Correa Gomes Silveira</dc:creator>
  <cp:lastModifiedBy>Eluenai</cp:lastModifiedBy>
  <cp:revision>112</cp:revision>
  <dcterms:created xsi:type="dcterms:W3CDTF">2015-05-22T17:18:56Z</dcterms:created>
  <dcterms:modified xsi:type="dcterms:W3CDTF">2019-07-12T22:10:08Z</dcterms:modified>
</cp:coreProperties>
</file>