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7424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</a:t>
            </a:r>
            <a:r>
              <a:rPr dirty="0" sz="2400" lang="en-US"/>
              <a:t>T</a:t>
            </a:r>
            <a:r>
              <a:rPr dirty="0" sz="2400" lang="en-US"/>
              <a:t>U</a:t>
            </a:r>
            <a:r>
              <a:rPr dirty="0" sz="2400" lang="en-US"/>
              <a:t>D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E</a:t>
            </a:r>
            <a:r>
              <a:rPr dirty="0" sz="2400" lang="en-US"/>
              <a:t>l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endParaRPr dirty="0" sz="2400" lang="en-US"/>
          </a:p>
          <a:p>
            <a:r>
              <a:rPr dirty="0" sz="2400" lang="en-US"/>
              <a:t>REGISTER NO: 31221</a:t>
            </a:r>
            <a:r>
              <a:rPr altLang="en-US" dirty="0" sz="2400" lang="en-IN"/>
              <a:t>36</a:t>
            </a:r>
            <a:r>
              <a:rPr altLang="en-US" dirty="0" sz="2400" lang="en-US"/>
              <a:t>5</a:t>
            </a:r>
            <a:r>
              <a:rPr altLang="en-US" dirty="0" sz="2400" lang="en-US"/>
              <a:t>1</a:t>
            </a:r>
            <a:r>
              <a:rPr dirty="0" sz="2400" lang="en-US"/>
              <a:t> and</a:t>
            </a:r>
            <a:r>
              <a:rPr dirty="0" sz="2400" lang="en-US"/>
              <a:t>sunm</a:t>
            </a:r>
            <a:r>
              <a:rPr altLang="en-US" dirty="0" sz="2400" lang="en-IN"/>
              <a:t>14553122136</a:t>
            </a:r>
            <a:r>
              <a:rPr altLang="en-US" dirty="0" sz="2400" lang="en-US"/>
              <a:t>5</a:t>
            </a:r>
            <a:r>
              <a:rPr altLang="en-US" dirty="0" sz="2400" lang="en-US"/>
              <a:t>1</a:t>
            </a:r>
            <a:endParaRPr altLang="en-US" lang="zh-CN"/>
          </a:p>
          <a:p>
            <a:r>
              <a:rPr dirty="0" sz="2400" lang="en-US"/>
              <a:t>DEPARTMENT: B. COM( GENERAL) </a:t>
            </a:r>
            <a:endParaRPr altLang="en-US" lang="zh-CN"/>
          </a:p>
          <a:p>
            <a:r>
              <a:rPr dirty="0" sz="2400" lang="en-US"/>
              <a:t>COLLEGE: Tagore  college of arts and science chrompet chennai-44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Descriptive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Inferential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Predictive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Correlation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Regression analytics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184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336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3849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028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184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1374660" y="2160582"/>
            <a:ext cx="4000000" cy="4028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184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7424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30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1288868" y="2216050"/>
            <a:ext cx="3232514" cy="2059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HR Manager,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Supervisor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 heads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Operation 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Business analysts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Solutions: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Collect and clean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Create a customizable excel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Analyze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Identify top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Develop recommendations for improvement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data includes: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Employee id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Name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Department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Job title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Performance rating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ELCOT</cp:lastModifiedBy>
  <dcterms:created xsi:type="dcterms:W3CDTF">2024-03-26T10:07:00Z</dcterms:created>
  <dcterms:modified xsi:type="dcterms:W3CDTF">2024-09-06T08:32:21Z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72040f93fdec45c3b9d625f77289e1eb</vt:lpwstr>
  </property>
  <property fmtid="{D5CDD505-2E9C-101B-9397-08002B2CF9AE}" pid="5" name="KSOProductBuildVer">
    <vt:lpwstr>1033-12.2.0.17562</vt:lpwstr>
  </property>
</Properties>
</file>