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48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747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881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41641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46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9345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12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134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206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57123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619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5288BAC4-58E0-62C9-9761-87461DBE2C36}"/>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277261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982768" y="3881607"/>
            <a:ext cx="9752897" cy="1843069"/>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ELUMALAI.V</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University  College Of </a:t>
            </a:r>
            <a:r>
              <a:rPr lang="en-US" b="1" dirty="0" err="1">
                <a:solidFill>
                  <a:schemeClr val="accent1">
                    <a:lumMod val="75000"/>
                  </a:schemeClr>
                </a:solidFill>
                <a:latin typeface="Times New Roman" panose="02020603050405020304" pitchFamily="18" charset="0"/>
                <a:cs typeface="Times New Roman" panose="02020603050405020304" pitchFamily="18" charset="0"/>
              </a:rPr>
              <a:t>Engineering,Ramanathapuram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84048" lvl="2"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53517" y="1931982"/>
            <a:ext cx="4374433" cy="421317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1191</TotalTime>
  <Words>693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Times New Roman</vt:lpstr>
      <vt:lpstr>Wingdings</vt:lpstr>
      <vt:lpstr>Retrospect</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32</cp:revision>
  <dcterms:created xsi:type="dcterms:W3CDTF">2021-05-26T16:50:10Z</dcterms:created>
  <dcterms:modified xsi:type="dcterms:W3CDTF">2024-04-03T06:08:26Z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