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280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486" y="742576"/>
            <a:ext cx="9144000" cy="3022600"/>
          </a:xfrm>
        </p:spPr>
        <p:txBody>
          <a:bodyPr>
            <a:normAutofit/>
          </a:bodyPr>
          <a:lstStyle/>
          <a:p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MONITORING APP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765" y="3996055"/>
            <a:ext cx="10833735" cy="2722245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</a:t>
            </a:r>
            <a:endParaRPr lang="en-US" dirty="0"/>
          </a:p>
          <a:p>
            <a:r>
              <a:rPr lang="en-US" dirty="0"/>
              <a:t>Elumalai M        (712822243013)</a:t>
            </a:r>
            <a:endParaRPr lang="en-US" dirty="0"/>
          </a:p>
          <a:p>
            <a:r>
              <a:rPr lang="en-US" dirty="0"/>
              <a:t>                                                                                           Sabitha RJ         (712822243041)</a:t>
            </a:r>
            <a:endParaRPr lang="en-US" dirty="0"/>
          </a:p>
          <a:p>
            <a:r>
              <a:rPr lang="en-US" dirty="0"/>
              <a:t>Vigneshwaran M  (712822243057)</a:t>
            </a:r>
            <a:endParaRPr lang="en-US" dirty="0"/>
          </a:p>
          <a:p>
            <a:r>
              <a:rPr lang="en-US" dirty="0"/>
              <a:t>Deenul Safiq S   (712822243011)            </a:t>
            </a:r>
            <a:endParaRPr lang="en-US" dirty="0"/>
          </a:p>
          <a:p>
            <a:r>
              <a:rPr lang="en-US" dirty="0"/>
              <a:t>                                                                                                      </a:t>
            </a:r>
            <a:endParaRPr lang="en-US" altLang="en-A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82" y="129746"/>
            <a:ext cx="3076833" cy="6666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562" y="290384"/>
            <a:ext cx="137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605" y="185694"/>
            <a:ext cx="3051010" cy="66105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892" y="132150"/>
            <a:ext cx="3075723" cy="666406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892" y="132151"/>
            <a:ext cx="3075723" cy="666406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AU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851" y="609600"/>
            <a:ext cx="10026788" cy="6080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0" i="0" dirty="0">
                <a:solidFill>
                  <a:srgbClr val="0D0D0D"/>
                </a:solidFill>
                <a:effectLst/>
                <a:latin typeface="Söhne"/>
              </a:rPr>
              <a:t>
</a:t>
            </a:r>
            <a:r>
              <a:rPr lang="en-AU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Sleep Tracker app is to help users monitor and improve their sleep quality by providing insights into their sleep patterns. The app aims to provide a simple and intuitive platform for tracking sleep, identifying sleep quality, and offering personalized feedback. By using this app, users can: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the time they spend asleep.
Rate the quality of their sleep upon waking.
Receive an analysis of their sleep patterns.
Improve their overall sleep hygiene and well-being.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7319" y="609600"/>
            <a:ext cx="106641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dirty="0"/>
              <a:t>
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Timer: The app includes a sleep timer that starts when the user is about to fall asleep and runs in the background until the user wakes up.
Sleep Quality Rating: After waking up, the user can rate the quality of their sleep on a scale (e.g., from 1 to 5 stars), providing feedback on how well they slept.
Sleep Analysis: The app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analyzes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recorded sleep data (such as sleep duration and quality rating) to generate insights into the user’s sleep patterns, helping them understand their sleep cycle better.
Sleep History: Users can view a history of their past sleep sessions, including the time slept, quality ratings, and any notable trends in their sleep patterns.
Reminders and Notifications: Optional notifications can remind users to go to bed or encourage them to keep a consistent sleep schedule.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481084" y="353870"/>
            <a:ext cx="8596668" cy="106341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677333" y="609599"/>
            <a:ext cx="9797217" cy="140745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REQUIREMENTS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3564" y="1757343"/>
            <a:ext cx="95002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Design: The app will use Android Jetpack Compose for building a modern, responsive, and user-friendly interface.
Background Services: The app will utilize background services to keep track of the sleep timer while the user is in bed and prevent interruptions.
Data Privacy and Security: User data, such as sleep history, will be stored securely and only accessible by the user.
Battery Optimization: The app will be optimized to minimize battery usage while tracking sleep.
App Analytics: The app will track user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(optional) to improve its features and recommendations.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98703" y="252698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1790" y="123595"/>
            <a:ext cx="908839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com.example.projectone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android.content.Context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android.content.Intent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android.icu.text.SimpleDateFormat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android.os.Bundle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androidx.activity.ComponentActivity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androidx.activity.compose.setContent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androidx.compose.foundation.Image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androidx.compose.foundation.layout.*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androidx.compose.material.Button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androidx.compose.material.MaterialTheme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androidx.compose.material.Surface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androidx.compose.material.Text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androidx.compose.runtime.*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androidx.compose.ui.Alignment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androidx.compose.ui.Modifier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androidx.compose.ui.draw.alpha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androidx.compose.ui.layout.ContentScale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androidx.compose.ui.res.painterResource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androidx.compose.ui.unit.dp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androidx.core.content.ContextCompat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com.example.projectone.ui.theme.ProjectOneTheme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java.util.*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5990" y="176741"/>
            <a:ext cx="1136203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MainActivity</a:t>
            </a:r>
            <a:r>
              <a:rPr lang="en-IN" dirty="0"/>
              <a:t> : </a:t>
            </a:r>
            <a:r>
              <a:rPr lang="en-IN" dirty="0" err="1"/>
              <a:t>ComponentActivity</a:t>
            </a:r>
            <a:r>
              <a:rPr lang="en-IN" dirty="0"/>
              <a:t>() {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private </a:t>
            </a:r>
            <a:r>
              <a:rPr lang="en-IN" dirty="0" err="1"/>
              <a:t>lateinit</a:t>
            </a:r>
            <a:r>
              <a:rPr lang="en-IN" dirty="0"/>
              <a:t> var </a:t>
            </a:r>
            <a:r>
              <a:rPr lang="en-IN" dirty="0" err="1"/>
              <a:t>databaseHelper</a:t>
            </a:r>
            <a:r>
              <a:rPr lang="en-IN" dirty="0"/>
              <a:t>: </a:t>
            </a:r>
            <a:r>
              <a:rPr lang="en-IN" dirty="0" err="1"/>
              <a:t>TimeLogDatabaseHelper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override fun </a:t>
            </a:r>
            <a:r>
              <a:rPr lang="en-IN" dirty="0" err="1"/>
              <a:t>onCreate</a:t>
            </a:r>
            <a:r>
              <a:rPr lang="en-IN" dirty="0"/>
              <a:t>(</a:t>
            </a:r>
            <a:r>
              <a:rPr lang="en-IN" dirty="0" err="1"/>
              <a:t>savedInstanceState</a:t>
            </a:r>
            <a:r>
              <a:rPr lang="en-IN" dirty="0"/>
              <a:t>: Bundle?) {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super.onCreate</a:t>
            </a:r>
            <a:r>
              <a:rPr lang="en-IN" dirty="0"/>
              <a:t>(</a:t>
            </a:r>
            <a:r>
              <a:rPr lang="en-IN" dirty="0" err="1"/>
              <a:t>savedInstanceState</a:t>
            </a:r>
            <a:r>
              <a:rPr lang="en-IN" dirty="0"/>
              <a:t>)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databaseHelper</a:t>
            </a:r>
            <a:r>
              <a:rPr lang="en-IN" dirty="0"/>
              <a:t> = </a:t>
            </a:r>
            <a:r>
              <a:rPr lang="en-IN" dirty="0" err="1"/>
              <a:t>TimeLogDatabaseHelper</a:t>
            </a:r>
            <a:r>
              <a:rPr lang="en-IN" dirty="0"/>
              <a:t>(this)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databaseHelper.deleteAllData</a:t>
            </a:r>
            <a:r>
              <a:rPr lang="en-IN" dirty="0"/>
              <a:t>()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setContent</a:t>
            </a:r>
            <a:r>
              <a:rPr lang="en-IN" dirty="0"/>
              <a:t> {</a:t>
            </a:r>
            <a:endParaRPr lang="en-IN" dirty="0"/>
          </a:p>
          <a:p>
            <a:r>
              <a:rPr lang="en-IN" dirty="0"/>
              <a:t>            </a:t>
            </a:r>
            <a:r>
              <a:rPr lang="en-IN" dirty="0" err="1"/>
              <a:t>ProjectOneTheme</a:t>
            </a:r>
            <a:r>
              <a:rPr lang="en-IN" dirty="0"/>
              <a:t> {</a:t>
            </a:r>
            <a:endParaRPr lang="en-IN" dirty="0"/>
          </a:p>
          <a:p>
            <a:r>
              <a:rPr lang="en-IN" dirty="0"/>
              <a:t>                // A surface container using the ‘background’ </a:t>
            </a:r>
            <a:r>
              <a:rPr lang="en-IN" dirty="0" err="1"/>
              <a:t>color</a:t>
            </a:r>
            <a:r>
              <a:rPr lang="en-IN" dirty="0"/>
              <a:t> from the theme</a:t>
            </a:r>
            <a:endParaRPr lang="en-IN" dirty="0"/>
          </a:p>
          <a:p>
            <a:r>
              <a:rPr lang="en-IN" dirty="0"/>
              <a:t>                Surface(</a:t>
            </a:r>
            <a:endParaRPr lang="en-IN" dirty="0"/>
          </a:p>
          <a:p>
            <a:r>
              <a:rPr lang="en-IN" dirty="0"/>
              <a:t>                    modifier = </a:t>
            </a:r>
            <a:r>
              <a:rPr lang="en-IN" dirty="0" err="1"/>
              <a:t>Modifier.fillMaxSize</a:t>
            </a:r>
            <a:r>
              <a:rPr lang="en-IN" dirty="0"/>
              <a:t>(),</a:t>
            </a:r>
            <a:endParaRPr lang="en-IN" dirty="0"/>
          </a:p>
          <a:p>
            <a:r>
              <a:rPr lang="en-IN" dirty="0"/>
              <a:t>                    </a:t>
            </a:r>
            <a:r>
              <a:rPr lang="en-IN" dirty="0" err="1"/>
              <a:t>color</a:t>
            </a:r>
            <a:r>
              <a:rPr lang="en-IN" dirty="0"/>
              <a:t> = </a:t>
            </a:r>
            <a:r>
              <a:rPr lang="en-IN" dirty="0" err="1"/>
              <a:t>MaterialTheme.colors.background</a:t>
            </a:r>
            <a:endParaRPr lang="en-IN" dirty="0"/>
          </a:p>
          <a:p>
            <a:r>
              <a:rPr lang="en-IN" dirty="0"/>
              <a:t>                ) {</a:t>
            </a:r>
            <a:endParaRPr lang="en-IN" dirty="0"/>
          </a:p>
          <a:p>
            <a:r>
              <a:rPr lang="en-IN" dirty="0"/>
              <a:t>                    </a:t>
            </a:r>
            <a:r>
              <a:rPr lang="en-IN" dirty="0" err="1"/>
              <a:t>MyScreen</a:t>
            </a:r>
            <a:r>
              <a:rPr lang="en-IN" dirty="0"/>
              <a:t>(</a:t>
            </a:r>
            <a:r>
              <a:rPr lang="en-IN" dirty="0" err="1"/>
              <a:t>this,databaseHelper</a:t>
            </a:r>
            <a:r>
              <a:rPr lang="en-IN" dirty="0"/>
              <a:t>)</a:t>
            </a:r>
            <a:endParaRPr lang="en-IN" dirty="0"/>
          </a:p>
          <a:p>
            <a:r>
              <a:rPr lang="en-IN" dirty="0"/>
              <a:t>                }</a:t>
            </a:r>
            <a:endParaRPr lang="en-IN" dirty="0"/>
          </a:p>
          <a:p>
            <a:r>
              <a:rPr lang="en-IN" dirty="0"/>
              <a:t>            }</a:t>
            </a:r>
            <a:endParaRPr lang="en-IN" dirty="0"/>
          </a:p>
          <a:p>
            <a:r>
              <a:rPr lang="en-IN" dirty="0"/>
              <a:t>        }</a:t>
            </a:r>
            <a:endParaRPr lang="en-IN" dirty="0"/>
          </a:p>
          <a:p>
            <a:r>
              <a:rPr lang="en-IN" dirty="0"/>
              <a:t>    }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9671" y="0"/>
            <a:ext cx="1073338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@Composable</a:t>
            </a:r>
            <a:endParaRPr lang="en-IN" dirty="0"/>
          </a:p>
          <a:p>
            <a:r>
              <a:rPr lang="en-IN" dirty="0"/>
              <a:t>fun </a:t>
            </a:r>
            <a:r>
              <a:rPr lang="en-IN" dirty="0" err="1"/>
              <a:t>MyScreen</a:t>
            </a:r>
            <a:r>
              <a:rPr lang="en-IN" dirty="0"/>
              <a:t>(context: Context, </a:t>
            </a:r>
            <a:r>
              <a:rPr lang="en-IN" dirty="0" err="1"/>
              <a:t>databaseHelper</a:t>
            </a:r>
            <a:r>
              <a:rPr lang="en-IN" dirty="0"/>
              <a:t>: </a:t>
            </a:r>
            <a:r>
              <a:rPr lang="en-IN" dirty="0" err="1"/>
              <a:t>TimeLogDatabaseHelper</a:t>
            </a:r>
            <a:r>
              <a:rPr lang="en-IN" dirty="0"/>
              <a:t>) {</a:t>
            </a:r>
            <a:endParaRPr lang="en-IN" dirty="0"/>
          </a:p>
          <a:p>
            <a:r>
              <a:rPr lang="en-IN" dirty="0"/>
              <a:t>    var </a:t>
            </a:r>
            <a:r>
              <a:rPr lang="en-IN" dirty="0" err="1"/>
              <a:t>startTime</a:t>
            </a:r>
            <a:r>
              <a:rPr lang="en-IN" dirty="0"/>
              <a:t> by remember { </a:t>
            </a:r>
            <a:r>
              <a:rPr lang="en-IN" dirty="0" err="1"/>
              <a:t>mutableStateOf</a:t>
            </a:r>
            <a:r>
              <a:rPr lang="en-IN" dirty="0"/>
              <a:t>(0L) }</a:t>
            </a:r>
            <a:endParaRPr lang="en-IN" dirty="0"/>
          </a:p>
          <a:p>
            <a:r>
              <a:rPr lang="en-IN" dirty="0"/>
              <a:t>    var </a:t>
            </a:r>
            <a:r>
              <a:rPr lang="en-IN" dirty="0" err="1"/>
              <a:t>elapsedTime</a:t>
            </a:r>
            <a:r>
              <a:rPr lang="en-IN" dirty="0"/>
              <a:t> by remember { </a:t>
            </a:r>
            <a:r>
              <a:rPr lang="en-IN" dirty="0" err="1"/>
              <a:t>mutableStateOf</a:t>
            </a:r>
            <a:r>
              <a:rPr lang="en-IN" dirty="0"/>
              <a:t>(0L) }</a:t>
            </a:r>
            <a:endParaRPr lang="en-IN" dirty="0"/>
          </a:p>
          <a:p>
            <a:r>
              <a:rPr lang="en-IN" dirty="0"/>
              <a:t>    var </a:t>
            </a:r>
            <a:r>
              <a:rPr lang="en-IN" dirty="0" err="1"/>
              <a:t>isRunning</a:t>
            </a:r>
            <a:r>
              <a:rPr lang="en-IN" dirty="0"/>
              <a:t> by remember { </a:t>
            </a:r>
            <a:r>
              <a:rPr lang="en-IN" dirty="0" err="1"/>
              <a:t>mutableStateOf</a:t>
            </a:r>
            <a:r>
              <a:rPr lang="en-IN" dirty="0"/>
              <a:t>(false) }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imageModifier</a:t>
            </a:r>
            <a:r>
              <a:rPr lang="en-IN" dirty="0"/>
              <a:t> = Modifier</a:t>
            </a:r>
            <a:endParaRPr lang="en-IN" dirty="0"/>
          </a:p>
          <a:p>
            <a:r>
              <a:rPr lang="en-IN" dirty="0"/>
              <a:t>    Image(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painterResource</a:t>
            </a:r>
            <a:r>
              <a:rPr lang="en-IN" dirty="0"/>
              <a:t>(id = </a:t>
            </a:r>
            <a:r>
              <a:rPr lang="en-IN" dirty="0" err="1"/>
              <a:t>R.drawable.sleeptracking</a:t>
            </a:r>
            <a:r>
              <a:rPr lang="en-IN" dirty="0"/>
              <a:t>),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contentScale</a:t>
            </a:r>
            <a:r>
              <a:rPr lang="en-IN" dirty="0"/>
              <a:t> = </a:t>
            </a:r>
            <a:r>
              <a:rPr lang="en-IN" dirty="0" err="1"/>
              <a:t>ContentScale.FillHeight</a:t>
            </a:r>
            <a:r>
              <a:rPr lang="en-IN" dirty="0"/>
              <a:t>,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contentDescription</a:t>
            </a:r>
            <a:r>
              <a:rPr lang="en-IN" dirty="0"/>
              <a:t> = “”,</a:t>
            </a:r>
            <a:endParaRPr lang="en-IN" dirty="0"/>
          </a:p>
          <a:p>
            <a:r>
              <a:rPr lang="en-IN" dirty="0"/>
              <a:t>        modifier = </a:t>
            </a:r>
            <a:r>
              <a:rPr lang="en-IN" dirty="0" err="1"/>
              <a:t>imageModifier</a:t>
            </a:r>
            <a:endParaRPr lang="en-IN" dirty="0"/>
          </a:p>
          <a:p>
            <a:r>
              <a:rPr lang="en-IN" dirty="0"/>
              <a:t>            .alpha(0.3F),</a:t>
            </a:r>
            <a:endParaRPr lang="en-IN" dirty="0"/>
          </a:p>
          <a:p>
            <a:r>
              <a:rPr lang="en-IN" dirty="0"/>
              <a:t>    )</a:t>
            </a:r>
            <a:endParaRPr lang="en-IN" dirty="0"/>
          </a:p>
          <a:p>
            <a:r>
              <a:rPr lang="en-IN" dirty="0"/>
              <a:t> Column(</a:t>
            </a:r>
            <a:endParaRPr lang="en-IN" dirty="0"/>
          </a:p>
          <a:p>
            <a:r>
              <a:rPr lang="en-IN" dirty="0"/>
              <a:t>        modifier = </a:t>
            </a:r>
            <a:r>
              <a:rPr lang="en-IN" dirty="0" err="1"/>
              <a:t>Modifier.fillMaxSize</a:t>
            </a:r>
            <a:r>
              <a:rPr lang="en-IN" dirty="0"/>
              <a:t>(),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horizontalAlignment</a:t>
            </a:r>
            <a:r>
              <a:rPr lang="en-IN" dirty="0"/>
              <a:t> = </a:t>
            </a:r>
            <a:r>
              <a:rPr lang="en-IN" dirty="0" err="1"/>
              <a:t>Alignment.CenterHorizontally</a:t>
            </a:r>
            <a:r>
              <a:rPr lang="en-IN" dirty="0"/>
              <a:t>,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verticalArrangement</a:t>
            </a:r>
            <a:r>
              <a:rPr lang="en-IN" dirty="0"/>
              <a:t> = </a:t>
            </a:r>
            <a:r>
              <a:rPr lang="en-IN" dirty="0" err="1"/>
              <a:t>Arrangement.Center</a:t>
            </a:r>
            <a:endParaRPr lang="en-IN" dirty="0"/>
          </a:p>
          <a:p>
            <a:r>
              <a:rPr lang="en-IN" dirty="0"/>
              <a:t>    ) {</a:t>
            </a:r>
            <a:endParaRPr lang="en-IN" dirty="0"/>
          </a:p>
          <a:p>
            <a:r>
              <a:rPr lang="en-IN" dirty="0"/>
              <a:t>        if (!</a:t>
            </a:r>
            <a:r>
              <a:rPr lang="en-IN" dirty="0" err="1"/>
              <a:t>isRunning</a:t>
            </a:r>
            <a:r>
              <a:rPr lang="en-IN" dirty="0"/>
              <a:t>) {</a:t>
            </a:r>
            <a:endParaRPr lang="en-IN" dirty="0"/>
          </a:p>
          <a:p>
            <a:r>
              <a:rPr lang="en-IN" dirty="0"/>
              <a:t>            Button(</a:t>
            </a:r>
            <a:r>
              <a:rPr lang="en-IN" dirty="0" err="1"/>
              <a:t>onClick</a:t>
            </a:r>
            <a:r>
              <a:rPr lang="en-IN" dirty="0"/>
              <a:t> = {</a:t>
            </a:r>
            <a:endParaRPr lang="en-IN" dirty="0"/>
          </a:p>
          <a:p>
            <a:r>
              <a:rPr lang="en-IN" dirty="0"/>
              <a:t>                </a:t>
            </a:r>
            <a:r>
              <a:rPr lang="en-IN" dirty="0" err="1"/>
              <a:t>startTime</a:t>
            </a:r>
            <a:r>
              <a:rPr lang="en-IN" dirty="0"/>
              <a:t> = </a:t>
            </a:r>
            <a:r>
              <a:rPr lang="en-IN" dirty="0" err="1"/>
              <a:t>System.currentTimeMillis</a:t>
            </a:r>
            <a:r>
              <a:rPr lang="en-IN" dirty="0"/>
              <a:t>()</a:t>
            </a:r>
            <a:endParaRPr lang="en-IN" dirty="0"/>
          </a:p>
          <a:p>
            <a:r>
              <a:rPr lang="en-IN" dirty="0"/>
              <a:t>                </a:t>
            </a:r>
            <a:r>
              <a:rPr lang="en-IN" dirty="0" err="1"/>
              <a:t>isRunning</a:t>
            </a:r>
            <a:r>
              <a:rPr lang="en-IN" dirty="0"/>
              <a:t> = true</a:t>
            </a:r>
            <a:endParaRPr lang="en-IN" dirty="0"/>
          </a:p>
          <a:p>
            <a:r>
              <a:rPr lang="en-IN" dirty="0"/>
              <a:t>            })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9960" y="19100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64870" y="56168"/>
            <a:ext cx="789305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{</a:t>
            </a:r>
            <a:endParaRPr lang="en-IN" dirty="0"/>
          </a:p>
          <a:p>
            <a:r>
              <a:rPr lang="en-IN" dirty="0"/>
              <a:t>            Text(“Start”)</a:t>
            </a:r>
            <a:endParaRPr lang="en-IN" dirty="0"/>
          </a:p>
          <a:p>
            <a:r>
              <a:rPr lang="en-IN" dirty="0"/>
              <a:t>                //</a:t>
            </a:r>
            <a:r>
              <a:rPr lang="en-IN" dirty="0" err="1"/>
              <a:t>databaseHelper.addTimeLog</a:t>
            </a:r>
            <a:r>
              <a:rPr lang="en-IN" dirty="0"/>
              <a:t>(</a:t>
            </a:r>
            <a:r>
              <a:rPr lang="en-IN" dirty="0" err="1"/>
              <a:t>startTime</a:t>
            </a:r>
            <a:r>
              <a:rPr lang="en-IN" dirty="0"/>
              <a:t>)</a:t>
            </a:r>
            <a:endParaRPr lang="en-IN" dirty="0"/>
          </a:p>
          <a:p>
            <a:r>
              <a:rPr lang="en-IN" dirty="0"/>
              <a:t>            }</a:t>
            </a:r>
            <a:endParaRPr lang="en-IN" dirty="0"/>
          </a:p>
          <a:p>
            <a:r>
              <a:rPr lang="en-IN" dirty="0"/>
              <a:t>        } else {</a:t>
            </a:r>
            <a:endParaRPr lang="en-IN" dirty="0"/>
          </a:p>
          <a:p>
            <a:r>
              <a:rPr lang="en-IN" dirty="0"/>
              <a:t>            Button(</a:t>
            </a:r>
            <a:r>
              <a:rPr lang="en-IN" dirty="0" err="1"/>
              <a:t>onClick</a:t>
            </a:r>
            <a:r>
              <a:rPr lang="en-IN" dirty="0"/>
              <a:t> = {</a:t>
            </a:r>
            <a:endParaRPr lang="en-IN" dirty="0"/>
          </a:p>
          <a:p>
            <a:r>
              <a:rPr lang="en-IN" dirty="0"/>
              <a:t>                </a:t>
            </a:r>
            <a:r>
              <a:rPr lang="en-IN" dirty="0" err="1"/>
              <a:t>elapsedTime</a:t>
            </a:r>
            <a:r>
              <a:rPr lang="en-IN" dirty="0"/>
              <a:t> = </a:t>
            </a:r>
            <a:r>
              <a:rPr lang="en-IN" dirty="0" err="1"/>
              <a:t>System.currentTimeMillis</a:t>
            </a:r>
            <a:r>
              <a:rPr lang="en-IN" dirty="0"/>
              <a:t>()</a:t>
            </a:r>
            <a:endParaRPr lang="en-IN" dirty="0"/>
          </a:p>
          <a:p>
            <a:r>
              <a:rPr lang="en-IN" dirty="0"/>
              <a:t>                </a:t>
            </a:r>
            <a:r>
              <a:rPr lang="en-IN" dirty="0" err="1"/>
              <a:t>isRunning</a:t>
            </a:r>
            <a:r>
              <a:rPr lang="en-IN" dirty="0"/>
              <a:t> = false</a:t>
            </a:r>
            <a:endParaRPr lang="en-IN" dirty="0"/>
          </a:p>
          <a:p>
            <a:r>
              <a:rPr lang="en-IN" dirty="0"/>
              <a:t>            }) {</a:t>
            </a:r>
            <a:endParaRPr lang="en-IN" dirty="0"/>
          </a:p>
          <a:p>
            <a:r>
              <a:rPr lang="en-IN" dirty="0"/>
              <a:t>                Text(“Stop”)</a:t>
            </a:r>
            <a:endParaRPr lang="en-IN" dirty="0"/>
          </a:p>
          <a:p>
            <a:r>
              <a:rPr lang="en-IN" dirty="0"/>
              <a:t>                </a:t>
            </a:r>
            <a:r>
              <a:rPr lang="en-IN" dirty="0" err="1"/>
              <a:t>databaseHelper.addTimeLog</a:t>
            </a:r>
            <a:r>
              <a:rPr lang="en-IN" dirty="0"/>
              <a:t>(</a:t>
            </a:r>
            <a:r>
              <a:rPr lang="en-IN" dirty="0" err="1"/>
              <a:t>elapsedTime,startTime</a:t>
            </a:r>
            <a:r>
              <a:rPr lang="en-IN" dirty="0"/>
              <a:t>)</a:t>
            </a:r>
            <a:endParaRPr lang="en-IN" dirty="0"/>
          </a:p>
          <a:p>
            <a:r>
              <a:rPr lang="en-IN" dirty="0"/>
              <a:t>            }</a:t>
            </a:r>
            <a:endParaRPr lang="en-IN" dirty="0"/>
          </a:p>
          <a:p>
            <a:r>
              <a:rPr lang="en-IN" dirty="0"/>
              <a:t>        }</a:t>
            </a:r>
            <a:endParaRPr lang="en-IN" dirty="0"/>
          </a:p>
          <a:p>
            <a:r>
              <a:rPr lang="en-IN" dirty="0"/>
              <a:t>        Spacer(modifier = </a:t>
            </a:r>
            <a:r>
              <a:rPr lang="en-IN" dirty="0" err="1"/>
              <a:t>Modifier.height</a:t>
            </a:r>
            <a:r>
              <a:rPr lang="en-IN" dirty="0"/>
              <a:t>(16.dp))</a:t>
            </a:r>
            <a:endParaRPr lang="en-IN" dirty="0"/>
          </a:p>
          <a:p>
            <a:r>
              <a:rPr lang="en-IN" dirty="0"/>
              <a:t>        Text(text = “Elapsed Time: ${</a:t>
            </a:r>
            <a:r>
              <a:rPr lang="en-IN" dirty="0" err="1"/>
              <a:t>formatTime</a:t>
            </a:r>
            <a:r>
              <a:rPr lang="en-IN" dirty="0"/>
              <a:t>(</a:t>
            </a:r>
            <a:r>
              <a:rPr lang="en-IN" dirty="0" err="1"/>
              <a:t>elapsedTime</a:t>
            </a:r>
            <a:r>
              <a:rPr lang="en-IN" dirty="0"/>
              <a:t> – </a:t>
            </a:r>
            <a:r>
              <a:rPr lang="en-IN" dirty="0" err="1"/>
              <a:t>startTime</a:t>
            </a:r>
            <a:r>
              <a:rPr lang="en-IN" dirty="0"/>
              <a:t>)}”)</a:t>
            </a:r>
            <a:endParaRPr lang="en-IN" dirty="0"/>
          </a:p>
          <a:p>
            <a:r>
              <a:rPr lang="en-IN" dirty="0"/>
              <a:t>        Spacer(modifier = </a:t>
            </a:r>
            <a:r>
              <a:rPr lang="en-IN" dirty="0" err="1"/>
              <a:t>Modifier.height</a:t>
            </a:r>
            <a:r>
              <a:rPr lang="en-IN" dirty="0"/>
              <a:t>(16.dp))</a:t>
            </a:r>
            <a:endParaRPr lang="en-IN" dirty="0"/>
          </a:p>
          <a:p>
            <a:r>
              <a:rPr lang="en-IN" dirty="0"/>
              <a:t>        Button(</a:t>
            </a:r>
            <a:r>
              <a:rPr lang="en-IN" dirty="0" err="1"/>
              <a:t>onClick</a:t>
            </a:r>
            <a:r>
              <a:rPr lang="en-IN" dirty="0"/>
              <a:t> = { </a:t>
            </a:r>
            <a:r>
              <a:rPr lang="en-IN" dirty="0" err="1"/>
              <a:t>context.startActivity</a:t>
            </a:r>
            <a:r>
              <a:rPr lang="en-IN" dirty="0"/>
              <a:t>(</a:t>
            </a:r>
            <a:endParaRPr lang="en-IN" dirty="0"/>
          </a:p>
          <a:p>
            <a:r>
              <a:rPr lang="en-IN" dirty="0"/>
              <a:t>            Intent(</a:t>
            </a:r>
            <a:endParaRPr lang="en-IN" dirty="0"/>
          </a:p>
          <a:p>
            <a:r>
              <a:rPr lang="en-IN" dirty="0"/>
              <a:t>                context,</a:t>
            </a:r>
            <a:endParaRPr lang="en-IN" dirty="0"/>
          </a:p>
          <a:p>
            <a:r>
              <a:rPr lang="en-IN" dirty="0"/>
              <a:t>                </a:t>
            </a:r>
            <a:r>
              <a:rPr lang="en-IN" dirty="0" err="1"/>
              <a:t>TrackActivity</a:t>
            </a:r>
            <a:r>
              <a:rPr lang="en-IN" dirty="0"/>
              <a:t>::class.java</a:t>
            </a:r>
            <a:endParaRPr lang="en-IN" dirty="0"/>
          </a:p>
          <a:p>
            <a:r>
              <a:rPr lang="en-IN" dirty="0"/>
              <a:t>            )</a:t>
            </a:r>
            <a:endParaRPr lang="en-IN" dirty="0"/>
          </a:p>
          <a:p>
            <a:r>
              <a:rPr lang="en-IN" dirty="0"/>
              <a:t>        ) })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346" y="240956"/>
            <a:ext cx="903896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{</a:t>
            </a:r>
            <a:endParaRPr lang="en-IN" dirty="0"/>
          </a:p>
          <a:p>
            <a:r>
              <a:rPr lang="en-IN" dirty="0"/>
              <a:t>            Text(text = “Track Sleep”)</a:t>
            </a:r>
            <a:endParaRPr lang="en-IN" dirty="0"/>
          </a:p>
          <a:p>
            <a:r>
              <a:rPr lang="en-IN" dirty="0"/>
              <a:t>        }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}</a:t>
            </a:r>
            <a:endParaRPr lang="en-IN" dirty="0"/>
          </a:p>
          <a:p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r>
              <a:rPr lang="en-IN" dirty="0"/>
              <a:t>private fun </a:t>
            </a:r>
            <a:r>
              <a:rPr lang="en-IN" dirty="0" err="1"/>
              <a:t>startTrackActivity</a:t>
            </a:r>
            <a:r>
              <a:rPr lang="en-IN" dirty="0"/>
              <a:t>(context: Context) {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val</a:t>
            </a:r>
            <a:r>
              <a:rPr lang="en-IN" dirty="0"/>
              <a:t> intent = Intent(context, </a:t>
            </a:r>
            <a:r>
              <a:rPr lang="en-IN" dirty="0" err="1"/>
              <a:t>TrackActivity</a:t>
            </a:r>
            <a:r>
              <a:rPr lang="en-IN" dirty="0"/>
              <a:t>::class.java)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ContextCompat.startActivity</a:t>
            </a:r>
            <a:r>
              <a:rPr lang="en-IN" dirty="0"/>
              <a:t>(context, intent, null)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r>
              <a:rPr lang="en-IN" dirty="0"/>
              <a:t>fun </a:t>
            </a:r>
            <a:r>
              <a:rPr lang="en-IN" dirty="0" err="1"/>
              <a:t>getCurrentDateTime</a:t>
            </a:r>
            <a:r>
              <a:rPr lang="en-IN" dirty="0"/>
              <a:t>(): String {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dateFormat</a:t>
            </a:r>
            <a:r>
              <a:rPr lang="en-IN" dirty="0"/>
              <a:t> = </a:t>
            </a:r>
            <a:r>
              <a:rPr lang="en-IN" dirty="0" err="1"/>
              <a:t>SimpleDateFormat</a:t>
            </a:r>
            <a:r>
              <a:rPr lang="en-IN" dirty="0"/>
              <a:t>(“</a:t>
            </a:r>
            <a:r>
              <a:rPr lang="en-IN" dirty="0" err="1"/>
              <a:t>yyyy</a:t>
            </a:r>
            <a:r>
              <a:rPr lang="en-IN" dirty="0"/>
              <a:t>-MM-dd </a:t>
            </a:r>
            <a:r>
              <a:rPr lang="en-IN" dirty="0" err="1"/>
              <a:t>HH:mm:ss</a:t>
            </a:r>
            <a:r>
              <a:rPr lang="en-IN" dirty="0"/>
              <a:t>”, </a:t>
            </a:r>
            <a:r>
              <a:rPr lang="en-IN" dirty="0" err="1"/>
              <a:t>Locale.getDefault</a:t>
            </a:r>
            <a:r>
              <a:rPr lang="en-IN" dirty="0"/>
              <a:t>())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currentTime</a:t>
            </a:r>
            <a:r>
              <a:rPr lang="en-IN" dirty="0"/>
              <a:t> = </a:t>
            </a:r>
            <a:r>
              <a:rPr lang="en-IN" dirty="0" err="1"/>
              <a:t>System.currentTimeMillis</a:t>
            </a:r>
            <a:r>
              <a:rPr lang="en-IN" dirty="0"/>
              <a:t>()</a:t>
            </a:r>
            <a:endParaRPr lang="en-IN" dirty="0"/>
          </a:p>
          <a:p>
            <a:r>
              <a:rPr lang="en-IN" dirty="0"/>
              <a:t>    return </a:t>
            </a:r>
            <a:r>
              <a:rPr lang="en-IN" dirty="0" err="1"/>
              <a:t>dateFormat.format</a:t>
            </a:r>
            <a:r>
              <a:rPr lang="en-IN" dirty="0"/>
              <a:t>(Date(</a:t>
            </a:r>
            <a:r>
              <a:rPr lang="en-IN" dirty="0" err="1"/>
              <a:t>currentTime</a:t>
            </a:r>
            <a:r>
              <a:rPr lang="en-IN" dirty="0"/>
              <a:t>))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endParaRPr lang="en-IN" dirty="0"/>
          </a:p>
          <a:p>
            <a:r>
              <a:rPr lang="en-IN" dirty="0"/>
              <a:t>fun </a:t>
            </a:r>
            <a:r>
              <a:rPr lang="en-IN" dirty="0" err="1"/>
              <a:t>formatTime</a:t>
            </a:r>
            <a:r>
              <a:rPr lang="en-IN" dirty="0"/>
              <a:t>(</a:t>
            </a:r>
            <a:r>
              <a:rPr lang="en-IN" dirty="0" err="1"/>
              <a:t>timeInMillis</a:t>
            </a:r>
            <a:r>
              <a:rPr lang="en-IN" dirty="0"/>
              <a:t>: Long): String {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val</a:t>
            </a:r>
            <a:r>
              <a:rPr lang="en-IN" dirty="0"/>
              <a:t> hours = (</a:t>
            </a:r>
            <a:r>
              <a:rPr lang="en-IN" dirty="0" err="1"/>
              <a:t>timeInMillis</a:t>
            </a:r>
            <a:r>
              <a:rPr lang="en-IN" dirty="0"/>
              <a:t> / (1000 * 60 * 60)) % 24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val</a:t>
            </a:r>
            <a:r>
              <a:rPr lang="en-IN" dirty="0"/>
              <a:t> minutes = (</a:t>
            </a:r>
            <a:r>
              <a:rPr lang="en-IN" dirty="0" err="1"/>
              <a:t>timeInMillis</a:t>
            </a:r>
            <a:r>
              <a:rPr lang="en-IN" dirty="0"/>
              <a:t> / (1000 * 60)) % 60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val</a:t>
            </a:r>
            <a:r>
              <a:rPr lang="en-IN" dirty="0"/>
              <a:t> seconds = (</a:t>
            </a:r>
            <a:r>
              <a:rPr lang="en-IN" dirty="0" err="1"/>
              <a:t>timeInMillis</a:t>
            </a:r>
            <a:r>
              <a:rPr lang="en-IN" dirty="0"/>
              <a:t> / 1000) % 60</a:t>
            </a:r>
            <a:endParaRPr lang="en-IN" dirty="0"/>
          </a:p>
          <a:p>
            <a:r>
              <a:rPr lang="en-IN" dirty="0"/>
              <a:t>    return </a:t>
            </a:r>
            <a:r>
              <a:rPr lang="en-IN" dirty="0" err="1"/>
              <a:t>String.format</a:t>
            </a:r>
            <a:r>
              <a:rPr lang="en-IN" dirty="0"/>
              <a:t>(“%02d:%02d:%02d”, hours, minutes, seconds)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6128</Words>
  <Application>WPS Presentation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Wingdings 3</vt:lpstr>
      <vt:lpstr>Arial</vt:lpstr>
      <vt:lpstr>Times New Roman</vt:lpstr>
      <vt:lpstr>Söhne</vt:lpstr>
      <vt:lpstr>Segoe Print</vt:lpstr>
      <vt:lpstr>Trebuchet MS</vt:lpstr>
      <vt:lpstr>Microsoft YaHei</vt:lpstr>
      <vt:lpstr>Arial Unicode MS</vt:lpstr>
      <vt:lpstr>Calibri</vt:lpstr>
      <vt:lpstr>Facet</vt:lpstr>
      <vt:lpstr>  SLEEP MONITORING APP</vt:lpstr>
      <vt:lpstr>                      PROJECT OBJECTIVES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Elumalai M</cp:lastModifiedBy>
  <cp:revision>20</cp:revision>
  <dcterms:created xsi:type="dcterms:W3CDTF">2024-03-18T04:06:00Z</dcterms:created>
  <dcterms:modified xsi:type="dcterms:W3CDTF">2024-11-24T15:03:28Z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3223D55D4B5348D7B7D583CB5D3A63CC_13</vt:lpwstr>
  </property>
  <property fmtid="{D5CDD505-2E9C-101B-9397-08002B2CF9AE}" pid="3" name="KSOProductBuildVer">
    <vt:lpwstr>1033-12.2.0.18911</vt:lpwstr>
  </property>
</Properties>
</file>