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7" r:id="rId4"/>
    <p:sldId id="258" r:id="rId5"/>
    <p:sldId id="267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9F18-11B4-1422-468C-CF035314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6472C-E59A-E287-A08F-E8EDE45C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6D79-C25C-B4F7-AF46-373FE6B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69D4-6A67-CDA1-38EF-FB447154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E8FE-C491-214D-E9DC-C1464EE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0782-5660-4149-122D-DBA4AFE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1281-6909-D60C-8F95-7E376DA5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D92D-CA30-1823-5103-BCCFAA8E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033E-669E-74B3-842D-4D9F4484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A4D7-9E3C-71CA-EE09-89C9BC8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26F8C-4A81-216E-4FF9-4EA47D58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25EC-42D3-80F7-4903-B73A3197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11F2-33CF-D122-C622-72A4F9C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839F-86B0-6C6C-7F5A-EB43985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CCA5-AA4D-981E-498E-0FF1CAD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BE6-F35D-6FDE-21A1-AB6F8476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A24-224C-3337-9F95-F4DE71EC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1CDB-0553-2A6C-16EA-88FA800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4723-620F-B09C-EFEE-1E05FFFB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3830-9A27-D470-2BEC-1E50FD4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6393-843A-17C1-144E-160918B8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D2F2-11C7-E06E-6826-AF4B221A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4A42-1757-036B-5B92-38AAF08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12A6-0116-97EF-9CC9-FDF4F5C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977A-2233-8962-24C8-88BE8F0E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729-47F7-7B2A-70AD-55C69D9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7912-E82E-40BA-3892-B0BF9286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F38C-1592-9FE8-3FED-19FB9B2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F615-35F1-3940-D197-F9518C9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8191-BA02-BE48-1D0A-483CC39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53E6-B0BC-4BDF-334D-ECD2EADE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1C5-E061-B934-EE81-DB09F484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3C6D-867C-CB95-7DEC-05C72959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B4CC-65DF-F8EC-2DFE-A3BBFEDC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CB49-7755-6CA4-0657-41D089A73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20C9A-5B3A-C3C5-EBF0-C011DE18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88E17-E3FF-9D64-3F7E-0D98CDA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28F8A-1E49-3B59-5DE7-6FA245BB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A6E4-A948-E67E-CFA6-B039C786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F7EA-945E-751C-6633-4CEBEABF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602F5-8F82-FBD2-282D-4B19892F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2BC21-0F7F-1523-126B-3A94508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3286-B5D7-C034-7799-21FC2B39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D8278-2CE2-DA8E-89A3-65B3627C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E52B2-9961-E052-9300-C7B4AC83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AD5F-61E8-B85B-0912-4AF59B4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711-5445-931B-F1BD-A8D9BDB2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8E1D-8E3C-A336-A2B9-F4AE9D87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A2D17-D63C-9325-3926-4AFE5881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7E154-4388-7D88-3B48-60F57953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F735-D7A5-8CA1-51B7-73E3D341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C430-FDD0-B2FB-18FA-FD76A1B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E3BA-EDBC-F7D7-06EA-4224AE14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C2FB7-E433-95FD-94A5-385ED05B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3C437-0F71-847F-B02C-CC29825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8419-4389-826B-4669-21849EDC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298E-D5A4-0238-4783-7D46CD38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2D05-6040-EBEA-0FE8-76D6770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BA65-4E53-4C69-6818-AE72E1F5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C18B-5747-CBFA-24A6-AB2A36A7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7EA3-DF0D-1BEA-25E9-56B2B9A7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B096-2BFF-8879-F78C-B9C2BD25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CE08-EB40-AF6F-F3CD-F28B754A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8947-CF04-0325-8613-7CE0B32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78AE7-0042-5980-0AF7-E333AF87F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3" y="122246"/>
            <a:ext cx="12139027" cy="623454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63EC6E-2C06-CAA8-B69D-6019FD302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2" y="122246"/>
            <a:ext cx="12139027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C86-29F6-B02B-7753-8EF78B7B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0048-E4D6-A2C3-1E73-294438FD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Predicting the best-selling product in the future scope of e-commerce sales analysis depends on various factors such as market trends, consumer preferences, emerging technologies, and economic conditions. </a:t>
            </a:r>
          </a:p>
          <a:p>
            <a:r>
              <a:rPr lang="en-IN" dirty="0">
                <a:effectLst/>
              </a:rPr>
              <a:t>However, products related to technology, health and wellness, sustainable living, and convenience are likely to continue dominating e-commerce sales. </a:t>
            </a:r>
          </a:p>
          <a:p>
            <a:r>
              <a:rPr lang="en-IN" dirty="0">
                <a:effectLst/>
              </a:rPr>
              <a:t>Conducting thorough market research and staying updated on consumer </a:t>
            </a:r>
            <a:r>
              <a:rPr lang="en-IN" dirty="0" err="1">
                <a:effectLst/>
              </a:rPr>
              <a:t>behavior</a:t>
            </a:r>
            <a:r>
              <a:rPr lang="en-IN" dirty="0">
                <a:effectLst/>
              </a:rPr>
              <a:t> can help identify potential best-selling products in the future.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40D0-DC58-00C7-6758-3C708B82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4D10-1049-A339-B673-6C9B4FA7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best-selling product in references for e-commerce sales analysis typically varies based on the platform, industry, and target audience. </a:t>
            </a:r>
          </a:p>
          <a:p>
            <a:r>
              <a:rPr lang="en-IN" dirty="0">
                <a:effectLst/>
              </a:rPr>
              <a:t>However, popular reference products often include books, educational materials, software, and digital resources such as online courses or tutorials. </a:t>
            </a:r>
          </a:p>
          <a:p>
            <a:r>
              <a:rPr lang="en-IN" dirty="0">
                <a:effectLst/>
              </a:rPr>
              <a:t>These products cater to individuals seeking knowledge, guidance, or information on specific topics.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693A-B1FE-928F-3046-E8C8CA2F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8442-D39A-D568-0003-D0C87908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  <a:p>
            <a:r>
              <a:rPr lang="en-IN" dirty="0"/>
              <a:t>Proposed system </a:t>
            </a:r>
          </a:p>
          <a:p>
            <a:r>
              <a:rPr lang="en-IN" dirty="0" err="1"/>
              <a:t>Algorithm&amp;Deployment</a:t>
            </a:r>
            <a:r>
              <a:rPr lang="en-IN" dirty="0"/>
              <a:t> </a:t>
            </a:r>
          </a:p>
          <a:p>
            <a:r>
              <a:rPr lang="en-IN" dirty="0"/>
              <a:t>GitHub link</a:t>
            </a:r>
          </a:p>
          <a:p>
            <a:r>
              <a:rPr lang="en-IN" dirty="0"/>
              <a:t>Project demo</a:t>
            </a:r>
          </a:p>
          <a:p>
            <a:r>
              <a:rPr lang="en-IN" dirty="0"/>
              <a:t>Conclusion</a:t>
            </a:r>
          </a:p>
          <a:p>
            <a:r>
              <a:rPr lang="en-IN" dirty="0" err="1"/>
              <a:t>Futurescope</a:t>
            </a:r>
            <a:r>
              <a:rPr lang="en-IN" dirty="0"/>
              <a:t> 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393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368-3561-7273-C91C-F734FE0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4164-7CBA-8639-00DC-D38F57AF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dirty="0">
                <a:effectLst/>
              </a:rPr>
              <a:t>The best-selling product in an e-commerce sales analysis would depend on the specific problem statement and the data available. Without that information, it's challenging to determine the single best-selling product. </a:t>
            </a:r>
          </a:p>
          <a:p>
            <a:r>
              <a:rPr lang="en-IN" dirty="0">
                <a:effectLst/>
              </a:rPr>
              <a:t>However, you could </a:t>
            </a:r>
            <a:r>
              <a:rPr lang="en-IN" dirty="0" err="1">
                <a:effectLst/>
              </a:rPr>
              <a:t>analyze</a:t>
            </a:r>
            <a:r>
              <a:rPr lang="en-IN" dirty="0">
                <a:effectLst/>
              </a:rPr>
              <a:t> sales data to identify trends, popular categories, or consistently top-selling items within a given timeframe.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352-91FB-6DDC-8617-FEF8A034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46" y="500062"/>
            <a:ext cx="10515600" cy="1325563"/>
          </a:xfrm>
        </p:spPr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9BFC0C-3A1D-6A1B-8DA2-E17247E2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commonly used in e-commerce sales analysis to determine best-selling products is through sales data analysis.</a:t>
            </a:r>
            <a:endParaRPr lang="en-IN" dirty="0"/>
          </a:p>
          <a:p>
            <a:r>
              <a:rPr lang="en-US" dirty="0"/>
              <a:t> This involves analyzing sales data to identify which products are selling the most in terms of quantity or revenue. </a:t>
            </a:r>
            <a:endParaRPr lang="en-IN" dirty="0"/>
          </a:p>
          <a:p>
            <a:r>
              <a:rPr lang="en-US" dirty="0"/>
              <a:t>Additionally, using techniques such as data visualization and statistical analysis can help uncover patterns and trends in sales data, further refining insights into the best-selling products.</a:t>
            </a:r>
          </a:p>
        </p:txBody>
      </p:sp>
    </p:spTree>
    <p:extLst>
      <p:ext uri="{BB962C8B-B14F-4D97-AF65-F5344CB8AC3E}">
        <p14:creationId xmlns:p14="http://schemas.microsoft.com/office/powerpoint/2010/main" val="3087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032-F963-5DCE-1CDC-411DD545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731"/>
          </a:xfrm>
        </p:spPr>
        <p:txBody>
          <a:bodyPr/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775F5-4E5C-2237-B2D3-73DAA12E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7" y="2114856"/>
            <a:ext cx="10950988" cy="4105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Visualization and statistical analysis for algorithm:</a:t>
            </a:r>
          </a:p>
          <a:p>
            <a:r>
              <a:rPr lang="en-US" dirty="0"/>
              <a:t>Data Preparation: Collect or generate data relevant to the algorithm's performance. This could include input data, output data, and any relevant metrics or measurements</a:t>
            </a:r>
            <a:endParaRPr lang="en-IN" dirty="0"/>
          </a:p>
          <a:p>
            <a:r>
              <a:rPr lang="en-US" dirty="0"/>
              <a:t>Visualization:   - Plot the input data, if applicable, to understand its distribution and characteristics.   - Visualize the algorithm's output or results. </a:t>
            </a:r>
            <a:endParaRPr lang="en-IN" dirty="0"/>
          </a:p>
          <a:p>
            <a:r>
              <a:rPr lang="en-IN" dirty="0"/>
              <a:t>S</a:t>
            </a:r>
            <a:r>
              <a:rPr lang="en-US" dirty="0" err="1"/>
              <a:t>tatistical</a:t>
            </a:r>
            <a:r>
              <a:rPr lang="en-US" dirty="0"/>
              <a:t> Analysis:   - Calculate descriptive statistics such as mean, median, standard deviation, etc., for relevant variables.     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Evaluation:</a:t>
            </a:r>
            <a:r>
              <a:rPr lang="en-US" dirty="0"/>
              <a:t>   - Evaluate the algorithm's performance using appropriate metrics. For example, if it's a machine learning algorithm, you might use metrics like accuracy, precision, recall, F1-score, etc</a:t>
            </a:r>
            <a:r>
              <a:rPr lang="en-US"/>
              <a:t>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5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6E9-10CE-86BB-EE83-370456C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E1C8-541E-CDAF-52DB-FBECD9E7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 hosting services: Platforms like Amazon Web Services (AWS), Microsoft Azure, and Google Cloud Platform (GCP) offer various deployment services, including virtual servers, databases, and storage solutions.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E-commerce platforms: Software platforms such as Shopify,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WooCommerce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(for WordPress),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Magento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popular choices for businesses looking to deploy their online stores.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delivery networks (CDNs): Services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Cloudflare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Akamai, and Amazon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CloudFront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essential for accelerating website loading times and delivering content efficiently.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 automation tools: Tools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Puppet, and Chef are used for automating the deployment and management of software applications across different environments.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integration and continuous deployment (CI/CD) tools: Platforms like Jenkins,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GitLab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CI/CD,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CircleCI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facilitate the automation of software testing and deployment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FF3-0CEC-B8C3-28F0-416DDA8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GITGUB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88C6-115C-F6B8-BECC-368CCB09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2648CA-88CB-0397-DB11-8DEEA49F3AA0}"/>
              </a:ext>
            </a:extLst>
          </p:cNvPr>
          <p:cNvSpPr txBox="1">
            <a:spLocks/>
          </p:cNvSpPr>
          <p:nvPr/>
        </p:nvSpPr>
        <p:spPr>
          <a:xfrm>
            <a:off x="1259541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https://github.com/Elumani007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0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0C56-961F-5B99-CE9F-BA2F2EF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32A2-98F5-BB51-E5AF-351EEFD4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https://github.com/Elumani007/Elumalai_E-commerce/blob/main/E-commerce%20sales%20Analysis.mp4</a:t>
            </a:r>
          </a:p>
        </p:txBody>
      </p:sp>
    </p:spTree>
    <p:extLst>
      <p:ext uri="{BB962C8B-B14F-4D97-AF65-F5344CB8AC3E}">
        <p14:creationId xmlns:p14="http://schemas.microsoft.com/office/powerpoint/2010/main" val="18152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321-7325-B5C5-A1CD-76B02D57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F80-29E8-E438-FD6E-15528FF7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 conclusion, the best-selling product in our e-commerce sales analysis is [insert product name].</a:t>
            </a:r>
          </a:p>
          <a:p>
            <a:r>
              <a:rPr lang="en-IN" dirty="0">
                <a:effectLst/>
              </a:rPr>
              <a:t> Its popularity and strong sales performance indicate a high demand among our customers, making it a key driver of revenue and growth in our business.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Office Theme</vt:lpstr>
      <vt:lpstr>PowerPoint Presentation</vt:lpstr>
      <vt:lpstr>OUTLINE</vt:lpstr>
      <vt:lpstr>Problem statement</vt:lpstr>
      <vt:lpstr>PROPOSED SYSTEM</vt:lpstr>
      <vt:lpstr>ALGORITHM</vt:lpstr>
      <vt:lpstr>Deployment </vt:lpstr>
      <vt:lpstr>GITGUB LINK</vt:lpstr>
      <vt:lpstr>PROJECT DEMO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916382741477</dc:creator>
  <cp:lastModifiedBy>a karthick</cp:lastModifiedBy>
  <cp:revision>19</cp:revision>
  <dcterms:created xsi:type="dcterms:W3CDTF">2024-04-08T05:52:44Z</dcterms:created>
  <dcterms:modified xsi:type="dcterms:W3CDTF">2024-04-16T07:06:39Z</dcterms:modified>
</cp:coreProperties>
</file>