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12906E5-306B-4CBE-B8DA-C05A497D9ACF}" type="datetimeFigureOut">
              <a:rPr lang="uk-UA" smtClean="0"/>
              <a:t>18.01.2022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4D42B8E-F698-4C7A-A6FB-4CE2D607AF5A}" type="slidenum">
              <a:rPr lang="uk-UA" smtClean="0"/>
              <a:t>‹#›</a:t>
            </a:fld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8950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06E5-306B-4CBE-B8DA-C05A497D9ACF}" type="datetimeFigureOut">
              <a:rPr lang="uk-UA" smtClean="0"/>
              <a:t>18.01.2022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2B8E-F698-4C7A-A6FB-4CE2D607AF5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450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06E5-306B-4CBE-B8DA-C05A497D9ACF}" type="datetimeFigureOut">
              <a:rPr lang="uk-UA" smtClean="0"/>
              <a:t>18.01.2022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2B8E-F698-4C7A-A6FB-4CE2D607AF5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867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06E5-306B-4CBE-B8DA-C05A497D9ACF}" type="datetimeFigureOut">
              <a:rPr lang="uk-UA" smtClean="0"/>
              <a:t>18.01.2022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2B8E-F698-4C7A-A6FB-4CE2D607AF5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20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06E5-306B-4CBE-B8DA-C05A497D9ACF}" type="datetimeFigureOut">
              <a:rPr lang="uk-UA" smtClean="0"/>
              <a:t>18.01.2022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2B8E-F698-4C7A-A6FB-4CE2D607AF5A}" type="slidenum">
              <a:rPr lang="uk-UA" smtClean="0"/>
              <a:t>‹#›</a:t>
            </a:fld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636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06E5-306B-4CBE-B8DA-C05A497D9ACF}" type="datetimeFigureOut">
              <a:rPr lang="uk-UA" smtClean="0"/>
              <a:t>18.01.2022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2B8E-F698-4C7A-A6FB-4CE2D607AF5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10528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06E5-306B-4CBE-B8DA-C05A497D9ACF}" type="datetimeFigureOut">
              <a:rPr lang="uk-UA" smtClean="0"/>
              <a:t>18.01.2022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2B8E-F698-4C7A-A6FB-4CE2D607AF5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3949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06E5-306B-4CBE-B8DA-C05A497D9ACF}" type="datetimeFigureOut">
              <a:rPr lang="uk-UA" smtClean="0"/>
              <a:t>18.01.2022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2B8E-F698-4C7A-A6FB-4CE2D607AF5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0080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06E5-306B-4CBE-B8DA-C05A497D9ACF}" type="datetimeFigureOut">
              <a:rPr lang="uk-UA" smtClean="0"/>
              <a:t>18.01.2022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2B8E-F698-4C7A-A6FB-4CE2D607AF5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390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06E5-306B-4CBE-B8DA-C05A497D9ACF}" type="datetimeFigureOut">
              <a:rPr lang="uk-UA" smtClean="0"/>
              <a:t>18.01.2022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2B8E-F698-4C7A-A6FB-4CE2D607AF5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78901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06E5-306B-4CBE-B8DA-C05A497D9ACF}" type="datetimeFigureOut">
              <a:rPr lang="uk-UA" smtClean="0"/>
              <a:t>18.01.2022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2B8E-F698-4C7A-A6FB-4CE2D607AF5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0010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12906E5-306B-4CBE-B8DA-C05A497D9ACF}" type="datetimeFigureOut">
              <a:rPr lang="uk-UA" smtClean="0"/>
              <a:t>18.01.2022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4D42B8E-F698-4C7A-A6FB-4CE2D607AF5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1555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Курсова робота на тему «Портал для прослуховування та завантаження музики»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uk-UA" dirty="0" smtClean="0"/>
              <a:t>Виконав студент 2 курсу групи іпз-20-4</a:t>
            </a:r>
          </a:p>
          <a:p>
            <a:pPr algn="r"/>
            <a:r>
              <a:rPr lang="uk-UA" dirty="0" err="1" smtClean="0"/>
              <a:t>Довгалюк</a:t>
            </a:r>
            <a:r>
              <a:rPr lang="uk-UA" dirty="0" smtClean="0"/>
              <a:t> Владислав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2009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01145" y="2576944"/>
            <a:ext cx="6450492" cy="952413"/>
          </a:xfrm>
        </p:spPr>
        <p:txBody>
          <a:bodyPr>
            <a:normAutofit fontScale="90000"/>
          </a:bodyPr>
          <a:lstStyle/>
          <a:p>
            <a:r>
              <a:rPr lang="uk-UA" sz="6600" b="1" dirty="0" smtClean="0"/>
              <a:t>Дякую за увагу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42443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Актуальність даної теми:</a:t>
            </a:r>
            <a:endParaRPr lang="uk-UA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uk-UA" sz="3200" dirty="0"/>
              <a:t>Актуальність даної роботи полягає в тому, щоб пересічна людина змогла опублікувати свою пісню, пісню іншої людини або групи, прослухати її на сайті, і за потреби завантажити на свій носій.</a:t>
            </a:r>
            <a:endParaRPr lang="uk-UA" sz="4800" dirty="0"/>
          </a:p>
        </p:txBody>
      </p:sp>
    </p:spTree>
    <p:extLst>
      <p:ext uri="{BB962C8B-B14F-4D97-AF65-F5344CB8AC3E}">
        <p14:creationId xmlns:p14="http://schemas.microsoft.com/office/powerpoint/2010/main" val="235277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476" y="-275924"/>
            <a:ext cx="9692640" cy="1325562"/>
          </a:xfrm>
        </p:spPr>
        <p:txBody>
          <a:bodyPr/>
          <a:lstStyle/>
          <a:p>
            <a:r>
              <a:rPr lang="uk-UA" b="1" dirty="0" smtClean="0"/>
              <a:t>Постановка задачі:</a:t>
            </a:r>
            <a:endParaRPr lang="uk-UA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1053" y="1049638"/>
            <a:ext cx="9930063" cy="54250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sz="2400" dirty="0"/>
              <a:t>Задача полягає в тому, що потрібно:</a:t>
            </a:r>
            <a:endParaRPr lang="ru-RU" sz="2400" dirty="0"/>
          </a:p>
          <a:p>
            <a:pPr lvl="0"/>
            <a:r>
              <a:rPr lang="uk-UA" sz="2400" dirty="0"/>
              <a:t>Визначити </a:t>
            </a:r>
            <a:r>
              <a:rPr lang="uk-UA" sz="2400" dirty="0" smtClean="0"/>
              <a:t>потреби </a:t>
            </a:r>
            <a:r>
              <a:rPr lang="uk-UA" sz="2400" dirty="0"/>
              <a:t>адміністратора і звичайного користувача</a:t>
            </a:r>
            <a:r>
              <a:rPr lang="uk-UA" sz="2400" dirty="0" smtClean="0"/>
              <a:t>.</a:t>
            </a:r>
            <a:endParaRPr lang="ru-RU" sz="2400" dirty="0"/>
          </a:p>
          <a:p>
            <a:pPr lvl="0"/>
            <a:r>
              <a:rPr lang="uk-UA" sz="2400" dirty="0"/>
              <a:t>Спроектувати БД.</a:t>
            </a:r>
            <a:endParaRPr lang="ru-RU" sz="2400" dirty="0"/>
          </a:p>
          <a:p>
            <a:pPr lvl="0"/>
            <a:r>
              <a:rPr lang="uk-UA" sz="2400" dirty="0"/>
              <a:t>Написати серверну частину сайту.</a:t>
            </a:r>
            <a:endParaRPr lang="ru-RU" sz="2400" dirty="0"/>
          </a:p>
          <a:p>
            <a:pPr lvl="0"/>
            <a:r>
              <a:rPr lang="uk-UA" sz="2400" dirty="0"/>
              <a:t>Продумати дизайн сайту.</a:t>
            </a:r>
            <a:endParaRPr lang="ru-RU" sz="2400" dirty="0"/>
          </a:p>
          <a:p>
            <a:pPr lvl="0"/>
            <a:r>
              <a:rPr lang="uk-UA" sz="2400" dirty="0"/>
              <a:t>Написати клієнтську частину сайту</a:t>
            </a:r>
            <a:r>
              <a:rPr lang="uk-UA" sz="2400" dirty="0" smtClean="0"/>
              <a:t>.</a:t>
            </a:r>
          </a:p>
          <a:p>
            <a:pPr lvl="0"/>
            <a:r>
              <a:rPr lang="uk-UA" sz="2400" dirty="0" smtClean="0"/>
              <a:t>Реалізувати прослуховування музики на сайті</a:t>
            </a:r>
            <a:endParaRPr lang="ru-RU" sz="2400" dirty="0"/>
          </a:p>
          <a:p>
            <a:pPr lvl="0"/>
            <a:r>
              <a:rPr lang="uk-UA" sz="2400" dirty="0" smtClean="0"/>
              <a:t>Визначити </a:t>
            </a:r>
            <a:r>
              <a:rPr lang="uk-UA" sz="2400" dirty="0"/>
              <a:t>права звичайного користувача.</a:t>
            </a:r>
            <a:endParaRPr lang="ru-RU" sz="2400" dirty="0"/>
          </a:p>
          <a:p>
            <a:r>
              <a:rPr lang="uk-UA" sz="2400" dirty="0"/>
              <a:t>Продумати і реалізувати адаптивність сайту </a:t>
            </a:r>
            <a:r>
              <a:rPr lang="uk-UA" sz="2400" dirty="0" smtClean="0"/>
              <a:t>для різних пристроїв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57920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954512" cy="721895"/>
          </a:xfrm>
        </p:spPr>
        <p:txBody>
          <a:bodyPr/>
          <a:lstStyle/>
          <a:p>
            <a:pPr algn="ctr"/>
            <a:r>
              <a:rPr lang="uk-UA" dirty="0" smtClean="0"/>
              <a:t>Подібні реалізації музичних порталів: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52045" y="1690122"/>
            <a:ext cx="5339776" cy="4575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dirty="0" smtClean="0"/>
              <a:t>Основні</a:t>
            </a:r>
            <a:r>
              <a:rPr lang="en-US" sz="2400" dirty="0" smtClean="0"/>
              <a:t> </a:t>
            </a:r>
            <a:r>
              <a:rPr lang="uk-UA" sz="2400" dirty="0"/>
              <a:t>п</a:t>
            </a:r>
            <a:r>
              <a:rPr lang="uk-UA" sz="2400" dirty="0" smtClean="0"/>
              <a:t>ереваги:</a:t>
            </a:r>
          </a:p>
          <a:p>
            <a:pPr lvl="0"/>
            <a:r>
              <a:rPr lang="uk-UA" sz="2000" dirty="0" smtClean="0"/>
              <a:t>Створення </a:t>
            </a:r>
            <a:r>
              <a:rPr lang="uk-UA" sz="2000" dirty="0" err="1"/>
              <a:t>плейлиста</a:t>
            </a:r>
            <a:endParaRPr lang="uk-UA" sz="2000" dirty="0"/>
          </a:p>
          <a:p>
            <a:pPr lvl="0"/>
            <a:r>
              <a:rPr lang="uk-UA" sz="2000" dirty="0"/>
              <a:t>Завантаження музики</a:t>
            </a:r>
          </a:p>
          <a:p>
            <a:pPr lvl="0"/>
            <a:r>
              <a:rPr lang="uk-UA" sz="2000" dirty="0"/>
              <a:t>Зручний </a:t>
            </a:r>
            <a:r>
              <a:rPr lang="uk-UA" sz="2000" dirty="0" err="1"/>
              <a:t>плеєр</a:t>
            </a:r>
            <a:endParaRPr lang="uk-UA" sz="2000" dirty="0"/>
          </a:p>
          <a:p>
            <a:pPr lvl="0"/>
            <a:r>
              <a:rPr lang="uk-UA" sz="2000" dirty="0"/>
              <a:t>Зрозумілий дизайн</a:t>
            </a:r>
          </a:p>
          <a:p>
            <a:endParaRPr lang="uk-UA" sz="2400" dirty="0" smtClean="0"/>
          </a:p>
          <a:p>
            <a:endParaRPr lang="uk-UA" sz="24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0842" y="2012018"/>
            <a:ext cx="5293894" cy="33907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9388" y="1043791"/>
            <a:ext cx="1427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Z2.fm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4213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954512" cy="721895"/>
          </a:xfrm>
        </p:spPr>
        <p:txBody>
          <a:bodyPr/>
          <a:lstStyle/>
          <a:p>
            <a:pPr algn="ctr"/>
            <a:r>
              <a:rPr lang="uk-UA" dirty="0" smtClean="0"/>
              <a:t>Подібні реалізації музичних порталів: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52045" y="1690122"/>
            <a:ext cx="5339776" cy="4575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dirty="0" smtClean="0"/>
              <a:t>Основні</a:t>
            </a:r>
            <a:r>
              <a:rPr lang="en-US" sz="2400" dirty="0" smtClean="0"/>
              <a:t> </a:t>
            </a:r>
            <a:r>
              <a:rPr lang="uk-UA" sz="2400" dirty="0"/>
              <a:t>п</a:t>
            </a:r>
            <a:r>
              <a:rPr lang="uk-UA" sz="2400" dirty="0" smtClean="0"/>
              <a:t>ереваги:</a:t>
            </a:r>
          </a:p>
          <a:p>
            <a:pPr lvl="0"/>
            <a:r>
              <a:rPr lang="uk-UA" dirty="0"/>
              <a:t>Наявність різних категорії музики</a:t>
            </a:r>
          </a:p>
          <a:p>
            <a:pPr lvl="0"/>
            <a:r>
              <a:rPr lang="uk-UA" dirty="0"/>
              <a:t>Зручний </a:t>
            </a:r>
            <a:r>
              <a:rPr lang="uk-UA" dirty="0" err="1"/>
              <a:t>плеєр</a:t>
            </a:r>
            <a:endParaRPr lang="uk-UA" dirty="0"/>
          </a:p>
          <a:p>
            <a:pPr lvl="0"/>
            <a:r>
              <a:rPr lang="uk-UA" dirty="0"/>
              <a:t>Можливість створювати свій </a:t>
            </a:r>
            <a:r>
              <a:rPr lang="uk-UA" dirty="0" err="1"/>
              <a:t>плейлист</a:t>
            </a:r>
            <a:endParaRPr lang="uk-UA" dirty="0"/>
          </a:p>
          <a:p>
            <a:pPr marL="0" indent="0">
              <a:buNone/>
            </a:pPr>
            <a:endParaRPr lang="uk-UA" sz="2400" dirty="0" smtClean="0"/>
          </a:p>
          <a:p>
            <a:endParaRPr lang="uk-UA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9388" y="1043791"/>
            <a:ext cx="1427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Sefon</a:t>
            </a:r>
            <a:endParaRPr lang="uk-UA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529388" y="2012018"/>
            <a:ext cx="5401813" cy="290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6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294" y="0"/>
            <a:ext cx="11053011" cy="705853"/>
          </a:xfrm>
        </p:spPr>
        <p:txBody>
          <a:bodyPr>
            <a:normAutofit/>
          </a:bodyPr>
          <a:lstStyle/>
          <a:p>
            <a:r>
              <a:rPr lang="uk-UA" sz="4000" dirty="0" smtClean="0"/>
              <a:t>Вибір інструментів та середовище розробки:</a:t>
            </a:r>
            <a:endParaRPr lang="uk-UA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33137" y="1074821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Мови програмування:</a:t>
            </a:r>
            <a:endParaRPr lang="uk-UA" dirty="0"/>
          </a:p>
        </p:txBody>
      </p:sp>
      <p:pic>
        <p:nvPicPr>
          <p:cNvPr id="1026" name="Picture 2" descr="PHP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39" y="1508321"/>
            <a:ext cx="2491843" cy="134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T компания Брутка: Javascrip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14" y="3043118"/>
            <a:ext cx="2053292" cy="205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54905" y="1074821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Середовище розробки</a:t>
            </a:r>
            <a:endParaRPr lang="uk-UA" dirty="0"/>
          </a:p>
        </p:txBody>
      </p:sp>
      <p:pic>
        <p:nvPicPr>
          <p:cNvPr id="1030" name="Picture 6" descr="PhpStorm — Википеди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870" y="1444153"/>
            <a:ext cx="1550872" cy="155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isual Studio Code — Википеди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467" y="3251699"/>
            <a:ext cx="1719679" cy="171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852629" y="1074821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Технології</a:t>
            </a:r>
            <a:endParaRPr lang="uk-UA" dirty="0"/>
          </a:p>
        </p:txBody>
      </p:sp>
      <p:pic>
        <p:nvPicPr>
          <p:cNvPr id="1034" name="Picture 10" descr="MySQL — Википеди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444" y="1709037"/>
            <a:ext cx="1767609" cy="91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layerJS — Плагин для WordPress | WordPress.org Русский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474" y="3165991"/>
            <a:ext cx="1807547" cy="180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08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88785"/>
          </a:xfrm>
        </p:spPr>
        <p:txBody>
          <a:bodyPr/>
          <a:lstStyle/>
          <a:p>
            <a:r>
              <a:rPr lang="uk-UA" dirty="0" smtClean="0"/>
              <a:t>Відношення таблиць баз даних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4365" y="1828800"/>
            <a:ext cx="73152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4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1255" y="2752437"/>
            <a:ext cx="8408601" cy="905162"/>
          </a:xfrm>
        </p:spPr>
        <p:txBody>
          <a:bodyPr>
            <a:noAutofit/>
          </a:bodyPr>
          <a:lstStyle/>
          <a:p>
            <a:r>
              <a:rPr lang="uk-UA" sz="6000" b="1" dirty="0" smtClean="0"/>
              <a:t>Демонстрація сайту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45482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Висновки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2225964"/>
          </a:xfrm>
        </p:spPr>
        <p:txBody>
          <a:bodyPr/>
          <a:lstStyle/>
          <a:p>
            <a:r>
              <a:rPr lang="uk-UA" dirty="0"/>
              <a:t>Під час написання даної курсової роботи було отримано навички роботи з розробки веб-додатку</a:t>
            </a:r>
            <a:r>
              <a:rPr lang="uk-UA" dirty="0" smtClean="0"/>
              <a:t>.</a:t>
            </a:r>
          </a:p>
          <a:p>
            <a:r>
              <a:rPr lang="uk-UA" dirty="0"/>
              <a:t>В результаті виконання курсової роботи отримано портал для прослуховування та завантаження музики «</a:t>
            </a:r>
            <a:r>
              <a:rPr lang="en-US" dirty="0" err="1"/>
              <a:t>OnMuzik</a:t>
            </a:r>
            <a:r>
              <a:rPr lang="uk-UA" dirty="0"/>
              <a:t>», який повністю відповідає запланованому функціоналу, умовам та вимогам, поставленим на початку проектування. Веб-додаток є зрозумілим та зручним в користуванні.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5615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422</TotalTime>
  <Words>221</Words>
  <Application>Microsoft Office PowerPoint</Application>
  <PresentationFormat>Широкоэкранный</PresentationFormat>
  <Paragraphs>38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Курсова робота на тему «Портал для прослуховування та завантаження музики»</vt:lpstr>
      <vt:lpstr>Актуальність даної теми:</vt:lpstr>
      <vt:lpstr>Постановка задачі:</vt:lpstr>
      <vt:lpstr>Подібні реалізації музичних порталів:</vt:lpstr>
      <vt:lpstr>Подібні реалізації музичних порталів:</vt:lpstr>
      <vt:lpstr>Вибір інструментів та середовище розробки:</vt:lpstr>
      <vt:lpstr>Відношення таблиць баз даних</vt:lpstr>
      <vt:lpstr>Демонстрація сайту</vt:lpstr>
      <vt:lpstr>Висновки</vt:lpstr>
      <vt:lpstr>Дякую за увагу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</dc:creator>
  <cp:lastModifiedBy>Vlad</cp:lastModifiedBy>
  <cp:revision>10</cp:revision>
  <dcterms:created xsi:type="dcterms:W3CDTF">2022-01-18T14:50:19Z</dcterms:created>
  <dcterms:modified xsi:type="dcterms:W3CDTF">2022-01-18T21:53:00Z</dcterms:modified>
</cp:coreProperties>
</file>