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96" r:id="rId5"/>
  </p:sldMasterIdLst>
  <p:notesMasterIdLst>
    <p:notesMasterId r:id="rId8"/>
  </p:notesMasterIdLst>
  <p:handoutMasterIdLst>
    <p:handoutMasterId r:id="rId9"/>
  </p:handoutMasterIdLst>
  <p:sldIdLst>
    <p:sldId id="256" r:id="rId6"/>
    <p:sldId id="258" r:id="rId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20B0D-6F11-480E-6D5B-1C8B4C4D5B13}" name="Susan Robinson" initials="SR" userId="S::susan.robinson@ba.com::bd9a80f1-9417-4c5f-a51c-c43c10bbe4ea" providerId="AD"/>
  <p188:author id="{0DB60536-BDA6-B3E9-DDC1-435976C94759}" name="Sandra Green" initials="SG" userId="S::sandra.green@ba.com::2185cfad-8141-4ae4-81aa-2284156464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extLst>
      <p:ext uri="{19B8F6BF-5375-455C-9EA6-DF929625EA0E}">
        <p15:presenceInfo xmlns:p15="http://schemas.microsoft.com/office/powerpoint/2012/main" userId="S::susan.robinson@ba.com::bd9a80f1-9417-4c5f-a51c-c43c10bbe4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74"/>
    <a:srgbClr val="BCCFEC"/>
    <a:srgbClr val="ADD1D7"/>
    <a:srgbClr val="F6F6F6"/>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D8FC5-53C5-1443-9915-3AD6E5146F57}"/>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7BDE66-419A-C942-BD40-DBE6EF0834F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t>10/08/2023</a:t>
            </a:fld>
            <a:endParaRPr lang="en-GB"/>
          </a:p>
        </p:txBody>
      </p:sp>
      <p:sp>
        <p:nvSpPr>
          <p:cNvPr id="4" name="Footer Placeholder 3">
            <a:extLst>
              <a:ext uri="{FF2B5EF4-FFF2-40B4-BE49-F238E27FC236}">
                <a16:creationId xmlns:a16="http://schemas.microsoft.com/office/drawing/2014/main" id="{C5C5892D-D1DF-524A-995F-C2AC70EDDB0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F487BF9-7D54-9542-A137-65D3B7AB84F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t>‹#›</a:t>
            </a:fld>
            <a:endParaRPr lang="en-GB"/>
          </a:p>
        </p:txBody>
      </p:sp>
    </p:spTree>
    <p:extLst>
      <p:ext uri="{BB962C8B-B14F-4D97-AF65-F5344CB8AC3E}">
        <p14:creationId xmlns:p14="http://schemas.microsoft.com/office/powerpoint/2010/main" val="29607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t>8/10/2023</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t>‹#›</a:t>
            </a:fld>
            <a:endParaRPr lang="en-US"/>
          </a:p>
        </p:txBody>
      </p:sp>
    </p:spTree>
    <p:extLst>
      <p:ext uri="{BB962C8B-B14F-4D97-AF65-F5344CB8AC3E}">
        <p14:creationId xmlns:p14="http://schemas.microsoft.com/office/powerpoint/2010/main" val="35434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57CF7-57C6-0A40-B1F2-2B6C75EAF4C1}"/>
              </a:ext>
            </a:extLst>
          </p:cNvPr>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9C2A4-908C-CC4D-886F-D63CEFE6C99E}"/>
              </a:ext>
            </a:extLst>
          </p:cNvPr>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ADEFAB31-5DD6-FF49-8ADF-E3D5407890D0}"/>
              </a:ext>
            </a:extLst>
          </p:cNvPr>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a:extLst>
              <a:ext uri="{FF2B5EF4-FFF2-40B4-BE49-F238E27FC236}">
                <a16:creationId xmlns:a16="http://schemas.microsoft.com/office/drawing/2014/main" id="{A27A5A19-5A06-0542-ACEE-E9C0FD0BF1AD}"/>
              </a:ext>
            </a:extLst>
          </p:cNvPr>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a:extLst>
              <a:ext uri="{FF2B5EF4-FFF2-40B4-BE49-F238E27FC236}">
                <a16:creationId xmlns:a16="http://schemas.microsoft.com/office/drawing/2014/main" id="{27C31EAC-3710-F943-BE5E-2D615FF5BC7A}"/>
              </a:ext>
            </a:extLst>
          </p:cNvPr>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p>
        </p:txBody>
      </p:sp>
      <p:sp>
        <p:nvSpPr>
          <p:cNvPr id="5" name="Text Placeholder 19">
            <a:extLst>
              <a:ext uri="{FF2B5EF4-FFF2-40B4-BE49-F238E27FC236}">
                <a16:creationId xmlns:a16="http://schemas.microsoft.com/office/drawing/2014/main" id="{C6B38141-EC7F-BEE3-92F4-3D7770E58821}"/>
              </a:ext>
            </a:extLst>
          </p:cNvPr>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p>
        </p:txBody>
      </p:sp>
    </p:spTree>
    <p:extLst>
      <p:ext uri="{BB962C8B-B14F-4D97-AF65-F5344CB8AC3E}">
        <p14:creationId xmlns:p14="http://schemas.microsoft.com/office/powerpoint/2010/main" val="333761645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10/08/2023</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690114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A0E0B4F7-25A6-07E6-ABB4-145D294D87B4}"/>
              </a:ext>
            </a:extLst>
          </p:cNvPr>
          <p:cNvSpPr txBox="1">
            <a:spLocks/>
          </p:cNvSpPr>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p>
        </p:txBody>
      </p:sp>
    </p:spTree>
    <p:extLst>
      <p:ext uri="{BB962C8B-B14F-4D97-AF65-F5344CB8AC3E}">
        <p14:creationId xmlns:p14="http://schemas.microsoft.com/office/powerpoint/2010/main" val="1059433018"/>
      </p:ext>
    </p:extLst>
  </p:cSld>
  <p:clrMap bg1="lt1" tx1="dk1" bg2="lt2" tx2="dk2" accent1="accent1" accent2="accent2" accent3="accent3" accent4="accent4" accent5="accent5" accent6="accent6" hlink="hlink" folHlink="folHlink"/>
  <p:sldLayoutIdLst>
    <p:sldLayoutId id="2147483887" r:id="rId1"/>
  </p:sldLayoutIdLst>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CAE110-9424-BA48-83B0-E7C192BA04BD}"/>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82D79-3D00-3A42-BD93-6B3D72B8C049}"/>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13" name="Slide Number Placeholder 5">
            <a:extLst>
              <a:ext uri="{FF2B5EF4-FFF2-40B4-BE49-F238E27FC236}">
                <a16:creationId xmlns:a16="http://schemas.microsoft.com/office/drawing/2014/main" id="{EB54ABC8-9A94-4548-9736-C4C7B4C0BAE2}"/>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sp>
        <p:nvSpPr>
          <p:cNvPr id="6" name="Title Placeholder 1">
            <a:extLst>
              <a:ext uri="{FF2B5EF4-FFF2-40B4-BE49-F238E27FC236}">
                <a16:creationId xmlns:a16="http://schemas.microsoft.com/office/drawing/2014/main" id="{58A772E0-A577-FA4A-8DD2-882CD356302E}"/>
              </a:ext>
            </a:extLst>
          </p:cNvPr>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p>
        </p:txBody>
      </p:sp>
      <p:pic>
        <p:nvPicPr>
          <p:cNvPr id="8" name="Picture 7" descr="Shape, rectangle&#10;&#10;Description automatically generated">
            <a:extLst>
              <a:ext uri="{FF2B5EF4-FFF2-40B4-BE49-F238E27FC236}">
                <a16:creationId xmlns:a16="http://schemas.microsoft.com/office/drawing/2014/main" id="{282FE7E8-8ACE-C049-AD78-27A9B8AC9B86}"/>
              </a:ext>
            </a:extLst>
          </p:cNvPr>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a:extLst>
              <a:ext uri="{FF2B5EF4-FFF2-40B4-BE49-F238E27FC236}">
                <a16:creationId xmlns:a16="http://schemas.microsoft.com/office/drawing/2014/main" id="{C33239F7-E119-B84B-937E-C500AF04A255}"/>
              </a:ext>
            </a:extLst>
          </p:cNvPr>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pPr/>
              <a:t>10/08/2023</a:t>
            </a:fld>
            <a:endParaRPr lang="en-GB"/>
          </a:p>
        </p:txBody>
      </p:sp>
    </p:spTree>
    <p:extLst>
      <p:ext uri="{BB962C8B-B14F-4D97-AF65-F5344CB8AC3E}">
        <p14:creationId xmlns:p14="http://schemas.microsoft.com/office/powerpoint/2010/main" val="252218035"/>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003-EF0F-7525-8F4C-02C1EBAC53E6}"/>
              </a:ext>
            </a:extLst>
          </p:cNvPr>
          <p:cNvSpPr>
            <a:spLocks noGrp="1"/>
          </p:cNvSpPr>
          <p:nvPr>
            <p:ph type="ctrTitle"/>
          </p:nvPr>
        </p:nvSpPr>
        <p:spPr>
          <a:xfrm>
            <a:off x="2781300" y="2000625"/>
            <a:ext cx="6629400" cy="2387600"/>
          </a:xfrm>
        </p:spPr>
        <p:txBody>
          <a:bodyPr/>
          <a:lstStyle/>
          <a:p>
            <a:r>
              <a:rPr lang="en-GB" dirty="0"/>
              <a:t>British Airways</a:t>
            </a:r>
          </a:p>
        </p:txBody>
      </p:sp>
      <p:sp>
        <p:nvSpPr>
          <p:cNvPr id="3" name="Subtitle 2">
            <a:extLst>
              <a:ext uri="{FF2B5EF4-FFF2-40B4-BE49-F238E27FC236}">
                <a16:creationId xmlns:a16="http://schemas.microsoft.com/office/drawing/2014/main" id="{A28FAAD5-BEA6-D647-CD8F-9337612F188E}"/>
              </a:ext>
            </a:extLst>
          </p:cNvPr>
          <p:cNvSpPr>
            <a:spLocks noGrp="1"/>
          </p:cNvSpPr>
          <p:nvPr>
            <p:ph type="subTitle" idx="1"/>
          </p:nvPr>
        </p:nvSpPr>
        <p:spPr>
          <a:xfrm>
            <a:off x="1485672" y="3649364"/>
            <a:ext cx="9144000" cy="870483"/>
          </a:xfrm>
        </p:spPr>
        <p:txBody>
          <a:bodyPr/>
          <a:lstStyle/>
          <a:p>
            <a:r>
              <a:rPr lang="en-GB" dirty="0"/>
              <a:t>Predictive model and its results</a:t>
            </a:r>
          </a:p>
        </p:txBody>
      </p:sp>
      <p:sp>
        <p:nvSpPr>
          <p:cNvPr id="4" name="Text Placeholder 3">
            <a:extLst>
              <a:ext uri="{FF2B5EF4-FFF2-40B4-BE49-F238E27FC236}">
                <a16:creationId xmlns:a16="http://schemas.microsoft.com/office/drawing/2014/main" id="{35DAAE56-6498-6C34-D5D9-05A0333BD3BC}"/>
              </a:ext>
            </a:extLst>
          </p:cNvPr>
          <p:cNvSpPr>
            <a:spLocks noGrp="1"/>
          </p:cNvSpPr>
          <p:nvPr>
            <p:ph type="body" sz="quarter" idx="10"/>
          </p:nvPr>
        </p:nvSpPr>
        <p:spPr>
          <a:xfrm>
            <a:off x="1524000" y="6230124"/>
            <a:ext cx="9144000" cy="275781"/>
          </a:xfrm>
        </p:spPr>
        <p:txBody>
          <a:bodyPr/>
          <a:lstStyle/>
          <a:p>
            <a:r>
              <a:rPr lang="en-GB" dirty="0"/>
              <a:t>2022-11-09</a:t>
            </a:r>
          </a:p>
        </p:txBody>
      </p:sp>
    </p:spTree>
    <p:extLst>
      <p:ext uri="{BB962C8B-B14F-4D97-AF65-F5344CB8AC3E}">
        <p14:creationId xmlns:p14="http://schemas.microsoft.com/office/powerpoint/2010/main" val="13063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8016" y="210312"/>
            <a:ext cx="10451592" cy="556043"/>
          </a:xfrm>
        </p:spPr>
        <p:txBody>
          <a:bodyPr/>
          <a:lstStyle/>
          <a:p>
            <a:r>
              <a:rPr lang="en-US" b="1" dirty="0">
                <a:solidFill>
                  <a:srgbClr val="00B050"/>
                </a:solidFill>
              </a:rPr>
              <a:t>Findings from predictive </a:t>
            </a:r>
            <a:r>
              <a:rPr lang="en-US" b="1" dirty="0" smtClean="0">
                <a:solidFill>
                  <a:srgbClr val="00B050"/>
                </a:solidFill>
              </a:rPr>
              <a:t>modeling</a:t>
            </a:r>
            <a:endParaRPr lang="en-US" b="1" dirty="0">
              <a:solidFill>
                <a:srgbClr val="00B050"/>
              </a:solidFill>
            </a:endParaRPr>
          </a:p>
        </p:txBody>
      </p:sp>
      <p:pic>
        <p:nvPicPr>
          <p:cNvPr id="5" name="İçerik Yer Tutucusu 4"/>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1" y="2587752"/>
            <a:ext cx="7836407" cy="4270247"/>
          </a:xfrm>
        </p:spPr>
      </p:pic>
      <p:sp>
        <p:nvSpPr>
          <p:cNvPr id="4" name="Dikdörtgen 3"/>
          <p:cNvSpPr/>
          <p:nvPr/>
        </p:nvSpPr>
        <p:spPr>
          <a:xfrm>
            <a:off x="0" y="1051560"/>
            <a:ext cx="7836408" cy="1536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rgbClr val="7030A0"/>
                </a:solidFill>
              </a:rPr>
              <a:t>Our focus lies in accurately forecasting unsuccessful bookings. While an imbalanced dataset can yield greater accuracy, it fails to precisely predict unsuccessful bookings. The dataset was adjusted, containing 8000 labelled as incomplete bookings and 7478 as successful bookings. </a:t>
            </a:r>
          </a:p>
        </p:txBody>
      </p:sp>
      <p:sp>
        <p:nvSpPr>
          <p:cNvPr id="6" name="Dikdörtgen 5"/>
          <p:cNvSpPr/>
          <p:nvPr/>
        </p:nvSpPr>
        <p:spPr>
          <a:xfrm>
            <a:off x="8357616" y="1045247"/>
            <a:ext cx="3834384" cy="85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rgbClr val="7030A0"/>
                </a:solidFill>
              </a:rPr>
              <a:t>Performance Reporting for balanced </a:t>
            </a:r>
            <a:r>
              <a:rPr lang="en-US" b="1" dirty="0" smtClean="0">
                <a:solidFill>
                  <a:srgbClr val="7030A0"/>
                </a:solidFill>
              </a:rPr>
              <a:t>dataset is like below :</a:t>
            </a:r>
            <a:endParaRPr lang="en-US" dirty="0">
              <a:solidFill>
                <a:srgbClr val="7030A0"/>
              </a:solidFill>
            </a:endParaRPr>
          </a:p>
        </p:txBody>
      </p:sp>
      <p:sp>
        <p:nvSpPr>
          <p:cNvPr id="7" name="Dikdörtgen 6"/>
          <p:cNvSpPr/>
          <p:nvPr/>
        </p:nvSpPr>
        <p:spPr>
          <a:xfrm>
            <a:off x="8357616" y="3273550"/>
            <a:ext cx="3834384" cy="838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2060"/>
                </a:solidFill>
              </a:rPr>
              <a:t>Precision: 0.63</a:t>
            </a:r>
            <a:endParaRPr lang="en-US" b="1">
              <a:solidFill>
                <a:srgbClr val="002060"/>
              </a:solidFill>
            </a:endParaRPr>
          </a:p>
        </p:txBody>
      </p:sp>
      <p:sp>
        <p:nvSpPr>
          <p:cNvPr id="8" name="Dikdörtgen 7"/>
          <p:cNvSpPr/>
          <p:nvPr/>
        </p:nvSpPr>
        <p:spPr>
          <a:xfrm>
            <a:off x="8357616" y="5888735"/>
            <a:ext cx="3834384" cy="822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2060"/>
                </a:solidFill>
              </a:rPr>
              <a:t>F1-score: 0.61</a:t>
            </a:r>
            <a:endParaRPr lang="en-US" b="1">
              <a:solidFill>
                <a:srgbClr val="002060"/>
              </a:solidFill>
            </a:endParaRPr>
          </a:p>
        </p:txBody>
      </p:sp>
      <p:sp>
        <p:nvSpPr>
          <p:cNvPr id="9" name="Dikdörtgen 8"/>
          <p:cNvSpPr/>
          <p:nvPr/>
        </p:nvSpPr>
        <p:spPr>
          <a:xfrm>
            <a:off x="8357616" y="2128809"/>
            <a:ext cx="3834384"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2060"/>
                </a:solidFill>
              </a:rPr>
              <a:t>Accuracy: 0.63</a:t>
            </a:r>
            <a:endParaRPr lang="en-US" b="1">
              <a:solidFill>
                <a:srgbClr val="002060"/>
              </a:solidFill>
            </a:endParaRPr>
          </a:p>
        </p:txBody>
      </p:sp>
      <p:sp>
        <p:nvSpPr>
          <p:cNvPr id="10" name="Dikdörtgen 9"/>
          <p:cNvSpPr/>
          <p:nvPr/>
        </p:nvSpPr>
        <p:spPr>
          <a:xfrm>
            <a:off x="8357616" y="4526279"/>
            <a:ext cx="3834384" cy="905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2060"/>
                </a:solidFill>
              </a:rPr>
              <a:t>Recall: 0.59</a:t>
            </a:r>
            <a:endParaRPr lang="en-US" b="1">
              <a:solidFill>
                <a:srgbClr val="002060"/>
              </a:solidFill>
            </a:endParaRPr>
          </a:p>
        </p:txBody>
      </p:sp>
    </p:spTree>
    <p:extLst>
      <p:ext uri="{BB962C8B-B14F-4D97-AF65-F5344CB8AC3E}">
        <p14:creationId xmlns:p14="http://schemas.microsoft.com/office/powerpoint/2010/main" val="1167533653"/>
      </p:ext>
    </p:extLst>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3C29D505-96C1-4D86-8FE8-F692CDCBF9E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97BF301D-186A-4A22-8E4C-E1F994A484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594255C9F47049B367F00913BED969" ma:contentTypeVersion="8" ma:contentTypeDescription="Create a new document." ma:contentTypeScope="" ma:versionID="669976127e9d99054ee2095d187ec24b">
  <xsd:schema xmlns:xsd="http://www.w3.org/2001/XMLSchema" xmlns:xs="http://www.w3.org/2001/XMLSchema" xmlns:p="http://schemas.microsoft.com/office/2006/metadata/properties" xmlns:ns2="86177072-acf3-469b-be5f-1201de6410bb" xmlns:ns3="81b85e46-be1c-4d4d-af3f-3ff4749bae08" targetNamespace="http://schemas.microsoft.com/office/2006/metadata/properties" ma:root="true" ma:fieldsID="480bda1865dbc1f7ead824dac06b125f" ns2:_="" ns3:_="">
    <xsd:import namespace="86177072-acf3-469b-be5f-1201de6410bb"/>
    <xsd:import namespace="81b85e46-be1c-4d4d-af3f-3ff4749bae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77072-acf3-469b-be5f-1201de641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b85e46-be1c-4d4d-af3f-3ff4749bae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1b85e46-be1c-4d4d-af3f-3ff4749bae08">
      <UserInfo>
        <DisplayName>Sarah Barr Miller</DisplayName>
        <AccountId>10</AccountId>
        <AccountType/>
      </UserInfo>
      <UserInfo>
        <DisplayName>Sandra Green</DisplayName>
        <AccountId>41</AccountId>
        <AccountType/>
      </UserInfo>
      <UserInfo>
        <DisplayName>Hazel Chesters</DisplayName>
        <AccountId>42</AccountId>
        <AccountType/>
      </UserInfo>
    </SharedWithUsers>
  </documentManagement>
</p:properties>
</file>

<file path=customXml/itemProps1.xml><?xml version="1.0" encoding="utf-8"?>
<ds:datastoreItem xmlns:ds="http://schemas.openxmlformats.org/officeDocument/2006/customXml" ds:itemID="{473D82A4-28C2-4B97-A470-A3247BBF4BEB}">
  <ds:schemaRefs>
    <ds:schemaRef ds:uri="http://schemas.microsoft.com/sharepoint/v3/contenttype/forms"/>
  </ds:schemaRefs>
</ds:datastoreItem>
</file>

<file path=customXml/itemProps2.xml><?xml version="1.0" encoding="utf-8"?>
<ds:datastoreItem xmlns:ds="http://schemas.openxmlformats.org/officeDocument/2006/customXml" ds:itemID="{751A6194-F0BD-4282-83C9-95DFBAD1B667}">
  <ds:schemaRefs>
    <ds:schemaRef ds:uri="81b85e46-be1c-4d4d-af3f-3ff4749bae08"/>
    <ds:schemaRef ds:uri="86177072-acf3-469b-be5f-1201de6410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A0A2C6C-ACEB-4D76-A29E-B1C9FEC52B8B}">
  <ds:schemaRefs>
    <ds:schemaRef ds:uri="81b85e46-be1c-4d4d-af3f-3ff4749bae08"/>
    <ds:schemaRef ds:uri="86177072-acf3-469b-be5f-1201de6410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1818</TotalTime>
  <Words>76</Words>
  <Application>Microsoft Office PowerPoint</Application>
  <PresentationFormat>Geniş ekran</PresentationFormat>
  <Paragraphs>10</Paragraphs>
  <Slides>2</Slides>
  <Notes>0</Notes>
  <HiddenSlides>0</HiddenSlides>
  <MMClips>0</MMClips>
  <ScaleCrop>false</ScaleCrop>
  <HeadingPairs>
    <vt:vector size="6" baseType="variant">
      <vt:variant>
        <vt:lpstr>Kullanılan Yazı Tipleri</vt:lpstr>
      </vt:variant>
      <vt:variant>
        <vt:i4>3</vt:i4>
      </vt:variant>
      <vt:variant>
        <vt:lpstr>Tema</vt:lpstr>
      </vt:variant>
      <vt:variant>
        <vt:i4>2</vt:i4>
      </vt:variant>
      <vt:variant>
        <vt:lpstr>Slayt Başlıkları</vt:lpstr>
      </vt:variant>
      <vt:variant>
        <vt:i4>2</vt:i4>
      </vt:variant>
    </vt:vector>
  </HeadingPairs>
  <TitlesOfParts>
    <vt:vector size="7" baseType="lpstr">
      <vt:lpstr>Arial</vt:lpstr>
      <vt:lpstr>Calibri</vt:lpstr>
      <vt:lpstr>Mylius Modern</vt:lpstr>
      <vt:lpstr>Section Heading</vt:lpstr>
      <vt:lpstr>Slide Body - Curious Blue (ABBA)</vt:lpstr>
      <vt:lpstr>British Airways</vt:lpstr>
      <vt:lpstr>Findings from predictive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subject/>
  <dc:creator>Jake Pearce</dc:creator>
  <cp:keywords/>
  <dc:description/>
  <cp:lastModifiedBy>Lenovo</cp:lastModifiedBy>
  <cp:revision>31</cp:revision>
  <cp:lastPrinted>2022-06-09T07:44:13Z</cp:lastPrinted>
  <dcterms:created xsi:type="dcterms:W3CDTF">2022-02-22T07:39:05Z</dcterms:created>
  <dcterms:modified xsi:type="dcterms:W3CDTF">2023-08-10T19:12:11Z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ies>
</file>