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 autoAdjust="0"/>
    <p:restoredTop sz="94671" autoAdjust="0"/>
  </p:normalViewPr>
  <p:slideViewPr>
    <p:cSldViewPr>
      <p:cViewPr varScale="1">
        <p:scale>
          <a:sx n="81" d="100"/>
          <a:sy n="81" d="100"/>
        </p:scale>
        <p:origin x="816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11CB22-4637-441F-8307-432FB3F3D77A}" type="doc">
      <dgm:prSet loTypeId="urn:microsoft.com/office/officeart/2005/8/layout/orgChart1" loCatId="hierarchy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3656C575-3A4A-4499-B575-6F1C50C881DF}">
      <dgm:prSet phldrT="[Текст]"/>
      <dgm:spPr/>
      <dgm:t>
        <a:bodyPr/>
        <a:lstStyle/>
        <a:p>
          <a:r>
            <a:rPr lang="ru-RU" dirty="0">
              <a:latin typeface="Myriad Pro" pitchFamily="34" charset="0"/>
            </a:rPr>
            <a:t>Регистрация</a:t>
          </a:r>
        </a:p>
      </dgm:t>
    </dgm:pt>
    <dgm:pt modelId="{7A2DB39C-6A8A-4687-849A-46AE48308181}" type="parTrans" cxnId="{1254606E-0026-4A7C-8313-E0E3E9E5E73B}">
      <dgm:prSet/>
      <dgm:spPr/>
      <dgm:t>
        <a:bodyPr/>
        <a:lstStyle/>
        <a:p>
          <a:endParaRPr lang="ru-RU">
            <a:latin typeface="Myriad Pro" pitchFamily="34" charset="0"/>
          </a:endParaRPr>
        </a:p>
      </dgm:t>
    </dgm:pt>
    <dgm:pt modelId="{07BB4D55-29F8-4D83-BBF5-A535B924BFC8}" type="sibTrans" cxnId="{1254606E-0026-4A7C-8313-E0E3E9E5E73B}">
      <dgm:prSet/>
      <dgm:spPr/>
      <dgm:t>
        <a:bodyPr/>
        <a:lstStyle/>
        <a:p>
          <a:endParaRPr lang="ru-RU">
            <a:latin typeface="Myriad Pro" pitchFamily="34" charset="0"/>
          </a:endParaRPr>
        </a:p>
      </dgm:t>
    </dgm:pt>
    <dgm:pt modelId="{41B2CAF0-9E77-4C2E-8A1C-6C47BD7D4555}" type="asst">
      <dgm:prSet phldrT="[Текст]"/>
      <dgm:spPr/>
      <dgm:t>
        <a:bodyPr/>
        <a:lstStyle/>
        <a:p>
          <a:r>
            <a:rPr lang="ru-RU" dirty="0">
              <a:latin typeface="Myriad Pro" pitchFamily="34" charset="0"/>
            </a:rPr>
            <a:t>Вход</a:t>
          </a:r>
        </a:p>
      </dgm:t>
    </dgm:pt>
    <dgm:pt modelId="{0D75D914-4805-4022-8677-488F8C1EB8AA}" type="parTrans" cxnId="{A4501C4E-EAF4-4A43-8597-F0B8F9D52E9D}">
      <dgm:prSet/>
      <dgm:spPr/>
      <dgm:t>
        <a:bodyPr/>
        <a:lstStyle/>
        <a:p>
          <a:endParaRPr lang="ru-RU">
            <a:latin typeface="Myriad Pro" pitchFamily="34" charset="0"/>
          </a:endParaRPr>
        </a:p>
      </dgm:t>
    </dgm:pt>
    <dgm:pt modelId="{D9D19184-D507-4A4A-BBB8-D195C8E05C99}" type="sibTrans" cxnId="{A4501C4E-EAF4-4A43-8597-F0B8F9D52E9D}">
      <dgm:prSet/>
      <dgm:spPr/>
      <dgm:t>
        <a:bodyPr/>
        <a:lstStyle/>
        <a:p>
          <a:endParaRPr lang="ru-RU">
            <a:latin typeface="Myriad Pro" pitchFamily="34" charset="0"/>
          </a:endParaRPr>
        </a:p>
      </dgm:t>
    </dgm:pt>
    <dgm:pt modelId="{71687721-DA59-4B4F-8C12-2750FE2E9857}">
      <dgm:prSet phldrT="[Текст]"/>
      <dgm:spPr/>
      <dgm:t>
        <a:bodyPr/>
        <a:lstStyle/>
        <a:p>
          <a:r>
            <a:rPr lang="ru-RU" dirty="0">
              <a:latin typeface="Myriad Pro" pitchFamily="34" charset="0"/>
            </a:rPr>
            <a:t>Профиль</a:t>
          </a:r>
        </a:p>
      </dgm:t>
    </dgm:pt>
    <dgm:pt modelId="{B2183FA0-DEE9-4ED3-B10A-A403A0590A33}" type="parTrans" cxnId="{84A63DDC-7927-43DA-9E22-C7A01DEB2933}">
      <dgm:prSet/>
      <dgm:spPr/>
      <dgm:t>
        <a:bodyPr/>
        <a:lstStyle/>
        <a:p>
          <a:endParaRPr lang="ru-RU">
            <a:latin typeface="Myriad Pro" pitchFamily="34" charset="0"/>
          </a:endParaRPr>
        </a:p>
      </dgm:t>
    </dgm:pt>
    <dgm:pt modelId="{B2CAD40F-D79B-4554-B058-414D917CD2C2}" type="sibTrans" cxnId="{84A63DDC-7927-43DA-9E22-C7A01DEB2933}">
      <dgm:prSet/>
      <dgm:spPr/>
      <dgm:t>
        <a:bodyPr/>
        <a:lstStyle/>
        <a:p>
          <a:endParaRPr lang="ru-RU">
            <a:latin typeface="Myriad Pro" pitchFamily="34" charset="0"/>
          </a:endParaRPr>
        </a:p>
      </dgm:t>
    </dgm:pt>
    <dgm:pt modelId="{A9B787E2-0406-48D0-A5EC-B010D2B01118}">
      <dgm:prSet phldrT="[Текст]"/>
      <dgm:spPr/>
      <dgm:t>
        <a:bodyPr/>
        <a:lstStyle/>
        <a:p>
          <a:r>
            <a:rPr lang="ru-RU" dirty="0">
              <a:latin typeface="Myriad Pro" pitchFamily="34" charset="0"/>
            </a:rPr>
            <a:t>Проекты</a:t>
          </a:r>
        </a:p>
      </dgm:t>
    </dgm:pt>
    <dgm:pt modelId="{C64BAA1E-F541-4811-A011-4E515F701220}" type="parTrans" cxnId="{211068F7-9297-43F4-8DA8-B8CE0BF42465}">
      <dgm:prSet/>
      <dgm:spPr/>
      <dgm:t>
        <a:bodyPr/>
        <a:lstStyle/>
        <a:p>
          <a:endParaRPr lang="ru-RU">
            <a:latin typeface="Myriad Pro" pitchFamily="34" charset="0"/>
          </a:endParaRPr>
        </a:p>
      </dgm:t>
    </dgm:pt>
    <dgm:pt modelId="{75143737-CCCC-4BC3-8B7C-C98420C45AB8}" type="sibTrans" cxnId="{211068F7-9297-43F4-8DA8-B8CE0BF42465}">
      <dgm:prSet/>
      <dgm:spPr/>
      <dgm:t>
        <a:bodyPr/>
        <a:lstStyle/>
        <a:p>
          <a:endParaRPr lang="ru-RU">
            <a:latin typeface="Myriad Pro" pitchFamily="34" charset="0"/>
          </a:endParaRPr>
        </a:p>
      </dgm:t>
    </dgm:pt>
    <dgm:pt modelId="{5E62D905-7E72-4C58-B12F-94E2EA0685DC}">
      <dgm:prSet/>
      <dgm:spPr/>
      <dgm:t>
        <a:bodyPr/>
        <a:lstStyle/>
        <a:p>
          <a:r>
            <a:rPr lang="ru-RU" dirty="0">
              <a:latin typeface="Myriad Pro" pitchFamily="34" charset="0"/>
            </a:rPr>
            <a:t>Ваш проект</a:t>
          </a:r>
        </a:p>
      </dgm:t>
    </dgm:pt>
    <dgm:pt modelId="{B6B48147-5ED3-4728-A56A-EE41855A70AD}" type="parTrans" cxnId="{6E15A005-3001-4964-86FE-C60E2F7662E7}">
      <dgm:prSet/>
      <dgm:spPr/>
      <dgm:t>
        <a:bodyPr/>
        <a:lstStyle/>
        <a:p>
          <a:endParaRPr lang="ru-RU">
            <a:latin typeface="Myriad Pro" pitchFamily="34" charset="0"/>
          </a:endParaRPr>
        </a:p>
      </dgm:t>
    </dgm:pt>
    <dgm:pt modelId="{E06CFECA-9A64-40AC-8289-BA2BC3096332}" type="sibTrans" cxnId="{6E15A005-3001-4964-86FE-C60E2F7662E7}">
      <dgm:prSet/>
      <dgm:spPr/>
      <dgm:t>
        <a:bodyPr/>
        <a:lstStyle/>
        <a:p>
          <a:endParaRPr lang="ru-RU">
            <a:latin typeface="Myriad Pro" pitchFamily="34" charset="0"/>
          </a:endParaRPr>
        </a:p>
      </dgm:t>
    </dgm:pt>
    <dgm:pt modelId="{AC5B6E5A-E214-4D80-A599-3E43A38FECAA}">
      <dgm:prSet/>
      <dgm:spPr/>
      <dgm:t>
        <a:bodyPr/>
        <a:lstStyle/>
        <a:p>
          <a:r>
            <a:rPr lang="ru-RU" dirty="0">
              <a:latin typeface="Myriad Pro" pitchFamily="34" charset="0"/>
            </a:rPr>
            <a:t>Структура</a:t>
          </a:r>
        </a:p>
      </dgm:t>
    </dgm:pt>
    <dgm:pt modelId="{28D85056-BA13-4106-BBA7-3EF668687E92}" type="parTrans" cxnId="{6BFBD0B1-D772-4D00-9228-1C2C045E25C2}">
      <dgm:prSet/>
      <dgm:spPr/>
      <dgm:t>
        <a:bodyPr/>
        <a:lstStyle/>
        <a:p>
          <a:endParaRPr lang="ru-RU">
            <a:latin typeface="Myriad Pro" pitchFamily="34" charset="0"/>
          </a:endParaRPr>
        </a:p>
      </dgm:t>
    </dgm:pt>
    <dgm:pt modelId="{B04E4444-0DC6-4359-A443-755685FC6C81}" type="sibTrans" cxnId="{6BFBD0B1-D772-4D00-9228-1C2C045E25C2}">
      <dgm:prSet/>
      <dgm:spPr/>
      <dgm:t>
        <a:bodyPr/>
        <a:lstStyle/>
        <a:p>
          <a:endParaRPr lang="ru-RU">
            <a:latin typeface="Myriad Pro" pitchFamily="34" charset="0"/>
          </a:endParaRPr>
        </a:p>
      </dgm:t>
    </dgm:pt>
    <dgm:pt modelId="{4010A288-D2EB-4A23-8BF8-A08BD7FD6107}">
      <dgm:prSet/>
      <dgm:spPr/>
      <dgm:t>
        <a:bodyPr/>
        <a:lstStyle/>
        <a:p>
          <a:r>
            <a:rPr lang="ru-RU" dirty="0">
              <a:latin typeface="Myriad Pro" pitchFamily="34" charset="0"/>
            </a:rPr>
            <a:t>Описание</a:t>
          </a:r>
        </a:p>
      </dgm:t>
    </dgm:pt>
    <dgm:pt modelId="{BAECA613-9087-4D56-97F5-D4B026A10FBA}" type="parTrans" cxnId="{07C9A267-94C8-4FBD-94C3-535BFA017537}">
      <dgm:prSet/>
      <dgm:spPr/>
      <dgm:t>
        <a:bodyPr/>
        <a:lstStyle/>
        <a:p>
          <a:endParaRPr lang="ru-RU">
            <a:latin typeface="Myriad Pro" pitchFamily="34" charset="0"/>
          </a:endParaRPr>
        </a:p>
      </dgm:t>
    </dgm:pt>
    <dgm:pt modelId="{346A48A8-D461-4AFF-9D85-C4358FEEC3D9}" type="sibTrans" cxnId="{07C9A267-94C8-4FBD-94C3-535BFA017537}">
      <dgm:prSet/>
      <dgm:spPr/>
      <dgm:t>
        <a:bodyPr/>
        <a:lstStyle/>
        <a:p>
          <a:endParaRPr lang="ru-RU">
            <a:latin typeface="Myriad Pro" pitchFamily="34" charset="0"/>
          </a:endParaRPr>
        </a:p>
      </dgm:t>
    </dgm:pt>
    <dgm:pt modelId="{FF70EBF7-3586-4D8C-82AF-73A673D545C4}">
      <dgm:prSet/>
      <dgm:spPr/>
      <dgm:t>
        <a:bodyPr/>
        <a:lstStyle/>
        <a:p>
          <a:r>
            <a:rPr lang="ru-RU" dirty="0">
              <a:latin typeface="Myriad Pro" pitchFamily="34" charset="0"/>
            </a:rPr>
            <a:t>Просмотр</a:t>
          </a:r>
        </a:p>
      </dgm:t>
    </dgm:pt>
    <dgm:pt modelId="{95EC9CF2-AA20-4602-8A4B-04B2B4A41310}" type="parTrans" cxnId="{5CEE82A8-BAAE-42B7-8339-2AB26E07E9CC}">
      <dgm:prSet/>
      <dgm:spPr/>
      <dgm:t>
        <a:bodyPr/>
        <a:lstStyle/>
        <a:p>
          <a:endParaRPr lang="ru-RU">
            <a:latin typeface="Myriad Pro" pitchFamily="34" charset="0"/>
          </a:endParaRPr>
        </a:p>
      </dgm:t>
    </dgm:pt>
    <dgm:pt modelId="{08903370-4D25-4AD6-BAC7-866F299A0E6A}" type="sibTrans" cxnId="{5CEE82A8-BAAE-42B7-8339-2AB26E07E9CC}">
      <dgm:prSet/>
      <dgm:spPr/>
      <dgm:t>
        <a:bodyPr/>
        <a:lstStyle/>
        <a:p>
          <a:endParaRPr lang="ru-RU">
            <a:latin typeface="Myriad Pro" pitchFamily="34" charset="0"/>
          </a:endParaRPr>
        </a:p>
      </dgm:t>
    </dgm:pt>
    <dgm:pt modelId="{F8550033-754E-4C60-95D4-5B26AD55BF58}" type="pres">
      <dgm:prSet presAssocID="{8811CB22-4637-441F-8307-432FB3F3D77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049C430-848A-40B0-A58A-B9BEB0B39352}" type="pres">
      <dgm:prSet presAssocID="{3656C575-3A4A-4499-B575-6F1C50C881DF}" presName="hierRoot1" presStyleCnt="0">
        <dgm:presLayoutVars>
          <dgm:hierBranch val="init"/>
        </dgm:presLayoutVars>
      </dgm:prSet>
      <dgm:spPr/>
    </dgm:pt>
    <dgm:pt modelId="{94BC39DF-A778-413F-8485-F22155EC943E}" type="pres">
      <dgm:prSet presAssocID="{3656C575-3A4A-4499-B575-6F1C50C881DF}" presName="rootComposite1" presStyleCnt="0"/>
      <dgm:spPr/>
    </dgm:pt>
    <dgm:pt modelId="{32AFAB86-9879-4322-AB89-102E154F721E}" type="pres">
      <dgm:prSet presAssocID="{3656C575-3A4A-4499-B575-6F1C50C881DF}" presName="rootText1" presStyleLbl="node0" presStyleIdx="0" presStyleCnt="1" custScaleX="197399" custScaleY="94424">
        <dgm:presLayoutVars>
          <dgm:chPref val="3"/>
        </dgm:presLayoutVars>
      </dgm:prSet>
      <dgm:spPr/>
    </dgm:pt>
    <dgm:pt modelId="{9BFAF75B-B06A-4216-BE7E-3C5C604949A1}" type="pres">
      <dgm:prSet presAssocID="{3656C575-3A4A-4499-B575-6F1C50C881DF}" presName="rootConnector1" presStyleLbl="node1" presStyleIdx="0" presStyleCnt="0"/>
      <dgm:spPr/>
    </dgm:pt>
    <dgm:pt modelId="{59846129-866A-43FC-8E44-F49643BAC9A6}" type="pres">
      <dgm:prSet presAssocID="{3656C575-3A4A-4499-B575-6F1C50C881DF}" presName="hierChild2" presStyleCnt="0"/>
      <dgm:spPr/>
    </dgm:pt>
    <dgm:pt modelId="{76A74B0C-C2C5-4218-A3C8-76B266CC003F}" type="pres">
      <dgm:prSet presAssocID="{B2183FA0-DEE9-4ED3-B10A-A403A0590A33}" presName="Name37" presStyleLbl="parChTrans1D2" presStyleIdx="0" presStyleCnt="3"/>
      <dgm:spPr/>
    </dgm:pt>
    <dgm:pt modelId="{23111475-5E30-49AC-82E9-66E72A30A9F9}" type="pres">
      <dgm:prSet presAssocID="{71687721-DA59-4B4F-8C12-2750FE2E9857}" presName="hierRoot2" presStyleCnt="0">
        <dgm:presLayoutVars>
          <dgm:hierBranch val="init"/>
        </dgm:presLayoutVars>
      </dgm:prSet>
      <dgm:spPr/>
    </dgm:pt>
    <dgm:pt modelId="{46C90279-576A-4548-ADAA-70BEE9B18EDD}" type="pres">
      <dgm:prSet presAssocID="{71687721-DA59-4B4F-8C12-2750FE2E9857}" presName="rootComposite" presStyleCnt="0"/>
      <dgm:spPr/>
    </dgm:pt>
    <dgm:pt modelId="{41CD5A85-2F8E-4869-AE96-9EC49BB67A90}" type="pres">
      <dgm:prSet presAssocID="{71687721-DA59-4B4F-8C12-2750FE2E9857}" presName="rootText" presStyleLbl="node2" presStyleIdx="0" presStyleCnt="2" custScaleX="130640">
        <dgm:presLayoutVars>
          <dgm:chPref val="3"/>
        </dgm:presLayoutVars>
      </dgm:prSet>
      <dgm:spPr/>
    </dgm:pt>
    <dgm:pt modelId="{CE3921B7-05EC-4759-ACCD-58C830D1143A}" type="pres">
      <dgm:prSet presAssocID="{71687721-DA59-4B4F-8C12-2750FE2E9857}" presName="rootConnector" presStyleLbl="node2" presStyleIdx="0" presStyleCnt="2"/>
      <dgm:spPr/>
    </dgm:pt>
    <dgm:pt modelId="{E7D30130-A82F-425E-B463-ACF46444E986}" type="pres">
      <dgm:prSet presAssocID="{71687721-DA59-4B4F-8C12-2750FE2E9857}" presName="hierChild4" presStyleCnt="0"/>
      <dgm:spPr/>
    </dgm:pt>
    <dgm:pt modelId="{2C346D6D-07D2-4872-9130-2784B286827E}" type="pres">
      <dgm:prSet presAssocID="{71687721-DA59-4B4F-8C12-2750FE2E9857}" presName="hierChild5" presStyleCnt="0"/>
      <dgm:spPr/>
    </dgm:pt>
    <dgm:pt modelId="{56F456CB-B7E7-4F5F-9DE4-2F72161DDB75}" type="pres">
      <dgm:prSet presAssocID="{C64BAA1E-F541-4811-A011-4E515F701220}" presName="Name37" presStyleLbl="parChTrans1D2" presStyleIdx="1" presStyleCnt="3"/>
      <dgm:spPr/>
    </dgm:pt>
    <dgm:pt modelId="{2DDD981B-0FB5-4A5E-B511-86A6C35B9024}" type="pres">
      <dgm:prSet presAssocID="{A9B787E2-0406-48D0-A5EC-B010D2B01118}" presName="hierRoot2" presStyleCnt="0">
        <dgm:presLayoutVars>
          <dgm:hierBranch val="init"/>
        </dgm:presLayoutVars>
      </dgm:prSet>
      <dgm:spPr/>
    </dgm:pt>
    <dgm:pt modelId="{0A482B87-E0F7-4943-A8FD-FA5C4C23F588}" type="pres">
      <dgm:prSet presAssocID="{A9B787E2-0406-48D0-A5EC-B010D2B01118}" presName="rootComposite" presStyleCnt="0"/>
      <dgm:spPr/>
    </dgm:pt>
    <dgm:pt modelId="{919E2B5A-9A78-4C55-AEAC-C2CA13DFC4E7}" type="pres">
      <dgm:prSet presAssocID="{A9B787E2-0406-48D0-A5EC-B010D2B01118}" presName="rootText" presStyleLbl="node2" presStyleIdx="1" presStyleCnt="2" custScaleX="163370">
        <dgm:presLayoutVars>
          <dgm:chPref val="3"/>
        </dgm:presLayoutVars>
      </dgm:prSet>
      <dgm:spPr/>
    </dgm:pt>
    <dgm:pt modelId="{348AEFE7-4933-4B1A-BAE1-82BCECF8ECA3}" type="pres">
      <dgm:prSet presAssocID="{A9B787E2-0406-48D0-A5EC-B010D2B01118}" presName="rootConnector" presStyleLbl="node2" presStyleIdx="1" presStyleCnt="2"/>
      <dgm:spPr/>
    </dgm:pt>
    <dgm:pt modelId="{09338250-CF08-4BC6-8DCE-BEB5B9623217}" type="pres">
      <dgm:prSet presAssocID="{A9B787E2-0406-48D0-A5EC-B010D2B01118}" presName="hierChild4" presStyleCnt="0"/>
      <dgm:spPr/>
    </dgm:pt>
    <dgm:pt modelId="{03020B12-0F63-4E6D-B1FA-969E53C0C8F2}" type="pres">
      <dgm:prSet presAssocID="{B6B48147-5ED3-4728-A56A-EE41855A70AD}" presName="Name37" presStyleLbl="parChTrans1D3" presStyleIdx="0" presStyleCnt="1"/>
      <dgm:spPr/>
    </dgm:pt>
    <dgm:pt modelId="{890CD73D-4951-4454-B22A-8B4646309FFF}" type="pres">
      <dgm:prSet presAssocID="{5E62D905-7E72-4C58-B12F-94E2EA0685DC}" presName="hierRoot2" presStyleCnt="0">
        <dgm:presLayoutVars>
          <dgm:hierBranch val="init"/>
        </dgm:presLayoutVars>
      </dgm:prSet>
      <dgm:spPr/>
    </dgm:pt>
    <dgm:pt modelId="{5DCD1147-2D3C-437C-97AC-FB88BD3B0178}" type="pres">
      <dgm:prSet presAssocID="{5E62D905-7E72-4C58-B12F-94E2EA0685DC}" presName="rootComposite" presStyleCnt="0"/>
      <dgm:spPr/>
    </dgm:pt>
    <dgm:pt modelId="{61FDAB40-255B-4406-8B9F-80B8755C3DAD}" type="pres">
      <dgm:prSet presAssocID="{5E62D905-7E72-4C58-B12F-94E2EA0685DC}" presName="rootText" presStyleLbl="node3" presStyleIdx="0" presStyleCnt="1" custScaleX="160178" custLinFactNeighborX="2000" custLinFactNeighborY="-24303">
        <dgm:presLayoutVars>
          <dgm:chPref val="3"/>
        </dgm:presLayoutVars>
      </dgm:prSet>
      <dgm:spPr/>
    </dgm:pt>
    <dgm:pt modelId="{52BAF999-18AE-4339-98F1-B035636D577F}" type="pres">
      <dgm:prSet presAssocID="{5E62D905-7E72-4C58-B12F-94E2EA0685DC}" presName="rootConnector" presStyleLbl="node3" presStyleIdx="0" presStyleCnt="1"/>
      <dgm:spPr/>
    </dgm:pt>
    <dgm:pt modelId="{484B39E1-A572-42C1-B2E2-DB06C96CE4BE}" type="pres">
      <dgm:prSet presAssocID="{5E62D905-7E72-4C58-B12F-94E2EA0685DC}" presName="hierChild4" presStyleCnt="0"/>
      <dgm:spPr/>
    </dgm:pt>
    <dgm:pt modelId="{2F152091-4E02-49F3-9679-F089B507454B}" type="pres">
      <dgm:prSet presAssocID="{28D85056-BA13-4106-BBA7-3EF668687E92}" presName="Name37" presStyleLbl="parChTrans1D4" presStyleIdx="0" presStyleCnt="3"/>
      <dgm:spPr/>
    </dgm:pt>
    <dgm:pt modelId="{5CFB690B-A204-4838-966D-7AC123C13666}" type="pres">
      <dgm:prSet presAssocID="{AC5B6E5A-E214-4D80-A599-3E43A38FECAA}" presName="hierRoot2" presStyleCnt="0">
        <dgm:presLayoutVars>
          <dgm:hierBranch val="init"/>
        </dgm:presLayoutVars>
      </dgm:prSet>
      <dgm:spPr/>
    </dgm:pt>
    <dgm:pt modelId="{AD4D36B9-9780-424E-9C39-FC235AD2C5E7}" type="pres">
      <dgm:prSet presAssocID="{AC5B6E5A-E214-4D80-A599-3E43A38FECAA}" presName="rootComposite" presStyleCnt="0"/>
      <dgm:spPr/>
    </dgm:pt>
    <dgm:pt modelId="{B9765DE1-A614-491D-A768-FF2AF7E8DDEE}" type="pres">
      <dgm:prSet presAssocID="{AC5B6E5A-E214-4D80-A599-3E43A38FECAA}" presName="rootText" presStyleLbl="node4" presStyleIdx="0" presStyleCnt="3" custScaleX="138952" custLinFactNeighborX="29371" custLinFactNeighborY="-42518">
        <dgm:presLayoutVars>
          <dgm:chPref val="3"/>
        </dgm:presLayoutVars>
      </dgm:prSet>
      <dgm:spPr/>
    </dgm:pt>
    <dgm:pt modelId="{345614F4-AFF5-4E83-937C-AA1098B1DF4F}" type="pres">
      <dgm:prSet presAssocID="{AC5B6E5A-E214-4D80-A599-3E43A38FECAA}" presName="rootConnector" presStyleLbl="node4" presStyleIdx="0" presStyleCnt="3"/>
      <dgm:spPr/>
    </dgm:pt>
    <dgm:pt modelId="{42C3982C-7351-454C-8CF5-00BE60F349E6}" type="pres">
      <dgm:prSet presAssocID="{AC5B6E5A-E214-4D80-A599-3E43A38FECAA}" presName="hierChild4" presStyleCnt="0"/>
      <dgm:spPr/>
    </dgm:pt>
    <dgm:pt modelId="{9C718FC9-43DE-4ECB-A9AE-15C303F19DF7}" type="pres">
      <dgm:prSet presAssocID="{AC5B6E5A-E214-4D80-A599-3E43A38FECAA}" presName="hierChild5" presStyleCnt="0"/>
      <dgm:spPr/>
    </dgm:pt>
    <dgm:pt modelId="{134B809F-305E-4CCC-AFD3-B9CF6A22870C}" type="pres">
      <dgm:prSet presAssocID="{BAECA613-9087-4D56-97F5-D4B026A10FBA}" presName="Name37" presStyleLbl="parChTrans1D4" presStyleIdx="1" presStyleCnt="3"/>
      <dgm:spPr/>
    </dgm:pt>
    <dgm:pt modelId="{71C602D2-CDB8-4364-AF65-543FDBDC85D5}" type="pres">
      <dgm:prSet presAssocID="{4010A288-D2EB-4A23-8BF8-A08BD7FD6107}" presName="hierRoot2" presStyleCnt="0">
        <dgm:presLayoutVars>
          <dgm:hierBranch val="init"/>
        </dgm:presLayoutVars>
      </dgm:prSet>
      <dgm:spPr/>
    </dgm:pt>
    <dgm:pt modelId="{094E3E88-2C72-4329-8184-0148D82574A8}" type="pres">
      <dgm:prSet presAssocID="{4010A288-D2EB-4A23-8BF8-A08BD7FD6107}" presName="rootComposite" presStyleCnt="0"/>
      <dgm:spPr/>
    </dgm:pt>
    <dgm:pt modelId="{4AB2CA3E-DAE4-490C-80D8-3FF6DB4B7FF5}" type="pres">
      <dgm:prSet presAssocID="{4010A288-D2EB-4A23-8BF8-A08BD7FD6107}" presName="rootText" presStyleLbl="node4" presStyleIdx="1" presStyleCnt="3" custScaleX="130248" custLinFactNeighborX="92441" custLinFactNeighborY="-69537">
        <dgm:presLayoutVars>
          <dgm:chPref val="3"/>
        </dgm:presLayoutVars>
      </dgm:prSet>
      <dgm:spPr/>
    </dgm:pt>
    <dgm:pt modelId="{4F79D500-234A-4596-BDDA-B88DB4856FFA}" type="pres">
      <dgm:prSet presAssocID="{4010A288-D2EB-4A23-8BF8-A08BD7FD6107}" presName="rootConnector" presStyleLbl="node4" presStyleIdx="1" presStyleCnt="3"/>
      <dgm:spPr/>
    </dgm:pt>
    <dgm:pt modelId="{7DD16F63-8705-49AF-A082-7C9E31FE3F3E}" type="pres">
      <dgm:prSet presAssocID="{4010A288-D2EB-4A23-8BF8-A08BD7FD6107}" presName="hierChild4" presStyleCnt="0"/>
      <dgm:spPr/>
    </dgm:pt>
    <dgm:pt modelId="{5EC52EF9-4060-4C20-A708-3B64D25C4D9E}" type="pres">
      <dgm:prSet presAssocID="{4010A288-D2EB-4A23-8BF8-A08BD7FD6107}" presName="hierChild5" presStyleCnt="0"/>
      <dgm:spPr/>
    </dgm:pt>
    <dgm:pt modelId="{FC0B78C4-94DB-4F9B-A95F-70EC876BF469}" type="pres">
      <dgm:prSet presAssocID="{95EC9CF2-AA20-4602-8A4B-04B2B4A41310}" presName="Name37" presStyleLbl="parChTrans1D4" presStyleIdx="2" presStyleCnt="3"/>
      <dgm:spPr/>
    </dgm:pt>
    <dgm:pt modelId="{373A6D55-D6B5-4AE9-A501-79413EA605C6}" type="pres">
      <dgm:prSet presAssocID="{FF70EBF7-3586-4D8C-82AF-73A673D545C4}" presName="hierRoot2" presStyleCnt="0">
        <dgm:presLayoutVars>
          <dgm:hierBranch val="init"/>
        </dgm:presLayoutVars>
      </dgm:prSet>
      <dgm:spPr/>
    </dgm:pt>
    <dgm:pt modelId="{9F8D6059-57F3-4FCD-9532-64DEA65FA201}" type="pres">
      <dgm:prSet presAssocID="{FF70EBF7-3586-4D8C-82AF-73A673D545C4}" presName="rootComposite" presStyleCnt="0"/>
      <dgm:spPr/>
    </dgm:pt>
    <dgm:pt modelId="{97D1496F-5E35-4EDE-A130-EE1C44C0B6EC}" type="pres">
      <dgm:prSet presAssocID="{FF70EBF7-3586-4D8C-82AF-73A673D545C4}" presName="rootText" presStyleLbl="node4" presStyleIdx="2" presStyleCnt="3" custScaleX="131610" custLinFactX="60347" custLinFactY="-2885" custLinFactNeighborX="100000" custLinFactNeighborY="-100000">
        <dgm:presLayoutVars>
          <dgm:chPref val="3"/>
        </dgm:presLayoutVars>
      </dgm:prSet>
      <dgm:spPr/>
    </dgm:pt>
    <dgm:pt modelId="{BDFDBF42-A1A4-42EC-8A08-98E747E27E98}" type="pres">
      <dgm:prSet presAssocID="{FF70EBF7-3586-4D8C-82AF-73A673D545C4}" presName="rootConnector" presStyleLbl="node4" presStyleIdx="2" presStyleCnt="3"/>
      <dgm:spPr/>
    </dgm:pt>
    <dgm:pt modelId="{CA11C8C9-FD43-4853-BF3F-7039F53C1DF4}" type="pres">
      <dgm:prSet presAssocID="{FF70EBF7-3586-4D8C-82AF-73A673D545C4}" presName="hierChild4" presStyleCnt="0"/>
      <dgm:spPr/>
    </dgm:pt>
    <dgm:pt modelId="{66C506D0-04DD-4C7D-BBAA-3265B6F492F6}" type="pres">
      <dgm:prSet presAssocID="{FF70EBF7-3586-4D8C-82AF-73A673D545C4}" presName="hierChild5" presStyleCnt="0"/>
      <dgm:spPr/>
    </dgm:pt>
    <dgm:pt modelId="{21CC0760-0025-40DE-880F-4CFC4C6A923B}" type="pres">
      <dgm:prSet presAssocID="{5E62D905-7E72-4C58-B12F-94E2EA0685DC}" presName="hierChild5" presStyleCnt="0"/>
      <dgm:spPr/>
    </dgm:pt>
    <dgm:pt modelId="{85FF0D77-166C-4B85-8D87-FA383963F5DE}" type="pres">
      <dgm:prSet presAssocID="{A9B787E2-0406-48D0-A5EC-B010D2B01118}" presName="hierChild5" presStyleCnt="0"/>
      <dgm:spPr/>
    </dgm:pt>
    <dgm:pt modelId="{A6C97831-4FFE-4E32-A6CF-25124DE933E0}" type="pres">
      <dgm:prSet presAssocID="{3656C575-3A4A-4499-B575-6F1C50C881DF}" presName="hierChild3" presStyleCnt="0"/>
      <dgm:spPr/>
    </dgm:pt>
    <dgm:pt modelId="{91634171-A828-44C3-B383-F04C58A3646B}" type="pres">
      <dgm:prSet presAssocID="{0D75D914-4805-4022-8677-488F8C1EB8AA}" presName="Name111" presStyleLbl="parChTrans1D2" presStyleIdx="2" presStyleCnt="3"/>
      <dgm:spPr/>
    </dgm:pt>
    <dgm:pt modelId="{44577D9F-B4E6-4D32-942C-9773FA2D675E}" type="pres">
      <dgm:prSet presAssocID="{41B2CAF0-9E77-4C2E-8A1C-6C47BD7D4555}" presName="hierRoot3" presStyleCnt="0">
        <dgm:presLayoutVars>
          <dgm:hierBranch val="init"/>
        </dgm:presLayoutVars>
      </dgm:prSet>
      <dgm:spPr/>
    </dgm:pt>
    <dgm:pt modelId="{896821ED-66C3-47EA-B05D-E2AEE76B1838}" type="pres">
      <dgm:prSet presAssocID="{41B2CAF0-9E77-4C2E-8A1C-6C47BD7D4555}" presName="rootComposite3" presStyleCnt="0"/>
      <dgm:spPr/>
    </dgm:pt>
    <dgm:pt modelId="{3C7F0221-E680-4929-96DA-A2581D4DD4B1}" type="pres">
      <dgm:prSet presAssocID="{41B2CAF0-9E77-4C2E-8A1C-6C47BD7D4555}" presName="rootText3" presStyleLbl="asst1" presStyleIdx="0" presStyleCnt="1">
        <dgm:presLayoutVars>
          <dgm:chPref val="3"/>
        </dgm:presLayoutVars>
      </dgm:prSet>
      <dgm:spPr/>
    </dgm:pt>
    <dgm:pt modelId="{ADD3E0D2-6D52-41D2-BEB2-DC0F92CD9609}" type="pres">
      <dgm:prSet presAssocID="{41B2CAF0-9E77-4C2E-8A1C-6C47BD7D4555}" presName="rootConnector3" presStyleLbl="asst1" presStyleIdx="0" presStyleCnt="1"/>
      <dgm:spPr/>
    </dgm:pt>
    <dgm:pt modelId="{AEB7A298-1270-4B14-BC28-EEC74635F0CD}" type="pres">
      <dgm:prSet presAssocID="{41B2CAF0-9E77-4C2E-8A1C-6C47BD7D4555}" presName="hierChild6" presStyleCnt="0"/>
      <dgm:spPr/>
    </dgm:pt>
    <dgm:pt modelId="{0FF8B317-8CB5-4078-AE60-399D34271D59}" type="pres">
      <dgm:prSet presAssocID="{41B2CAF0-9E77-4C2E-8A1C-6C47BD7D4555}" presName="hierChild7" presStyleCnt="0"/>
      <dgm:spPr/>
    </dgm:pt>
  </dgm:ptLst>
  <dgm:cxnLst>
    <dgm:cxn modelId="{6E15A005-3001-4964-86FE-C60E2F7662E7}" srcId="{A9B787E2-0406-48D0-A5EC-B010D2B01118}" destId="{5E62D905-7E72-4C58-B12F-94E2EA0685DC}" srcOrd="0" destOrd="0" parTransId="{B6B48147-5ED3-4728-A56A-EE41855A70AD}" sibTransId="{E06CFECA-9A64-40AC-8289-BA2BC3096332}"/>
    <dgm:cxn modelId="{1A05181A-CD89-42A4-B735-C9DF8A803EC1}" type="presOf" srcId="{3656C575-3A4A-4499-B575-6F1C50C881DF}" destId="{32AFAB86-9879-4322-AB89-102E154F721E}" srcOrd="0" destOrd="0" presId="urn:microsoft.com/office/officeart/2005/8/layout/orgChart1"/>
    <dgm:cxn modelId="{3819AD1B-8B9F-4539-8BB6-0D4BD230C97F}" type="presOf" srcId="{AC5B6E5A-E214-4D80-A599-3E43A38FECAA}" destId="{B9765DE1-A614-491D-A768-FF2AF7E8DDEE}" srcOrd="0" destOrd="0" presId="urn:microsoft.com/office/officeart/2005/8/layout/orgChart1"/>
    <dgm:cxn modelId="{5BF2EF1E-CA1A-445E-85E2-0638B9C26547}" type="presOf" srcId="{4010A288-D2EB-4A23-8BF8-A08BD7FD6107}" destId="{4F79D500-234A-4596-BDDA-B88DB4856FFA}" srcOrd="1" destOrd="0" presId="urn:microsoft.com/office/officeart/2005/8/layout/orgChart1"/>
    <dgm:cxn modelId="{309C6A22-321B-426A-83CA-0435A3D8FB63}" type="presOf" srcId="{41B2CAF0-9E77-4C2E-8A1C-6C47BD7D4555}" destId="{ADD3E0D2-6D52-41D2-BEB2-DC0F92CD9609}" srcOrd="1" destOrd="0" presId="urn:microsoft.com/office/officeart/2005/8/layout/orgChart1"/>
    <dgm:cxn modelId="{4B84A622-6617-4716-A981-C373B1A1D71D}" type="presOf" srcId="{FF70EBF7-3586-4D8C-82AF-73A673D545C4}" destId="{97D1496F-5E35-4EDE-A130-EE1C44C0B6EC}" srcOrd="0" destOrd="0" presId="urn:microsoft.com/office/officeart/2005/8/layout/orgChart1"/>
    <dgm:cxn modelId="{AD8B5532-2B81-4DC3-9506-B16030E190AB}" type="presOf" srcId="{41B2CAF0-9E77-4C2E-8A1C-6C47BD7D4555}" destId="{3C7F0221-E680-4929-96DA-A2581D4DD4B1}" srcOrd="0" destOrd="0" presId="urn:microsoft.com/office/officeart/2005/8/layout/orgChart1"/>
    <dgm:cxn modelId="{C0A5673B-BB6F-41EB-8693-8DF0D5B805C7}" type="presOf" srcId="{95EC9CF2-AA20-4602-8A4B-04B2B4A41310}" destId="{FC0B78C4-94DB-4F9B-A95F-70EC876BF469}" srcOrd="0" destOrd="0" presId="urn:microsoft.com/office/officeart/2005/8/layout/orgChart1"/>
    <dgm:cxn modelId="{E178173E-2590-45FA-87AA-07D65898840C}" type="presOf" srcId="{5E62D905-7E72-4C58-B12F-94E2EA0685DC}" destId="{61FDAB40-255B-4406-8B9F-80B8755C3DAD}" srcOrd="0" destOrd="0" presId="urn:microsoft.com/office/officeart/2005/8/layout/orgChart1"/>
    <dgm:cxn modelId="{8474CF3E-EBDB-4843-B11E-67364CD0190A}" type="presOf" srcId="{5E62D905-7E72-4C58-B12F-94E2EA0685DC}" destId="{52BAF999-18AE-4339-98F1-B035636D577F}" srcOrd="1" destOrd="0" presId="urn:microsoft.com/office/officeart/2005/8/layout/orgChart1"/>
    <dgm:cxn modelId="{43E3C25C-C016-4D3E-AC2E-249BA3A45AA7}" type="presOf" srcId="{B2183FA0-DEE9-4ED3-B10A-A403A0590A33}" destId="{76A74B0C-C2C5-4218-A3C8-76B266CC003F}" srcOrd="0" destOrd="0" presId="urn:microsoft.com/office/officeart/2005/8/layout/orgChart1"/>
    <dgm:cxn modelId="{71FAB85F-548D-4249-8B94-80A22DE6461A}" type="presOf" srcId="{FF70EBF7-3586-4D8C-82AF-73A673D545C4}" destId="{BDFDBF42-A1A4-42EC-8A08-98E747E27E98}" srcOrd="1" destOrd="0" presId="urn:microsoft.com/office/officeart/2005/8/layout/orgChart1"/>
    <dgm:cxn modelId="{AB7E8464-958D-42E6-911B-D455B3EF0653}" type="presOf" srcId="{71687721-DA59-4B4F-8C12-2750FE2E9857}" destId="{CE3921B7-05EC-4759-ACCD-58C830D1143A}" srcOrd="1" destOrd="0" presId="urn:microsoft.com/office/officeart/2005/8/layout/orgChart1"/>
    <dgm:cxn modelId="{07C9A267-94C8-4FBD-94C3-535BFA017537}" srcId="{5E62D905-7E72-4C58-B12F-94E2EA0685DC}" destId="{4010A288-D2EB-4A23-8BF8-A08BD7FD6107}" srcOrd="1" destOrd="0" parTransId="{BAECA613-9087-4D56-97F5-D4B026A10FBA}" sibTransId="{346A48A8-D461-4AFF-9D85-C4358FEEC3D9}"/>
    <dgm:cxn modelId="{A4501C4E-EAF4-4A43-8597-F0B8F9D52E9D}" srcId="{3656C575-3A4A-4499-B575-6F1C50C881DF}" destId="{41B2CAF0-9E77-4C2E-8A1C-6C47BD7D4555}" srcOrd="0" destOrd="0" parTransId="{0D75D914-4805-4022-8677-488F8C1EB8AA}" sibTransId="{D9D19184-D507-4A4A-BBB8-D195C8E05C99}"/>
    <dgm:cxn modelId="{1254606E-0026-4A7C-8313-E0E3E9E5E73B}" srcId="{8811CB22-4637-441F-8307-432FB3F3D77A}" destId="{3656C575-3A4A-4499-B575-6F1C50C881DF}" srcOrd="0" destOrd="0" parTransId="{7A2DB39C-6A8A-4687-849A-46AE48308181}" sibTransId="{07BB4D55-29F8-4D83-BBF5-A535B924BFC8}"/>
    <dgm:cxn modelId="{4010DC71-7548-4BA8-903B-2DBA2A52ADEA}" type="presOf" srcId="{C64BAA1E-F541-4811-A011-4E515F701220}" destId="{56F456CB-B7E7-4F5F-9DE4-2F72161DDB75}" srcOrd="0" destOrd="0" presId="urn:microsoft.com/office/officeart/2005/8/layout/orgChart1"/>
    <dgm:cxn modelId="{424FB352-45FF-4DB1-ABDC-41F11586A4C4}" type="presOf" srcId="{0D75D914-4805-4022-8677-488F8C1EB8AA}" destId="{91634171-A828-44C3-B383-F04C58A3646B}" srcOrd="0" destOrd="0" presId="urn:microsoft.com/office/officeart/2005/8/layout/orgChart1"/>
    <dgm:cxn modelId="{7CA83D78-EF25-4630-8AAE-8D4AAA681E30}" type="presOf" srcId="{B6B48147-5ED3-4728-A56A-EE41855A70AD}" destId="{03020B12-0F63-4E6D-B1FA-969E53C0C8F2}" srcOrd="0" destOrd="0" presId="urn:microsoft.com/office/officeart/2005/8/layout/orgChart1"/>
    <dgm:cxn modelId="{5F65A288-B18D-43CB-9059-AA60A1349CF9}" type="presOf" srcId="{8811CB22-4637-441F-8307-432FB3F3D77A}" destId="{F8550033-754E-4C60-95D4-5B26AD55BF58}" srcOrd="0" destOrd="0" presId="urn:microsoft.com/office/officeart/2005/8/layout/orgChart1"/>
    <dgm:cxn modelId="{D3F6FF8A-BB21-4669-ADF9-9375EFF7E001}" type="presOf" srcId="{A9B787E2-0406-48D0-A5EC-B010D2B01118}" destId="{919E2B5A-9A78-4C55-AEAC-C2CA13DFC4E7}" srcOrd="0" destOrd="0" presId="urn:microsoft.com/office/officeart/2005/8/layout/orgChart1"/>
    <dgm:cxn modelId="{7432CA8C-D28B-4CF9-A4A7-2A22D6BA7E6C}" type="presOf" srcId="{BAECA613-9087-4D56-97F5-D4B026A10FBA}" destId="{134B809F-305E-4CCC-AFD3-B9CF6A22870C}" srcOrd="0" destOrd="0" presId="urn:microsoft.com/office/officeart/2005/8/layout/orgChart1"/>
    <dgm:cxn modelId="{5AED3C90-0396-48B8-9B68-352E8453FF9E}" type="presOf" srcId="{A9B787E2-0406-48D0-A5EC-B010D2B01118}" destId="{348AEFE7-4933-4B1A-BAE1-82BCECF8ECA3}" srcOrd="1" destOrd="0" presId="urn:microsoft.com/office/officeart/2005/8/layout/orgChart1"/>
    <dgm:cxn modelId="{BA65E093-7A1D-4884-BF93-1384EBB16A96}" type="presOf" srcId="{3656C575-3A4A-4499-B575-6F1C50C881DF}" destId="{9BFAF75B-B06A-4216-BE7E-3C5C604949A1}" srcOrd="1" destOrd="0" presId="urn:microsoft.com/office/officeart/2005/8/layout/orgChart1"/>
    <dgm:cxn modelId="{6CD8EB9B-2EC6-4EF5-8697-3F54FCCA9FBC}" type="presOf" srcId="{71687721-DA59-4B4F-8C12-2750FE2E9857}" destId="{41CD5A85-2F8E-4869-AE96-9EC49BB67A90}" srcOrd="0" destOrd="0" presId="urn:microsoft.com/office/officeart/2005/8/layout/orgChart1"/>
    <dgm:cxn modelId="{CFB19A9F-DC17-4F58-94C7-E9ED8F8D6EAE}" type="presOf" srcId="{28D85056-BA13-4106-BBA7-3EF668687E92}" destId="{2F152091-4E02-49F3-9679-F089B507454B}" srcOrd="0" destOrd="0" presId="urn:microsoft.com/office/officeart/2005/8/layout/orgChart1"/>
    <dgm:cxn modelId="{3C425EA3-A878-47E2-8289-B75A3E1C3E04}" type="presOf" srcId="{AC5B6E5A-E214-4D80-A599-3E43A38FECAA}" destId="{345614F4-AFF5-4E83-937C-AA1098B1DF4F}" srcOrd="1" destOrd="0" presId="urn:microsoft.com/office/officeart/2005/8/layout/orgChart1"/>
    <dgm:cxn modelId="{5CEE82A8-BAAE-42B7-8339-2AB26E07E9CC}" srcId="{5E62D905-7E72-4C58-B12F-94E2EA0685DC}" destId="{FF70EBF7-3586-4D8C-82AF-73A673D545C4}" srcOrd="2" destOrd="0" parTransId="{95EC9CF2-AA20-4602-8A4B-04B2B4A41310}" sibTransId="{08903370-4D25-4AD6-BAC7-866F299A0E6A}"/>
    <dgm:cxn modelId="{6BFBD0B1-D772-4D00-9228-1C2C045E25C2}" srcId="{5E62D905-7E72-4C58-B12F-94E2EA0685DC}" destId="{AC5B6E5A-E214-4D80-A599-3E43A38FECAA}" srcOrd="0" destOrd="0" parTransId="{28D85056-BA13-4106-BBA7-3EF668687E92}" sibTransId="{B04E4444-0DC6-4359-A443-755685FC6C81}"/>
    <dgm:cxn modelId="{EF96FCB8-51A1-4F5E-BB9C-175EA5E6BF0E}" type="presOf" srcId="{4010A288-D2EB-4A23-8BF8-A08BD7FD6107}" destId="{4AB2CA3E-DAE4-490C-80D8-3FF6DB4B7FF5}" srcOrd="0" destOrd="0" presId="urn:microsoft.com/office/officeart/2005/8/layout/orgChart1"/>
    <dgm:cxn modelId="{84A63DDC-7927-43DA-9E22-C7A01DEB2933}" srcId="{3656C575-3A4A-4499-B575-6F1C50C881DF}" destId="{71687721-DA59-4B4F-8C12-2750FE2E9857}" srcOrd="1" destOrd="0" parTransId="{B2183FA0-DEE9-4ED3-B10A-A403A0590A33}" sibTransId="{B2CAD40F-D79B-4554-B058-414D917CD2C2}"/>
    <dgm:cxn modelId="{211068F7-9297-43F4-8DA8-B8CE0BF42465}" srcId="{3656C575-3A4A-4499-B575-6F1C50C881DF}" destId="{A9B787E2-0406-48D0-A5EC-B010D2B01118}" srcOrd="2" destOrd="0" parTransId="{C64BAA1E-F541-4811-A011-4E515F701220}" sibTransId="{75143737-CCCC-4BC3-8B7C-C98420C45AB8}"/>
    <dgm:cxn modelId="{0C70D4A2-E39F-4797-BA5E-EFFB29152BBD}" type="presParOf" srcId="{F8550033-754E-4C60-95D4-5B26AD55BF58}" destId="{7049C430-848A-40B0-A58A-B9BEB0B39352}" srcOrd="0" destOrd="0" presId="urn:microsoft.com/office/officeart/2005/8/layout/orgChart1"/>
    <dgm:cxn modelId="{F4C54DC1-2655-4195-9049-DCDF6800189A}" type="presParOf" srcId="{7049C430-848A-40B0-A58A-B9BEB0B39352}" destId="{94BC39DF-A778-413F-8485-F22155EC943E}" srcOrd="0" destOrd="0" presId="urn:microsoft.com/office/officeart/2005/8/layout/orgChart1"/>
    <dgm:cxn modelId="{6E052699-8A58-43EA-880B-6AE81B35A0AD}" type="presParOf" srcId="{94BC39DF-A778-413F-8485-F22155EC943E}" destId="{32AFAB86-9879-4322-AB89-102E154F721E}" srcOrd="0" destOrd="0" presId="urn:microsoft.com/office/officeart/2005/8/layout/orgChart1"/>
    <dgm:cxn modelId="{698826D2-097D-4FE1-AD59-902A2D9E9026}" type="presParOf" srcId="{94BC39DF-A778-413F-8485-F22155EC943E}" destId="{9BFAF75B-B06A-4216-BE7E-3C5C604949A1}" srcOrd="1" destOrd="0" presId="urn:microsoft.com/office/officeart/2005/8/layout/orgChart1"/>
    <dgm:cxn modelId="{79A19FD7-2396-4A37-88AB-843C0A9A9FA5}" type="presParOf" srcId="{7049C430-848A-40B0-A58A-B9BEB0B39352}" destId="{59846129-866A-43FC-8E44-F49643BAC9A6}" srcOrd="1" destOrd="0" presId="urn:microsoft.com/office/officeart/2005/8/layout/orgChart1"/>
    <dgm:cxn modelId="{A7D1D4D6-1EE5-4DFB-A643-B01E0403CC6F}" type="presParOf" srcId="{59846129-866A-43FC-8E44-F49643BAC9A6}" destId="{76A74B0C-C2C5-4218-A3C8-76B266CC003F}" srcOrd="0" destOrd="0" presId="urn:microsoft.com/office/officeart/2005/8/layout/orgChart1"/>
    <dgm:cxn modelId="{42E24BE0-18F6-484A-859B-E6625CF9A0E3}" type="presParOf" srcId="{59846129-866A-43FC-8E44-F49643BAC9A6}" destId="{23111475-5E30-49AC-82E9-66E72A30A9F9}" srcOrd="1" destOrd="0" presId="urn:microsoft.com/office/officeart/2005/8/layout/orgChart1"/>
    <dgm:cxn modelId="{FE95F163-4A39-495C-9605-76CFFDF47161}" type="presParOf" srcId="{23111475-5E30-49AC-82E9-66E72A30A9F9}" destId="{46C90279-576A-4548-ADAA-70BEE9B18EDD}" srcOrd="0" destOrd="0" presId="urn:microsoft.com/office/officeart/2005/8/layout/orgChart1"/>
    <dgm:cxn modelId="{97B7ABF6-1DAD-44B6-8904-6536C3CE37A1}" type="presParOf" srcId="{46C90279-576A-4548-ADAA-70BEE9B18EDD}" destId="{41CD5A85-2F8E-4869-AE96-9EC49BB67A90}" srcOrd="0" destOrd="0" presId="urn:microsoft.com/office/officeart/2005/8/layout/orgChart1"/>
    <dgm:cxn modelId="{433C1BAF-55A5-47AA-A066-49E2ED849838}" type="presParOf" srcId="{46C90279-576A-4548-ADAA-70BEE9B18EDD}" destId="{CE3921B7-05EC-4759-ACCD-58C830D1143A}" srcOrd="1" destOrd="0" presId="urn:microsoft.com/office/officeart/2005/8/layout/orgChart1"/>
    <dgm:cxn modelId="{3011E654-464E-4896-91FB-00BD8018FF0C}" type="presParOf" srcId="{23111475-5E30-49AC-82E9-66E72A30A9F9}" destId="{E7D30130-A82F-425E-B463-ACF46444E986}" srcOrd="1" destOrd="0" presId="urn:microsoft.com/office/officeart/2005/8/layout/orgChart1"/>
    <dgm:cxn modelId="{712E0FFE-4344-4096-967F-8E83AC2F542E}" type="presParOf" srcId="{23111475-5E30-49AC-82E9-66E72A30A9F9}" destId="{2C346D6D-07D2-4872-9130-2784B286827E}" srcOrd="2" destOrd="0" presId="urn:microsoft.com/office/officeart/2005/8/layout/orgChart1"/>
    <dgm:cxn modelId="{F9C5DB4D-A5F3-4ED5-BCE7-8C8055C76F32}" type="presParOf" srcId="{59846129-866A-43FC-8E44-F49643BAC9A6}" destId="{56F456CB-B7E7-4F5F-9DE4-2F72161DDB75}" srcOrd="2" destOrd="0" presId="urn:microsoft.com/office/officeart/2005/8/layout/orgChart1"/>
    <dgm:cxn modelId="{1C6137A0-5138-4CF5-9DC4-C165B6B9EC07}" type="presParOf" srcId="{59846129-866A-43FC-8E44-F49643BAC9A6}" destId="{2DDD981B-0FB5-4A5E-B511-86A6C35B9024}" srcOrd="3" destOrd="0" presId="urn:microsoft.com/office/officeart/2005/8/layout/orgChart1"/>
    <dgm:cxn modelId="{4EDD92C1-3760-49C1-8764-5A287E00A527}" type="presParOf" srcId="{2DDD981B-0FB5-4A5E-B511-86A6C35B9024}" destId="{0A482B87-E0F7-4943-A8FD-FA5C4C23F588}" srcOrd="0" destOrd="0" presId="urn:microsoft.com/office/officeart/2005/8/layout/orgChart1"/>
    <dgm:cxn modelId="{FD4C6B1F-020B-42DD-8A9D-830B7D8A375F}" type="presParOf" srcId="{0A482B87-E0F7-4943-A8FD-FA5C4C23F588}" destId="{919E2B5A-9A78-4C55-AEAC-C2CA13DFC4E7}" srcOrd="0" destOrd="0" presId="urn:microsoft.com/office/officeart/2005/8/layout/orgChart1"/>
    <dgm:cxn modelId="{DF79EF5A-2C54-4731-BF6D-2D750C2E40DE}" type="presParOf" srcId="{0A482B87-E0F7-4943-A8FD-FA5C4C23F588}" destId="{348AEFE7-4933-4B1A-BAE1-82BCECF8ECA3}" srcOrd="1" destOrd="0" presId="urn:microsoft.com/office/officeart/2005/8/layout/orgChart1"/>
    <dgm:cxn modelId="{2F348D38-F757-4255-9D14-E381BD695E43}" type="presParOf" srcId="{2DDD981B-0FB5-4A5E-B511-86A6C35B9024}" destId="{09338250-CF08-4BC6-8DCE-BEB5B9623217}" srcOrd="1" destOrd="0" presId="urn:microsoft.com/office/officeart/2005/8/layout/orgChart1"/>
    <dgm:cxn modelId="{37E0F9E2-AF39-4C4D-945F-25524AC78E3C}" type="presParOf" srcId="{09338250-CF08-4BC6-8DCE-BEB5B9623217}" destId="{03020B12-0F63-4E6D-B1FA-969E53C0C8F2}" srcOrd="0" destOrd="0" presId="urn:microsoft.com/office/officeart/2005/8/layout/orgChart1"/>
    <dgm:cxn modelId="{DE6B58D9-379C-477D-AFF0-6FABAB50EA4E}" type="presParOf" srcId="{09338250-CF08-4BC6-8DCE-BEB5B9623217}" destId="{890CD73D-4951-4454-B22A-8B4646309FFF}" srcOrd="1" destOrd="0" presId="urn:microsoft.com/office/officeart/2005/8/layout/orgChart1"/>
    <dgm:cxn modelId="{AEC5619E-19CD-4CF7-B702-EEBC8EC8951F}" type="presParOf" srcId="{890CD73D-4951-4454-B22A-8B4646309FFF}" destId="{5DCD1147-2D3C-437C-97AC-FB88BD3B0178}" srcOrd="0" destOrd="0" presId="urn:microsoft.com/office/officeart/2005/8/layout/orgChart1"/>
    <dgm:cxn modelId="{0997B7D1-8C7C-4F79-B1EE-CB52EA27B046}" type="presParOf" srcId="{5DCD1147-2D3C-437C-97AC-FB88BD3B0178}" destId="{61FDAB40-255B-4406-8B9F-80B8755C3DAD}" srcOrd="0" destOrd="0" presId="urn:microsoft.com/office/officeart/2005/8/layout/orgChart1"/>
    <dgm:cxn modelId="{57A95FE4-FA05-4696-8F50-A72D999608FE}" type="presParOf" srcId="{5DCD1147-2D3C-437C-97AC-FB88BD3B0178}" destId="{52BAF999-18AE-4339-98F1-B035636D577F}" srcOrd="1" destOrd="0" presId="urn:microsoft.com/office/officeart/2005/8/layout/orgChart1"/>
    <dgm:cxn modelId="{225626B0-C8C7-46E1-8D42-129FE61CA922}" type="presParOf" srcId="{890CD73D-4951-4454-B22A-8B4646309FFF}" destId="{484B39E1-A572-42C1-B2E2-DB06C96CE4BE}" srcOrd="1" destOrd="0" presId="urn:microsoft.com/office/officeart/2005/8/layout/orgChart1"/>
    <dgm:cxn modelId="{BDF5C056-E17C-4736-AB76-8025DA288E0F}" type="presParOf" srcId="{484B39E1-A572-42C1-B2E2-DB06C96CE4BE}" destId="{2F152091-4E02-49F3-9679-F089B507454B}" srcOrd="0" destOrd="0" presId="urn:microsoft.com/office/officeart/2005/8/layout/orgChart1"/>
    <dgm:cxn modelId="{444FA762-94FD-4FD5-BC25-5BE634A4F057}" type="presParOf" srcId="{484B39E1-A572-42C1-B2E2-DB06C96CE4BE}" destId="{5CFB690B-A204-4838-966D-7AC123C13666}" srcOrd="1" destOrd="0" presId="urn:microsoft.com/office/officeart/2005/8/layout/orgChart1"/>
    <dgm:cxn modelId="{73B3A0A0-6928-4BC2-A218-D3651933657A}" type="presParOf" srcId="{5CFB690B-A204-4838-966D-7AC123C13666}" destId="{AD4D36B9-9780-424E-9C39-FC235AD2C5E7}" srcOrd="0" destOrd="0" presId="urn:microsoft.com/office/officeart/2005/8/layout/orgChart1"/>
    <dgm:cxn modelId="{8932B982-5617-4D73-AB15-DB01DDBF72E6}" type="presParOf" srcId="{AD4D36B9-9780-424E-9C39-FC235AD2C5E7}" destId="{B9765DE1-A614-491D-A768-FF2AF7E8DDEE}" srcOrd="0" destOrd="0" presId="urn:microsoft.com/office/officeart/2005/8/layout/orgChart1"/>
    <dgm:cxn modelId="{D290C7FD-F6C9-4999-AC36-F13EBDE70671}" type="presParOf" srcId="{AD4D36B9-9780-424E-9C39-FC235AD2C5E7}" destId="{345614F4-AFF5-4E83-937C-AA1098B1DF4F}" srcOrd="1" destOrd="0" presId="urn:microsoft.com/office/officeart/2005/8/layout/orgChart1"/>
    <dgm:cxn modelId="{F49FA507-9F3F-4ED5-8497-1EDC338B783F}" type="presParOf" srcId="{5CFB690B-A204-4838-966D-7AC123C13666}" destId="{42C3982C-7351-454C-8CF5-00BE60F349E6}" srcOrd="1" destOrd="0" presId="urn:microsoft.com/office/officeart/2005/8/layout/orgChart1"/>
    <dgm:cxn modelId="{3C805D89-7663-47E9-BD9A-939968877EBF}" type="presParOf" srcId="{5CFB690B-A204-4838-966D-7AC123C13666}" destId="{9C718FC9-43DE-4ECB-A9AE-15C303F19DF7}" srcOrd="2" destOrd="0" presId="urn:microsoft.com/office/officeart/2005/8/layout/orgChart1"/>
    <dgm:cxn modelId="{7326E9F2-59F8-4F5D-A46E-BF80F7F3693A}" type="presParOf" srcId="{484B39E1-A572-42C1-B2E2-DB06C96CE4BE}" destId="{134B809F-305E-4CCC-AFD3-B9CF6A22870C}" srcOrd="2" destOrd="0" presId="urn:microsoft.com/office/officeart/2005/8/layout/orgChart1"/>
    <dgm:cxn modelId="{DED03EA9-E5D1-45AA-A388-93530E9B886F}" type="presParOf" srcId="{484B39E1-A572-42C1-B2E2-DB06C96CE4BE}" destId="{71C602D2-CDB8-4364-AF65-543FDBDC85D5}" srcOrd="3" destOrd="0" presId="urn:microsoft.com/office/officeart/2005/8/layout/orgChart1"/>
    <dgm:cxn modelId="{DD520C47-C1DD-4AD6-95A5-78A7FB0C0A7E}" type="presParOf" srcId="{71C602D2-CDB8-4364-AF65-543FDBDC85D5}" destId="{094E3E88-2C72-4329-8184-0148D82574A8}" srcOrd="0" destOrd="0" presId="urn:microsoft.com/office/officeart/2005/8/layout/orgChart1"/>
    <dgm:cxn modelId="{E2565190-D883-4509-9632-9BB635FE4AD8}" type="presParOf" srcId="{094E3E88-2C72-4329-8184-0148D82574A8}" destId="{4AB2CA3E-DAE4-490C-80D8-3FF6DB4B7FF5}" srcOrd="0" destOrd="0" presId="urn:microsoft.com/office/officeart/2005/8/layout/orgChart1"/>
    <dgm:cxn modelId="{B97E751E-FBDB-40C5-B265-836110749DE2}" type="presParOf" srcId="{094E3E88-2C72-4329-8184-0148D82574A8}" destId="{4F79D500-234A-4596-BDDA-B88DB4856FFA}" srcOrd="1" destOrd="0" presId="urn:microsoft.com/office/officeart/2005/8/layout/orgChart1"/>
    <dgm:cxn modelId="{B0DF7004-3755-4673-828F-05E70DA85164}" type="presParOf" srcId="{71C602D2-CDB8-4364-AF65-543FDBDC85D5}" destId="{7DD16F63-8705-49AF-A082-7C9E31FE3F3E}" srcOrd="1" destOrd="0" presId="urn:microsoft.com/office/officeart/2005/8/layout/orgChart1"/>
    <dgm:cxn modelId="{3A2CCBAF-8C66-4993-8DF7-4E478141BC4D}" type="presParOf" srcId="{71C602D2-CDB8-4364-AF65-543FDBDC85D5}" destId="{5EC52EF9-4060-4C20-A708-3B64D25C4D9E}" srcOrd="2" destOrd="0" presId="urn:microsoft.com/office/officeart/2005/8/layout/orgChart1"/>
    <dgm:cxn modelId="{59DA9991-1038-4D0E-A8A5-B8F3F3386688}" type="presParOf" srcId="{484B39E1-A572-42C1-B2E2-DB06C96CE4BE}" destId="{FC0B78C4-94DB-4F9B-A95F-70EC876BF469}" srcOrd="4" destOrd="0" presId="urn:microsoft.com/office/officeart/2005/8/layout/orgChart1"/>
    <dgm:cxn modelId="{9C580D9A-A6B4-4160-B37F-5D5D6CA5994B}" type="presParOf" srcId="{484B39E1-A572-42C1-B2E2-DB06C96CE4BE}" destId="{373A6D55-D6B5-4AE9-A501-79413EA605C6}" srcOrd="5" destOrd="0" presId="urn:microsoft.com/office/officeart/2005/8/layout/orgChart1"/>
    <dgm:cxn modelId="{38B780C6-C2CA-4F42-B869-E9190A781C85}" type="presParOf" srcId="{373A6D55-D6B5-4AE9-A501-79413EA605C6}" destId="{9F8D6059-57F3-4FCD-9532-64DEA65FA201}" srcOrd="0" destOrd="0" presId="urn:microsoft.com/office/officeart/2005/8/layout/orgChart1"/>
    <dgm:cxn modelId="{4DFFB6BE-8460-43E4-96C1-1827D9574613}" type="presParOf" srcId="{9F8D6059-57F3-4FCD-9532-64DEA65FA201}" destId="{97D1496F-5E35-4EDE-A130-EE1C44C0B6EC}" srcOrd="0" destOrd="0" presId="urn:microsoft.com/office/officeart/2005/8/layout/orgChart1"/>
    <dgm:cxn modelId="{89CC1361-A50D-4280-97F7-0CD22BBE4699}" type="presParOf" srcId="{9F8D6059-57F3-4FCD-9532-64DEA65FA201}" destId="{BDFDBF42-A1A4-42EC-8A08-98E747E27E98}" srcOrd="1" destOrd="0" presId="urn:microsoft.com/office/officeart/2005/8/layout/orgChart1"/>
    <dgm:cxn modelId="{2A9AEDC1-EFB4-4FB5-A849-27A1B98D67BD}" type="presParOf" srcId="{373A6D55-D6B5-4AE9-A501-79413EA605C6}" destId="{CA11C8C9-FD43-4853-BF3F-7039F53C1DF4}" srcOrd="1" destOrd="0" presId="urn:microsoft.com/office/officeart/2005/8/layout/orgChart1"/>
    <dgm:cxn modelId="{A175D61D-FB65-4B9E-9124-A4A6B8ADCFE3}" type="presParOf" srcId="{373A6D55-D6B5-4AE9-A501-79413EA605C6}" destId="{66C506D0-04DD-4C7D-BBAA-3265B6F492F6}" srcOrd="2" destOrd="0" presId="urn:microsoft.com/office/officeart/2005/8/layout/orgChart1"/>
    <dgm:cxn modelId="{A8E2AF73-E0C1-463A-A9A9-2F0A89A20B6A}" type="presParOf" srcId="{890CD73D-4951-4454-B22A-8B4646309FFF}" destId="{21CC0760-0025-40DE-880F-4CFC4C6A923B}" srcOrd="2" destOrd="0" presId="urn:microsoft.com/office/officeart/2005/8/layout/orgChart1"/>
    <dgm:cxn modelId="{976B5CFC-7949-4A84-9318-D95A67D7A220}" type="presParOf" srcId="{2DDD981B-0FB5-4A5E-B511-86A6C35B9024}" destId="{85FF0D77-166C-4B85-8D87-FA383963F5DE}" srcOrd="2" destOrd="0" presId="urn:microsoft.com/office/officeart/2005/8/layout/orgChart1"/>
    <dgm:cxn modelId="{62A3F1AA-C17B-452C-A0B9-67582962082C}" type="presParOf" srcId="{7049C430-848A-40B0-A58A-B9BEB0B39352}" destId="{A6C97831-4FFE-4E32-A6CF-25124DE933E0}" srcOrd="2" destOrd="0" presId="urn:microsoft.com/office/officeart/2005/8/layout/orgChart1"/>
    <dgm:cxn modelId="{364A7F13-5EEC-4A71-A3A6-92165F0C3423}" type="presParOf" srcId="{A6C97831-4FFE-4E32-A6CF-25124DE933E0}" destId="{91634171-A828-44C3-B383-F04C58A3646B}" srcOrd="0" destOrd="0" presId="urn:microsoft.com/office/officeart/2005/8/layout/orgChart1"/>
    <dgm:cxn modelId="{F71BE58E-C6A5-4918-B9C6-AC0EEF04A40B}" type="presParOf" srcId="{A6C97831-4FFE-4E32-A6CF-25124DE933E0}" destId="{44577D9F-B4E6-4D32-942C-9773FA2D675E}" srcOrd="1" destOrd="0" presId="urn:microsoft.com/office/officeart/2005/8/layout/orgChart1"/>
    <dgm:cxn modelId="{2DF01B6A-F9FD-4EED-A319-44BCDBC41EDE}" type="presParOf" srcId="{44577D9F-B4E6-4D32-942C-9773FA2D675E}" destId="{896821ED-66C3-47EA-B05D-E2AEE76B1838}" srcOrd="0" destOrd="0" presId="urn:microsoft.com/office/officeart/2005/8/layout/orgChart1"/>
    <dgm:cxn modelId="{4B91B1EB-230B-4AC8-A0EA-B48F1310CCF2}" type="presParOf" srcId="{896821ED-66C3-47EA-B05D-E2AEE76B1838}" destId="{3C7F0221-E680-4929-96DA-A2581D4DD4B1}" srcOrd="0" destOrd="0" presId="urn:microsoft.com/office/officeart/2005/8/layout/orgChart1"/>
    <dgm:cxn modelId="{CDC07579-C7F6-4103-88D7-AEF36FF81376}" type="presParOf" srcId="{896821ED-66C3-47EA-B05D-E2AEE76B1838}" destId="{ADD3E0D2-6D52-41D2-BEB2-DC0F92CD9609}" srcOrd="1" destOrd="0" presId="urn:microsoft.com/office/officeart/2005/8/layout/orgChart1"/>
    <dgm:cxn modelId="{0115AF59-AD7C-4A43-A3F7-B6B3A4DF1E4B}" type="presParOf" srcId="{44577D9F-B4E6-4D32-942C-9773FA2D675E}" destId="{AEB7A298-1270-4B14-BC28-EEC74635F0CD}" srcOrd="1" destOrd="0" presId="urn:microsoft.com/office/officeart/2005/8/layout/orgChart1"/>
    <dgm:cxn modelId="{7DCDC60E-F9BF-4514-985C-27EFC3A557B7}" type="presParOf" srcId="{44577D9F-B4E6-4D32-942C-9773FA2D675E}" destId="{0FF8B317-8CB5-4078-AE60-399D34271D5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634171-A828-44C3-B383-F04C58A3646B}">
      <dsp:nvSpPr>
        <dsp:cNvPr id="0" name=""/>
        <dsp:cNvSpPr/>
      </dsp:nvSpPr>
      <dsp:spPr>
        <a:xfrm>
          <a:off x="2983205" y="505410"/>
          <a:ext cx="112141" cy="491287"/>
        </a:xfrm>
        <a:custGeom>
          <a:avLst/>
          <a:gdLst/>
          <a:ahLst/>
          <a:cxnLst/>
          <a:rect l="0" t="0" r="0" b="0"/>
          <a:pathLst>
            <a:path>
              <a:moveTo>
                <a:pt x="112141" y="0"/>
              </a:moveTo>
              <a:lnTo>
                <a:pt x="112141" y="491287"/>
              </a:lnTo>
              <a:lnTo>
                <a:pt x="0" y="4912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B78C4-94DB-4F9B-A95F-70EC876BF469}">
      <dsp:nvSpPr>
        <dsp:cNvPr id="0" name=""/>
        <dsp:cNvSpPr/>
      </dsp:nvSpPr>
      <dsp:spPr>
        <a:xfrm>
          <a:off x="3242186" y="2650503"/>
          <a:ext cx="1726831" cy="1588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8235"/>
              </a:lnTo>
              <a:lnTo>
                <a:pt x="1726831" y="158823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4B809F-305E-4CCC-AFD3-B9CF6A22870C}">
      <dsp:nvSpPr>
        <dsp:cNvPr id="0" name=""/>
        <dsp:cNvSpPr/>
      </dsp:nvSpPr>
      <dsp:spPr>
        <a:xfrm>
          <a:off x="3242186" y="2650503"/>
          <a:ext cx="1222532" cy="1008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8025"/>
              </a:lnTo>
              <a:lnTo>
                <a:pt x="1222532" y="10080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52091-4E02-49F3-9679-F089B507454B}">
      <dsp:nvSpPr>
        <dsp:cNvPr id="0" name=""/>
        <dsp:cNvSpPr/>
      </dsp:nvSpPr>
      <dsp:spPr>
        <a:xfrm>
          <a:off x="3242186" y="2650503"/>
          <a:ext cx="548935" cy="3940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4017"/>
              </a:lnTo>
              <a:lnTo>
                <a:pt x="548935" y="39401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020B12-0F63-4E6D-B1FA-969E53C0C8F2}">
      <dsp:nvSpPr>
        <dsp:cNvPr id="0" name=""/>
        <dsp:cNvSpPr/>
      </dsp:nvSpPr>
      <dsp:spPr>
        <a:xfrm>
          <a:off x="3859396" y="2021992"/>
          <a:ext cx="91440" cy="945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67080" y="0"/>
              </a:lnTo>
              <a:lnTo>
                <a:pt x="67080" y="945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F456CB-B7E7-4F5F-9DE4-2F72161DDB75}">
      <dsp:nvSpPr>
        <dsp:cNvPr id="0" name=""/>
        <dsp:cNvSpPr/>
      </dsp:nvSpPr>
      <dsp:spPr>
        <a:xfrm>
          <a:off x="3095347" y="505410"/>
          <a:ext cx="809769" cy="982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0432"/>
              </a:lnTo>
              <a:lnTo>
                <a:pt x="809769" y="870432"/>
              </a:lnTo>
              <a:lnTo>
                <a:pt x="809769" y="9825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A74B0C-C2C5-4218-A3C8-76B266CC003F}">
      <dsp:nvSpPr>
        <dsp:cNvPr id="0" name=""/>
        <dsp:cNvSpPr/>
      </dsp:nvSpPr>
      <dsp:spPr>
        <a:xfrm>
          <a:off x="2110796" y="505410"/>
          <a:ext cx="984550" cy="982574"/>
        </a:xfrm>
        <a:custGeom>
          <a:avLst/>
          <a:gdLst/>
          <a:ahLst/>
          <a:cxnLst/>
          <a:rect l="0" t="0" r="0" b="0"/>
          <a:pathLst>
            <a:path>
              <a:moveTo>
                <a:pt x="984550" y="0"/>
              </a:moveTo>
              <a:lnTo>
                <a:pt x="984550" y="870432"/>
              </a:lnTo>
              <a:lnTo>
                <a:pt x="0" y="870432"/>
              </a:lnTo>
              <a:lnTo>
                <a:pt x="0" y="9825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AFAB86-9879-4322-AB89-102E154F721E}">
      <dsp:nvSpPr>
        <dsp:cNvPr id="0" name=""/>
        <dsp:cNvSpPr/>
      </dsp:nvSpPr>
      <dsp:spPr>
        <a:xfrm>
          <a:off x="2041220" y="1179"/>
          <a:ext cx="2108252" cy="50423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Myriad Pro" pitchFamily="34" charset="0"/>
            </a:rPr>
            <a:t>Регистрация</a:t>
          </a:r>
        </a:p>
      </dsp:txBody>
      <dsp:txXfrm>
        <a:off x="2041220" y="1179"/>
        <a:ext cx="2108252" cy="504231"/>
      </dsp:txXfrm>
    </dsp:sp>
    <dsp:sp modelId="{41CD5A85-2F8E-4869-AE96-9EC49BB67A90}">
      <dsp:nvSpPr>
        <dsp:cNvPr id="0" name=""/>
        <dsp:cNvSpPr/>
      </dsp:nvSpPr>
      <dsp:spPr>
        <a:xfrm>
          <a:off x="1413169" y="1487984"/>
          <a:ext cx="1395255" cy="5340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Myriad Pro" pitchFamily="34" charset="0"/>
            </a:rPr>
            <a:t>Профиль</a:t>
          </a:r>
        </a:p>
      </dsp:txBody>
      <dsp:txXfrm>
        <a:off x="1413169" y="1487984"/>
        <a:ext cx="1395255" cy="534007"/>
      </dsp:txXfrm>
    </dsp:sp>
    <dsp:sp modelId="{919E2B5A-9A78-4C55-AEAC-C2CA13DFC4E7}">
      <dsp:nvSpPr>
        <dsp:cNvPr id="0" name=""/>
        <dsp:cNvSpPr/>
      </dsp:nvSpPr>
      <dsp:spPr>
        <a:xfrm>
          <a:off x="3032707" y="1487984"/>
          <a:ext cx="1744817" cy="5340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Myriad Pro" pitchFamily="34" charset="0"/>
            </a:rPr>
            <a:t>Проекты</a:t>
          </a:r>
        </a:p>
      </dsp:txBody>
      <dsp:txXfrm>
        <a:off x="3032707" y="1487984"/>
        <a:ext cx="1744817" cy="534007"/>
      </dsp:txXfrm>
    </dsp:sp>
    <dsp:sp modelId="{61FDAB40-255B-4406-8B9F-80B8755C3DAD}">
      <dsp:nvSpPr>
        <dsp:cNvPr id="0" name=""/>
        <dsp:cNvSpPr/>
      </dsp:nvSpPr>
      <dsp:spPr>
        <a:xfrm>
          <a:off x="3071113" y="2116496"/>
          <a:ext cx="1710726" cy="5340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Myriad Pro" pitchFamily="34" charset="0"/>
            </a:rPr>
            <a:t>Ваш проект</a:t>
          </a:r>
        </a:p>
      </dsp:txBody>
      <dsp:txXfrm>
        <a:off x="3071113" y="2116496"/>
        <a:ext cx="1710726" cy="534007"/>
      </dsp:txXfrm>
    </dsp:sp>
    <dsp:sp modelId="{B9765DE1-A614-491D-A768-FF2AF7E8DDEE}">
      <dsp:nvSpPr>
        <dsp:cNvPr id="0" name=""/>
        <dsp:cNvSpPr/>
      </dsp:nvSpPr>
      <dsp:spPr>
        <a:xfrm>
          <a:off x="3791121" y="2777517"/>
          <a:ext cx="1484029" cy="5340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Myriad Pro" pitchFamily="34" charset="0"/>
            </a:rPr>
            <a:t>Структура</a:t>
          </a:r>
        </a:p>
      </dsp:txBody>
      <dsp:txXfrm>
        <a:off x="3791121" y="2777517"/>
        <a:ext cx="1484029" cy="534007"/>
      </dsp:txXfrm>
    </dsp:sp>
    <dsp:sp modelId="{4AB2CA3E-DAE4-490C-80D8-3FF6DB4B7FF5}">
      <dsp:nvSpPr>
        <dsp:cNvPr id="0" name=""/>
        <dsp:cNvSpPr/>
      </dsp:nvSpPr>
      <dsp:spPr>
        <a:xfrm>
          <a:off x="4464719" y="3391525"/>
          <a:ext cx="1391068" cy="5340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Myriad Pro" pitchFamily="34" charset="0"/>
            </a:rPr>
            <a:t>Описание</a:t>
          </a:r>
        </a:p>
      </dsp:txBody>
      <dsp:txXfrm>
        <a:off x="4464719" y="3391525"/>
        <a:ext cx="1391068" cy="534007"/>
      </dsp:txXfrm>
    </dsp:sp>
    <dsp:sp modelId="{97D1496F-5E35-4EDE-A130-EE1C44C0B6EC}">
      <dsp:nvSpPr>
        <dsp:cNvPr id="0" name=""/>
        <dsp:cNvSpPr/>
      </dsp:nvSpPr>
      <dsp:spPr>
        <a:xfrm>
          <a:off x="4969017" y="3971735"/>
          <a:ext cx="1405615" cy="5340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Myriad Pro" pitchFamily="34" charset="0"/>
            </a:rPr>
            <a:t>Просмотр</a:t>
          </a:r>
        </a:p>
      </dsp:txBody>
      <dsp:txXfrm>
        <a:off x="4969017" y="3971735"/>
        <a:ext cx="1405615" cy="534007"/>
      </dsp:txXfrm>
    </dsp:sp>
    <dsp:sp modelId="{3C7F0221-E680-4929-96DA-A2581D4DD4B1}">
      <dsp:nvSpPr>
        <dsp:cNvPr id="0" name=""/>
        <dsp:cNvSpPr/>
      </dsp:nvSpPr>
      <dsp:spPr>
        <a:xfrm>
          <a:off x="1915189" y="729693"/>
          <a:ext cx="1068015" cy="5340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Myriad Pro" pitchFamily="34" charset="0"/>
            </a:rPr>
            <a:t>Вход</a:t>
          </a:r>
        </a:p>
      </dsp:txBody>
      <dsp:txXfrm>
        <a:off x="1915189" y="729693"/>
        <a:ext cx="1068015" cy="5340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42FDE-674D-4E5E-8E48-3CCA16C6837D}" type="datetimeFigureOut">
              <a:rPr lang="ru-RU" smtClean="0"/>
              <a:t>02.08.2020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1604E-E5EC-423E-AC8F-AA1DB96639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04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1604E-E5EC-423E-AC8F-AA1DB96639A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09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7BFB-9419-4504-A9CF-BEA8EE62E86E}" type="datetimeFigureOut">
              <a:rPr lang="ru-RU" smtClean="0"/>
              <a:t>02.08.2020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49DA-BF35-4608-BEDA-1A241982C0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33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7BFB-9419-4504-A9CF-BEA8EE62E86E}" type="datetimeFigureOut">
              <a:rPr lang="ru-RU" smtClean="0"/>
              <a:t>02.08.2020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49DA-BF35-4608-BEDA-1A241982C0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00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7BFB-9419-4504-A9CF-BEA8EE62E86E}" type="datetimeFigureOut">
              <a:rPr lang="ru-RU" smtClean="0"/>
              <a:t>02.08.2020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49DA-BF35-4608-BEDA-1A241982C0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22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7BFB-9419-4504-A9CF-BEA8EE62E86E}" type="datetimeFigureOut">
              <a:rPr lang="ru-RU" smtClean="0"/>
              <a:t>02.08.2020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49DA-BF35-4608-BEDA-1A241982C0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429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7BFB-9419-4504-A9CF-BEA8EE62E86E}" type="datetimeFigureOut">
              <a:rPr lang="ru-RU" smtClean="0"/>
              <a:t>02.08.2020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49DA-BF35-4608-BEDA-1A241982C0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14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7BFB-9419-4504-A9CF-BEA8EE62E86E}" type="datetimeFigureOut">
              <a:rPr lang="ru-RU" smtClean="0"/>
              <a:t>02.08.2020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49DA-BF35-4608-BEDA-1A241982C0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50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7BFB-9419-4504-A9CF-BEA8EE62E86E}" type="datetimeFigureOut">
              <a:rPr lang="ru-RU" smtClean="0"/>
              <a:t>02.08.2020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49DA-BF35-4608-BEDA-1A241982C0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83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7BFB-9419-4504-A9CF-BEA8EE62E86E}" type="datetimeFigureOut">
              <a:rPr lang="ru-RU" smtClean="0"/>
              <a:t>02.08.2020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49DA-BF35-4608-BEDA-1A241982C0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58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7BFB-9419-4504-A9CF-BEA8EE62E86E}" type="datetimeFigureOut">
              <a:rPr lang="ru-RU" smtClean="0"/>
              <a:t>02.08.2020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49DA-BF35-4608-BEDA-1A241982C0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35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7BFB-9419-4504-A9CF-BEA8EE62E86E}" type="datetimeFigureOut">
              <a:rPr lang="ru-RU" smtClean="0"/>
              <a:t>02.08.2020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49DA-BF35-4608-BEDA-1A241982C0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17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7BFB-9419-4504-A9CF-BEA8EE62E86E}" type="datetimeFigureOut">
              <a:rPr lang="ru-RU" smtClean="0"/>
              <a:t>02.08.2020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49DA-BF35-4608-BEDA-1A241982C0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27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67BFB-9419-4504-A9CF-BEA8EE62E86E}" type="datetimeFigureOut">
              <a:rPr lang="ru-RU" smtClean="0"/>
              <a:t>02.08.2020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849DA-BF35-4608-BEDA-1A241982C0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10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4.png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91680" y="4268688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Shrewdy" pitchFamily="2" charset="-18"/>
                <a:ea typeface="Adobe Myungjo Std M" pitchFamily="18" charset="-128"/>
              </a:rPr>
              <a:t>By NewPage1</a:t>
            </a:r>
            <a:endParaRPr lang="ru-RU" sz="2400" dirty="0">
              <a:solidFill>
                <a:schemeClr val="tx1"/>
              </a:solidFill>
              <a:latin typeface="Shrewdy" pitchFamily="2" charset="-18"/>
              <a:ea typeface="Adobe Myungjo Std M" pitchFamily="18" charset="-128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901" y="1612678"/>
            <a:ext cx="4648583" cy="3112466"/>
          </a:xfrm>
          <a:prstGeom prst="rect">
            <a:avLst/>
          </a:prstGeom>
          <a:effectLst/>
        </p:spPr>
      </p:pic>
      <p:sp>
        <p:nvSpPr>
          <p:cNvPr id="10" name="Овал 9"/>
          <p:cNvSpPr/>
          <p:nvPr/>
        </p:nvSpPr>
        <p:spPr>
          <a:xfrm>
            <a:off x="971600" y="-891480"/>
            <a:ext cx="432048" cy="43204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136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ая прямоугольная выноска 14"/>
          <p:cNvSpPr/>
          <p:nvPr/>
        </p:nvSpPr>
        <p:spPr>
          <a:xfrm rot="16200000">
            <a:off x="3443772" y="569131"/>
            <a:ext cx="2691953" cy="7204248"/>
          </a:xfrm>
          <a:prstGeom prst="wedgeRoundRectCallout">
            <a:avLst>
              <a:gd name="adj1" fmla="val -21717"/>
              <a:gd name="adj2" fmla="val 59175"/>
              <a:gd name="adj3" fmla="val 16667"/>
            </a:avLst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  </a:t>
            </a:r>
          </a:p>
        </p:txBody>
      </p:sp>
      <p:sp>
        <p:nvSpPr>
          <p:cNvPr id="2" name="Прямоугольник 1"/>
          <p:cNvSpPr/>
          <p:nvPr/>
        </p:nvSpPr>
        <p:spPr>
          <a:xfrm rot="21338937">
            <a:off x="4947201" y="56710"/>
            <a:ext cx="548248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8800" dirty="0">
                <a:solidFill>
                  <a:schemeClr val="bg1"/>
                </a:solidFill>
                <a:latin typeface="Shrewdy" pitchFamily="2" charset="-18"/>
              </a:rPr>
              <a:t>О нас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15011">
            <a:off x="5314685" y="429736"/>
            <a:ext cx="3056324" cy="3123069"/>
          </a:xfrm>
          <a:prstGeom prst="rect">
            <a:avLst/>
          </a:prstGeom>
        </p:spPr>
      </p:pic>
      <p:sp>
        <p:nvSpPr>
          <p:cNvPr id="13" name="Скругленная прямоугольная выноска 12"/>
          <p:cNvSpPr/>
          <p:nvPr/>
        </p:nvSpPr>
        <p:spPr>
          <a:xfrm rot="10800000">
            <a:off x="611560" y="992920"/>
            <a:ext cx="3161834" cy="779895"/>
          </a:xfrm>
          <a:prstGeom prst="wedgeRoundRectCallout">
            <a:avLst>
              <a:gd name="adj1" fmla="val 60481"/>
              <a:gd name="adj2" fmla="val 20843"/>
              <a:gd name="adj3" fmla="val 16667"/>
            </a:avLst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896144" y="980728"/>
            <a:ext cx="38918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000" dirty="0">
                <a:solidFill>
                  <a:schemeClr val="bg1"/>
                </a:solidFill>
                <a:latin typeface="Myriad Pro" pitchFamily="34" charset="0"/>
              </a:rPr>
              <a:t>Кто? Куда?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1640" y="3088337"/>
            <a:ext cx="7200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</a:rPr>
              <a:t>1.</a:t>
            </a:r>
            <a:r>
              <a:rPr lang="en-US" sz="2400" b="1" dirty="0">
                <a:solidFill>
                  <a:schemeClr val="bg1"/>
                </a:solidFill>
              </a:rPr>
              <a:t>  </a:t>
            </a:r>
            <a:r>
              <a:rPr lang="ru-RU" sz="2400" b="1" dirty="0">
                <a:solidFill>
                  <a:schemeClr val="bg1"/>
                </a:solidFill>
              </a:rPr>
              <a:t>Волков Денис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- </a:t>
            </a:r>
            <a:r>
              <a:rPr lang="en-US" sz="2000" dirty="0">
                <a:solidFill>
                  <a:schemeClr val="bg1"/>
                </a:solidFill>
              </a:rPr>
              <a:t>Front-end </a:t>
            </a:r>
            <a:r>
              <a:rPr lang="ru-RU" sz="2000" dirty="0">
                <a:solidFill>
                  <a:schemeClr val="bg1"/>
                </a:solidFill>
              </a:rPr>
              <a:t>разработчик</a:t>
            </a:r>
            <a:r>
              <a:rPr lang="en-US" sz="2000" dirty="0">
                <a:solidFill>
                  <a:schemeClr val="bg1"/>
                </a:solidFill>
              </a:rPr>
              <a:t>-d_volkov2@bk.ru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2.  </a:t>
            </a:r>
            <a:r>
              <a:rPr lang="ru-RU" sz="2400" b="1" dirty="0">
                <a:solidFill>
                  <a:schemeClr val="bg1"/>
                </a:solidFill>
              </a:rPr>
              <a:t>Ефимов Григорий</a:t>
            </a:r>
            <a:r>
              <a:rPr lang="ru-RU" sz="2400" dirty="0">
                <a:solidFill>
                  <a:schemeClr val="bg1"/>
                </a:solidFill>
              </a:rPr>
              <a:t> –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Back-end</a:t>
            </a:r>
            <a:r>
              <a:rPr lang="ru-RU" sz="2000" dirty="0">
                <a:solidFill>
                  <a:schemeClr val="bg1"/>
                </a:solidFill>
              </a:rPr>
              <a:t> разработчик на </a:t>
            </a:r>
            <a:r>
              <a:rPr lang="en-US" sz="2000" dirty="0">
                <a:solidFill>
                  <a:schemeClr val="bg1"/>
                </a:solidFill>
              </a:rPr>
              <a:t>php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- </a:t>
            </a:r>
            <a:r>
              <a:rPr lang="en-US" sz="2000" dirty="0">
                <a:solidFill>
                  <a:schemeClr val="bg1"/>
                </a:solidFill>
              </a:rPr>
              <a:t>griefim7897@gmail.com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3.  </a:t>
            </a:r>
            <a:r>
              <a:rPr lang="ru-RU" sz="2400" b="1" dirty="0">
                <a:solidFill>
                  <a:schemeClr val="bg1"/>
                </a:solidFill>
              </a:rPr>
              <a:t>Блащук Ольга </a:t>
            </a:r>
            <a:r>
              <a:rPr lang="ru-RU" sz="2400" dirty="0">
                <a:solidFill>
                  <a:schemeClr val="bg1"/>
                </a:solidFill>
              </a:rPr>
              <a:t>- Дизайнер </a:t>
            </a:r>
            <a:r>
              <a:rPr lang="ru-RU" sz="2000" dirty="0">
                <a:solidFill>
                  <a:schemeClr val="bg1"/>
                </a:solidFill>
              </a:rPr>
              <a:t>- </a:t>
            </a:r>
            <a:r>
              <a:rPr lang="en-US" sz="2000" dirty="0">
                <a:solidFill>
                  <a:schemeClr val="bg1"/>
                </a:solidFill>
              </a:rPr>
              <a:t>blachsuk@yandex.ru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4. </a:t>
            </a:r>
            <a:r>
              <a:rPr lang="ru-RU" sz="2400" b="1" dirty="0">
                <a:solidFill>
                  <a:schemeClr val="bg1"/>
                </a:solidFill>
              </a:rPr>
              <a:t> Бенюх Максим</a:t>
            </a:r>
            <a:r>
              <a:rPr lang="en-US" sz="2400" b="1" dirty="0">
                <a:solidFill>
                  <a:schemeClr val="bg1"/>
                </a:solidFill>
              </a:rPr>
              <a:t> -</a:t>
            </a:r>
            <a:r>
              <a:rPr lang="ru-RU" sz="2400" b="1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Front-end </a:t>
            </a:r>
            <a:r>
              <a:rPr lang="ru-RU" sz="2000" dirty="0">
                <a:solidFill>
                  <a:schemeClr val="bg1"/>
                </a:solidFill>
              </a:rPr>
              <a:t>разработчик 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ru-RU" sz="2000" dirty="0">
                <a:solidFill>
                  <a:schemeClr val="bg1"/>
                </a:solidFill>
              </a:rPr>
              <a:t>Тимлид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ru-RU" sz="2000" dirty="0">
                <a:solidFill>
                  <a:schemeClr val="bg1"/>
                </a:solidFill>
              </a:rPr>
              <a:t> - </a:t>
            </a:r>
            <a:r>
              <a:rPr lang="en-US" sz="2000" dirty="0">
                <a:solidFill>
                  <a:schemeClr val="bg1"/>
                </a:solidFill>
              </a:rPr>
              <a:t>benyuh.ma@bk.ru</a:t>
            </a:r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 rot="10800000">
            <a:off x="6321414" y="2058528"/>
            <a:ext cx="1850985" cy="578384"/>
          </a:xfrm>
          <a:prstGeom prst="wedgeRoundRectCallout">
            <a:avLst>
              <a:gd name="adj1" fmla="val -63990"/>
              <a:gd name="adj2" fmla="val -23213"/>
              <a:gd name="adj3" fmla="val 16667"/>
            </a:avLst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16216" y="2060848"/>
            <a:ext cx="1922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Кейс 2</a:t>
            </a:r>
          </a:p>
        </p:txBody>
      </p:sp>
    </p:spTree>
    <p:extLst>
      <p:ext uri="{BB962C8B-B14F-4D97-AF65-F5344CB8AC3E}">
        <p14:creationId xmlns:p14="http://schemas.microsoft.com/office/powerpoint/2010/main" val="3504390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84883" flipH="1">
            <a:off x="2479253" y="1062968"/>
            <a:ext cx="5198143" cy="3163089"/>
          </a:xfrm>
          <a:prstGeom prst="rect">
            <a:avLst/>
          </a:prstGeom>
        </p:spPr>
      </p:pic>
      <p:sp>
        <p:nvSpPr>
          <p:cNvPr id="12" name="Скругленная прямоугольная выноска 11"/>
          <p:cNvSpPr/>
          <p:nvPr/>
        </p:nvSpPr>
        <p:spPr>
          <a:xfrm rot="10800000">
            <a:off x="474062" y="431371"/>
            <a:ext cx="2873802" cy="1341444"/>
          </a:xfrm>
          <a:prstGeom prst="wedgeRoundRectCallout">
            <a:avLst>
              <a:gd name="adj1" fmla="val 60481"/>
              <a:gd name="adj2" fmla="val 20843"/>
              <a:gd name="adj3" fmla="val 16667"/>
            </a:avLst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45702" y="548680"/>
            <a:ext cx="30277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6000" dirty="0">
                <a:solidFill>
                  <a:schemeClr val="bg1"/>
                </a:solidFill>
                <a:latin typeface="Myriad Pro" pitchFamily="34" charset="0"/>
              </a:rPr>
              <a:t>Зачем?</a:t>
            </a:r>
          </a:p>
        </p:txBody>
      </p:sp>
      <p:sp>
        <p:nvSpPr>
          <p:cNvPr id="13" name="Скругленная прямоугольная выноска 12"/>
          <p:cNvSpPr/>
          <p:nvPr/>
        </p:nvSpPr>
        <p:spPr>
          <a:xfrm rot="16200000">
            <a:off x="4242536" y="302081"/>
            <a:ext cx="2095831" cy="6909510"/>
          </a:xfrm>
          <a:prstGeom prst="wedgeRoundRectCallout">
            <a:avLst>
              <a:gd name="adj1" fmla="val -21066"/>
              <a:gd name="adj2" fmla="val 54698"/>
              <a:gd name="adj3" fmla="val 16667"/>
            </a:avLst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58889" y="2996952"/>
            <a:ext cx="66863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Нужно создать удобное и визуально-приятное</a:t>
            </a:r>
            <a:br>
              <a:rPr lang="ru-RU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WEB-</a:t>
            </a:r>
            <a:r>
              <a:rPr lang="ru-RU" sz="2400" dirty="0">
                <a:solidFill>
                  <a:schemeClr val="bg1"/>
                </a:solidFill>
              </a:rPr>
              <a:t>приложение для сбора, хранения и </a:t>
            </a:r>
            <a:br>
              <a:rPr lang="ru-RU" sz="24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bg1"/>
                </a:solidFill>
              </a:rPr>
              <a:t>визуализации информации с предопределенной </a:t>
            </a:r>
            <a:br>
              <a:rPr lang="ru-RU" sz="24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bg1"/>
                </a:solidFill>
              </a:rPr>
              <a:t>структурой.</a:t>
            </a:r>
            <a:endParaRPr lang="ru-RU" sz="2400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 rot="21338937">
            <a:off x="3894603" y="1073361"/>
            <a:ext cx="605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rewdy" pitchFamily="2" charset="-18"/>
              </a:rPr>
              <a:t>Основные задачи</a:t>
            </a: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31640" y="2924945"/>
            <a:ext cx="4380433" cy="4380433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1161" y="525314"/>
            <a:ext cx="4608512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47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ая прямоугольная выноска 14"/>
          <p:cNvSpPr/>
          <p:nvPr/>
        </p:nvSpPr>
        <p:spPr>
          <a:xfrm rot="16200000">
            <a:off x="4589677" y="2582578"/>
            <a:ext cx="2988986" cy="4176464"/>
          </a:xfrm>
          <a:prstGeom prst="wedgeRoundRectCallout">
            <a:avLst>
              <a:gd name="adj1" fmla="val -21717"/>
              <a:gd name="adj2" fmla="val 59175"/>
              <a:gd name="adj3" fmla="val 16667"/>
            </a:avLst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  </a:t>
            </a:r>
          </a:p>
        </p:txBody>
      </p:sp>
      <p:sp>
        <p:nvSpPr>
          <p:cNvPr id="2" name="Прямоугольник 1"/>
          <p:cNvSpPr/>
          <p:nvPr/>
        </p:nvSpPr>
        <p:spPr>
          <a:xfrm rot="21338937">
            <a:off x="1043608" y="2123339"/>
            <a:ext cx="54824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6000" dirty="0">
                <a:solidFill>
                  <a:schemeClr val="bg1"/>
                </a:solidFill>
                <a:latin typeface="Shrewdy" pitchFamily="2" charset="-18"/>
              </a:rPr>
              <a:t>Стек технологий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76745" y="3380145"/>
            <a:ext cx="347319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Myriad Pro" pitchFamily="34" charset="0"/>
              </a:rPr>
              <a:t>Php</a:t>
            </a:r>
            <a:r>
              <a:rPr lang="ru-RU" sz="4400" dirty="0">
                <a:solidFill>
                  <a:schemeClr val="bg1"/>
                </a:solidFill>
                <a:latin typeface="Myriad Pro" pitchFamily="34" charset="0"/>
              </a:rPr>
              <a:t>;</a:t>
            </a:r>
            <a:endParaRPr lang="en-US" sz="4400" dirty="0">
              <a:solidFill>
                <a:schemeClr val="bg1"/>
              </a:solidFill>
              <a:latin typeface="Myriad Pro" pitchFamily="34" charset="0"/>
            </a:endParaRPr>
          </a:p>
          <a:p>
            <a:r>
              <a:rPr lang="en-US" sz="4400" dirty="0">
                <a:solidFill>
                  <a:schemeClr val="bg1"/>
                </a:solidFill>
                <a:latin typeface="Myriad Pro" pitchFamily="34" charset="0"/>
              </a:rPr>
              <a:t>MySQL</a:t>
            </a:r>
            <a:r>
              <a:rPr lang="ru-RU" sz="4400" dirty="0">
                <a:solidFill>
                  <a:schemeClr val="bg1"/>
                </a:solidFill>
                <a:latin typeface="Myriad Pro" pitchFamily="34" charset="0"/>
              </a:rPr>
              <a:t>;</a:t>
            </a:r>
            <a:br>
              <a:rPr lang="en-US" sz="4400" dirty="0">
                <a:solidFill>
                  <a:schemeClr val="bg1"/>
                </a:solidFill>
                <a:latin typeface="Myriad Pro" pitchFamily="34" charset="0"/>
              </a:rPr>
            </a:br>
            <a:r>
              <a:rPr lang="en-US" sz="4400" dirty="0">
                <a:solidFill>
                  <a:schemeClr val="bg1"/>
                </a:solidFill>
                <a:latin typeface="Myriad Pro" pitchFamily="34" charset="0"/>
              </a:rPr>
              <a:t>Vis.js, vue.js, </a:t>
            </a:r>
            <a:r>
              <a:rPr lang="en-US" sz="4400" dirty="0" err="1">
                <a:solidFill>
                  <a:schemeClr val="bg1"/>
                </a:solidFill>
                <a:latin typeface="Myriad Pro" pitchFamily="34" charset="0"/>
              </a:rPr>
              <a:t>js</a:t>
            </a:r>
            <a:endParaRPr lang="ru-RU" sz="4400" dirty="0">
              <a:solidFill>
                <a:schemeClr val="bg1"/>
              </a:solidFill>
              <a:latin typeface="Myriad Pro" pitchFamily="34" charset="0"/>
            </a:endParaRP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38937">
            <a:off x="1979712" y="2129142"/>
            <a:ext cx="4953580" cy="2469568"/>
          </a:xfrm>
          <a:prstGeom prst="rect">
            <a:avLst/>
          </a:prstGeom>
        </p:spPr>
      </p:pic>
      <p:sp>
        <p:nvSpPr>
          <p:cNvPr id="13" name="Скругленная прямоугольная выноска 12"/>
          <p:cNvSpPr/>
          <p:nvPr/>
        </p:nvSpPr>
        <p:spPr>
          <a:xfrm rot="10800000">
            <a:off x="474062" y="332656"/>
            <a:ext cx="2225730" cy="1341444"/>
          </a:xfrm>
          <a:prstGeom prst="wedgeRoundRectCallout">
            <a:avLst>
              <a:gd name="adj1" fmla="val 60481"/>
              <a:gd name="adj2" fmla="val 20843"/>
              <a:gd name="adj3" fmla="val 16667"/>
            </a:avLst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824136" y="476672"/>
            <a:ext cx="30277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6000" dirty="0">
                <a:solidFill>
                  <a:schemeClr val="bg1"/>
                </a:solidFill>
                <a:latin typeface="Myriad Pro" pitchFamily="34" charset="0"/>
              </a:rPr>
              <a:t>Как?</a:t>
            </a: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31"/>
          <a:stretch/>
        </p:blipFill>
        <p:spPr>
          <a:xfrm>
            <a:off x="4028431" y="5476141"/>
            <a:ext cx="1239992" cy="462511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5157192"/>
            <a:ext cx="1440160" cy="72008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715" y="984503"/>
            <a:ext cx="1523373" cy="78610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09124">
            <a:off x="6727254" y="820477"/>
            <a:ext cx="707803" cy="70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4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ая прямоугольная выноска 14"/>
          <p:cNvSpPr/>
          <p:nvPr/>
        </p:nvSpPr>
        <p:spPr>
          <a:xfrm rot="16200000">
            <a:off x="3552506" y="1508357"/>
            <a:ext cx="4740337" cy="4141508"/>
          </a:xfrm>
          <a:prstGeom prst="wedgeRoundRectCallout">
            <a:avLst>
              <a:gd name="adj1" fmla="val 22400"/>
              <a:gd name="adj2" fmla="val 64465"/>
              <a:gd name="adj3" fmla="val 16667"/>
            </a:avLst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  </a:t>
            </a:r>
          </a:p>
        </p:txBody>
      </p:sp>
      <p:sp>
        <p:nvSpPr>
          <p:cNvPr id="13" name="Скругленная прямоугольная выноска 12"/>
          <p:cNvSpPr/>
          <p:nvPr/>
        </p:nvSpPr>
        <p:spPr>
          <a:xfrm rot="10800000">
            <a:off x="755577" y="1803013"/>
            <a:ext cx="2585771" cy="905906"/>
          </a:xfrm>
          <a:prstGeom prst="wedgeRoundRectCallout">
            <a:avLst>
              <a:gd name="adj1" fmla="val 60481"/>
              <a:gd name="adj2" fmla="val 20843"/>
              <a:gd name="adj3" fmla="val 16667"/>
            </a:avLst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040160" y="1867471"/>
            <a:ext cx="30277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000" dirty="0">
                <a:solidFill>
                  <a:schemeClr val="bg1"/>
                </a:solidFill>
                <a:latin typeface="Myriad Pro" pitchFamily="34" charset="0"/>
              </a:rPr>
              <a:t>Почему?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82272">
            <a:off x="611560" y="3602858"/>
            <a:ext cx="4380433" cy="438043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36129">
            <a:off x="5850327" y="-1090365"/>
            <a:ext cx="4286203" cy="42862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93024" y="1659572"/>
            <a:ext cx="37814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Мы выбрали данный стек, поскольку он быстро разворачивается на любом серверном оборудовании и использует технологии, имеющиеся практически на  любом хостинге. Все его элементы находятся в общем доступе.</a:t>
            </a:r>
          </a:p>
        </p:txBody>
      </p:sp>
    </p:spTree>
    <p:extLst>
      <p:ext uri="{BB962C8B-B14F-4D97-AF65-F5344CB8AC3E}">
        <p14:creationId xmlns:p14="http://schemas.microsoft.com/office/powerpoint/2010/main" val="1858086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 rot="21338937">
            <a:off x="490209" y="239042"/>
            <a:ext cx="72975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6000" dirty="0">
                <a:solidFill>
                  <a:schemeClr val="bg1"/>
                </a:solidFill>
                <a:latin typeface="Shrewdy" pitchFamily="2" charset="-18"/>
              </a:rPr>
              <a:t>Структура решения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38937">
            <a:off x="1428929" y="313697"/>
            <a:ext cx="4953580" cy="2469568"/>
          </a:xfrm>
          <a:prstGeom prst="rect">
            <a:avLst/>
          </a:prstGeom>
        </p:spPr>
      </p:pic>
      <p:sp>
        <p:nvSpPr>
          <p:cNvPr id="13" name="Скругленная прямоугольная выноска 12"/>
          <p:cNvSpPr/>
          <p:nvPr/>
        </p:nvSpPr>
        <p:spPr>
          <a:xfrm rot="10800000">
            <a:off x="474062" y="1772816"/>
            <a:ext cx="2225730" cy="1341444"/>
          </a:xfrm>
          <a:prstGeom prst="wedgeRoundRectCallout">
            <a:avLst>
              <a:gd name="adj1" fmla="val 60481"/>
              <a:gd name="adj2" fmla="val 20843"/>
              <a:gd name="adj3" fmla="val 16667"/>
            </a:avLst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824136" y="1916832"/>
            <a:ext cx="30277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6000" dirty="0">
                <a:solidFill>
                  <a:schemeClr val="bg1"/>
                </a:solidFill>
                <a:latin typeface="Myriad Pro" pitchFamily="34" charset="0"/>
              </a:rPr>
              <a:t>Что?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11721"/>
            <a:ext cx="3326633" cy="3326633"/>
          </a:xfrm>
          <a:prstGeom prst="rect">
            <a:avLst/>
          </a:prstGeom>
        </p:spPr>
      </p:pic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459377433"/>
              </p:ext>
            </p:extLst>
          </p:nvPr>
        </p:nvGraphicFramePr>
        <p:xfrm>
          <a:off x="1835696" y="1613024"/>
          <a:ext cx="6374633" cy="5056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070931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84883" flipH="1">
            <a:off x="3482828" y="3135999"/>
            <a:ext cx="5198143" cy="316308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87841" flipH="1">
            <a:off x="2591199" y="2134801"/>
            <a:ext cx="5198143" cy="316308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044623" y="1844824"/>
            <a:ext cx="4380433" cy="438043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31530">
            <a:off x="5487130" y="-908237"/>
            <a:ext cx="4286203" cy="4286203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 rot="21338937">
            <a:off x="1851866" y="1926823"/>
            <a:ext cx="6055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8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rewdy" pitchFamily="2" charset="-18"/>
              </a:rPr>
              <a:t>Демонстрация</a:t>
            </a:r>
            <a:br>
              <a:rPr lang="ru-RU" sz="8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rewdy" pitchFamily="2" charset="-18"/>
              </a:rPr>
            </a:br>
            <a:r>
              <a:rPr lang="ru-RU" sz="8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hrewdy" pitchFamily="2" charset="-18"/>
              </a:rPr>
              <a:t>          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1277612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 rot="21338937">
            <a:off x="490209" y="239042"/>
            <a:ext cx="72975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6000" dirty="0">
                <a:solidFill>
                  <a:schemeClr val="bg1"/>
                </a:solidFill>
                <a:latin typeface="Shrewdy" pitchFamily="2" charset="-18"/>
              </a:rPr>
              <a:t>Преимущества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38937">
            <a:off x="1428929" y="313697"/>
            <a:ext cx="4953580" cy="2469568"/>
          </a:xfrm>
          <a:prstGeom prst="rect">
            <a:avLst/>
          </a:prstGeom>
        </p:spPr>
      </p:pic>
      <p:sp>
        <p:nvSpPr>
          <p:cNvPr id="13" name="Скругленная прямоугольная выноска 12"/>
          <p:cNvSpPr/>
          <p:nvPr/>
        </p:nvSpPr>
        <p:spPr>
          <a:xfrm rot="10800000">
            <a:off x="3660623" y="1698488"/>
            <a:ext cx="4295753" cy="578384"/>
          </a:xfrm>
          <a:prstGeom prst="wedgeRoundRectCallout">
            <a:avLst>
              <a:gd name="adj1" fmla="val -54852"/>
              <a:gd name="adj2" fmla="val -20854"/>
              <a:gd name="adj3" fmla="val 16667"/>
            </a:avLst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37492" y="1770496"/>
            <a:ext cx="410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Система регистрации и авторизации!</a:t>
            </a:r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 rot="10800000">
            <a:off x="323526" y="2564904"/>
            <a:ext cx="3815458" cy="578384"/>
          </a:xfrm>
          <a:prstGeom prst="wedgeRoundRectCallout">
            <a:avLst>
              <a:gd name="adj1" fmla="val 55073"/>
              <a:gd name="adj2" fmla="val 21620"/>
              <a:gd name="adj3" fmla="val 16667"/>
            </a:avLst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2636912"/>
            <a:ext cx="410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Удобный и понятный интерфейс!</a:t>
            </a:r>
          </a:p>
        </p:txBody>
      </p:sp>
      <p:sp>
        <p:nvSpPr>
          <p:cNvPr id="11" name="Скругленная прямоугольная выноска 10"/>
          <p:cNvSpPr/>
          <p:nvPr/>
        </p:nvSpPr>
        <p:spPr>
          <a:xfrm rot="10800000">
            <a:off x="3660622" y="5229200"/>
            <a:ext cx="4644130" cy="578384"/>
          </a:xfrm>
          <a:prstGeom prst="wedgeRoundRectCallout">
            <a:avLst>
              <a:gd name="adj1" fmla="val -54852"/>
              <a:gd name="adj2" fmla="val -20854"/>
              <a:gd name="adj3" fmla="val 16667"/>
            </a:avLst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3928" y="530120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Адаптивный формат!</a:t>
            </a:r>
          </a:p>
        </p:txBody>
      </p:sp>
      <p:sp>
        <p:nvSpPr>
          <p:cNvPr id="15" name="Скругленная прямоугольная выноска 14"/>
          <p:cNvSpPr/>
          <p:nvPr/>
        </p:nvSpPr>
        <p:spPr>
          <a:xfrm rot="10800000">
            <a:off x="323525" y="4362783"/>
            <a:ext cx="3815458" cy="578384"/>
          </a:xfrm>
          <a:prstGeom prst="wedgeRoundRectCallout">
            <a:avLst>
              <a:gd name="adj1" fmla="val 55073"/>
              <a:gd name="adj2" fmla="val 21620"/>
              <a:gd name="adj3" fmla="val 16667"/>
            </a:avLst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9552" y="4427820"/>
            <a:ext cx="410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Возможность выгрузки проекта!</a:t>
            </a:r>
          </a:p>
        </p:txBody>
      </p:sp>
      <p:sp>
        <p:nvSpPr>
          <p:cNvPr id="17" name="Скругленная прямоугольная выноска 16"/>
          <p:cNvSpPr/>
          <p:nvPr/>
        </p:nvSpPr>
        <p:spPr>
          <a:xfrm rot="10800000">
            <a:off x="3660623" y="3426680"/>
            <a:ext cx="4222780" cy="578384"/>
          </a:xfrm>
          <a:prstGeom prst="wedgeRoundRectCallout">
            <a:avLst>
              <a:gd name="adj1" fmla="val -56528"/>
              <a:gd name="adj2" fmla="val -18494"/>
              <a:gd name="adj3" fmla="val 16667"/>
            </a:avLst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20514" y="3501008"/>
            <a:ext cx="410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Легкое создание сложных схем!</a:t>
            </a:r>
          </a:p>
        </p:txBody>
      </p:sp>
    </p:spTree>
    <p:extLst>
      <p:ext uri="{BB962C8B-B14F-4D97-AF65-F5344CB8AC3E}">
        <p14:creationId xmlns:p14="http://schemas.microsoft.com/office/powerpoint/2010/main" val="285540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58889" y="2996952"/>
            <a:ext cx="66863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Нужно создать удобное и визуально-приятное</a:t>
            </a:r>
            <a:br>
              <a:rPr lang="ru-RU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WEB-</a:t>
            </a:r>
            <a:r>
              <a:rPr lang="ru-RU" sz="2400" dirty="0">
                <a:solidFill>
                  <a:schemeClr val="bg1"/>
                </a:solidFill>
              </a:rPr>
              <a:t>приложение для сбора, хранения и </a:t>
            </a:r>
            <a:br>
              <a:rPr lang="ru-RU" sz="24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bg1"/>
                </a:solidFill>
              </a:rPr>
              <a:t>визуализации информации с предопределенной </a:t>
            </a:r>
            <a:br>
              <a:rPr lang="ru-RU" sz="24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bg1"/>
                </a:solidFill>
              </a:rPr>
              <a:t>структурой.</a:t>
            </a:r>
            <a:endParaRPr lang="ru-RU" sz="2400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 rot="21338937">
            <a:off x="2374448" y="1794699"/>
            <a:ext cx="6055200" cy="255454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ru-RU" sz="8000" dirty="0">
                <a:ln>
                  <a:solidFill>
                    <a:schemeClr val="tx1"/>
                  </a:solidFill>
                </a:ln>
                <a:latin typeface="Shrewdy" pitchFamily="2" charset="-18"/>
              </a:rPr>
              <a:t>Спасибо </a:t>
            </a:r>
          </a:p>
          <a:p>
            <a:pPr lvl="0"/>
            <a:r>
              <a:rPr lang="ru-RU" sz="8000" dirty="0">
                <a:ln>
                  <a:solidFill>
                    <a:schemeClr val="tx1"/>
                  </a:solidFill>
                </a:ln>
                <a:latin typeface="Shrewdy" pitchFamily="2" charset="-18"/>
              </a:rPr>
              <a:t>за внимание !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85" y="524139"/>
            <a:ext cx="1565644" cy="104827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857837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1257</TotalTime>
  <Words>215</Words>
  <Application>Microsoft Office PowerPoint</Application>
  <PresentationFormat>Экран (4:3)</PresentationFormat>
  <Paragraphs>42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Myriad Pro</vt:lpstr>
      <vt:lpstr>Shrewdy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Оля</dc:creator>
  <cp:lastModifiedBy>Бенюх Максим Александрович</cp:lastModifiedBy>
  <cp:revision>34</cp:revision>
  <dcterms:created xsi:type="dcterms:W3CDTF">2020-07-30T16:56:44Z</dcterms:created>
  <dcterms:modified xsi:type="dcterms:W3CDTF">2020-08-02T14:09:52Z</dcterms:modified>
</cp:coreProperties>
</file>