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CCFF"/>
    <a:srgbClr val="2B3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>
        <p:scale>
          <a:sx n="60" d="100"/>
          <a:sy n="60" d="100"/>
        </p:scale>
        <p:origin x="-159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5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8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4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2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7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1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03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A6C-38D8-40F9-9904-379A8556B4A3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88A7-AA91-4AAF-AB77-35C18C448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97358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59" y="5805264"/>
            <a:ext cx="2583327" cy="6503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93" y="1581775"/>
            <a:ext cx="5064080" cy="4017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84184" y="1558533"/>
            <a:ext cx="537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Презентация решения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Равнобедренный треугольник 10"/>
          <p:cNvSpPr/>
          <p:nvPr/>
        </p:nvSpPr>
        <p:spPr>
          <a:xfrm rot="2288771">
            <a:off x="252006" y="549470"/>
            <a:ext cx="827584" cy="64429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25857" y="397113"/>
            <a:ext cx="8083152" cy="1015663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HackGenesis2020.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5971636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Powered by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Блок-схема: процесс 22"/>
          <p:cNvSpPr/>
          <p:nvPr/>
        </p:nvSpPr>
        <p:spPr>
          <a:xfrm flipV="1">
            <a:off x="0" y="6669360"/>
            <a:ext cx="9144000" cy="216024"/>
          </a:xfrm>
          <a:prstGeom prst="flowChartProcess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35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Обои Голубая абстракция на белом фоне на рабочий стол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252520" cy="68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973585"/>
            <a:ext cx="7547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Рекомендация пакетов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06" t="65676" r="-2106" b="21811"/>
          <a:stretch/>
        </p:blipFill>
        <p:spPr>
          <a:xfrm>
            <a:off x="1907704" y="2348880"/>
            <a:ext cx="5215511" cy="28989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96355" y="5805264"/>
            <a:ext cx="9276867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Мониторы PNG фото скачать бесплатно, монитор LCD экран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342524" cy="407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5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Обои Голубая абстракция на белом фоне на рабочий стол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252520" cy="68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8702" y="764704"/>
            <a:ext cx="4859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Вы у цели.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" t="82321" r="-1277" b="5166"/>
          <a:stretch/>
        </p:blipFill>
        <p:spPr>
          <a:xfrm>
            <a:off x="1691680" y="2474680"/>
            <a:ext cx="5976664" cy="35466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96355" y="6021288"/>
            <a:ext cx="927686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12" descr="Macbook Vector Pro - Free image on Pixab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073306" cy="44759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8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616" y="2123233"/>
            <a:ext cx="6692630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2097287"/>
            <a:ext cx="86218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Демонстрация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4000" dirty="0" smtClean="0">
                <a:solidFill>
                  <a:srgbClr val="33CC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рабочего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прототипа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5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97358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7" y="3501008"/>
            <a:ext cx="2583327" cy="650394"/>
          </a:xfrm>
          <a:prstGeom prst="rect">
            <a:avLst/>
          </a:prstGeom>
        </p:spPr>
      </p:pic>
      <p:sp>
        <p:nvSpPr>
          <p:cNvPr id="11" name="Равнобедренный треугольник 10"/>
          <p:cNvSpPr/>
          <p:nvPr/>
        </p:nvSpPr>
        <p:spPr>
          <a:xfrm rot="7292190">
            <a:off x="1135706" y="4619020"/>
            <a:ext cx="827584" cy="64429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87" y="895887"/>
            <a:ext cx="5332255" cy="42640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1560" y="4941168"/>
            <a:ext cx="8083152" cy="830997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4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0" b="56841"/>
          <a:stretch/>
        </p:blipFill>
        <p:spPr>
          <a:xfrm>
            <a:off x="6250182" y="4466743"/>
            <a:ext cx="2868593" cy="1750503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16531" r="2537" b="58853"/>
          <a:stretch/>
        </p:blipFill>
        <p:spPr>
          <a:xfrm>
            <a:off x="5857335" y="3700741"/>
            <a:ext cx="2630240" cy="1580401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271"/>
          <a:stretch/>
        </p:blipFill>
        <p:spPr>
          <a:xfrm>
            <a:off x="4988730" y="2786419"/>
            <a:ext cx="2630240" cy="1580401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  <a:scene3d>
            <a:camera prst="perspectiveContrastingLeftFacing"/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471658" y="404664"/>
            <a:ext cx="4676406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Проблема,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637" y="332656"/>
            <a:ext cx="86218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	  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которую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решает наш продукт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58" y="2370920"/>
            <a:ext cx="48492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effectLst/>
                <a:latin typeface="Arial"/>
                <a:cs typeface="Arial"/>
              </a:rPr>
              <a:t>● </a:t>
            </a:r>
            <a:r>
              <a:rPr lang="ru-RU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современного </a:t>
            </a:r>
            <a:r>
              <a:rPr lang="ru-RU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привлекательного </a:t>
            </a:r>
          </a:p>
          <a:p>
            <a:r>
              <a:rPr lang="ru-RU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лендинга с адаптивными элементам </a:t>
            </a:r>
          </a:p>
          <a:p>
            <a:r>
              <a:rPr lang="ru-RU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геймификациии </a:t>
            </a:r>
          </a:p>
          <a:p>
            <a:r>
              <a:rPr lang="ru-RU" sz="1600" b="1" dirty="0" smtClean="0">
                <a:effectLst/>
                <a:latin typeface="Arial"/>
                <a:cs typeface="Arial"/>
              </a:rPr>
              <a:t>● Привлечение клиентов для открытия счета</a:t>
            </a:r>
            <a:endParaRPr lang="ru-RU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634" y="4757219"/>
            <a:ext cx="3803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effectLst/>
                <a:latin typeface="Arial"/>
                <a:cs typeface="Arial"/>
              </a:rPr>
              <a:t>●  </a:t>
            </a:r>
            <a:r>
              <a:rPr lang="ru-RU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данных о пользователях и </a:t>
            </a:r>
            <a:br>
              <a:rPr lang="ru-RU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составление рейтингов</a:t>
            </a:r>
            <a:endParaRPr lang="ru-RU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Равнобедренный треугольник 22"/>
          <p:cNvSpPr/>
          <p:nvPr/>
        </p:nvSpPr>
        <p:spPr>
          <a:xfrm rot="1791762">
            <a:off x="307582" y="3737752"/>
            <a:ext cx="716701" cy="55797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83806" y="3783055"/>
            <a:ext cx="305209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А также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3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7" y="1664133"/>
            <a:ext cx="7911177" cy="6678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97358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Равнобедренный треугольник 10"/>
          <p:cNvSpPr/>
          <p:nvPr/>
        </p:nvSpPr>
        <p:spPr>
          <a:xfrm rot="2288771">
            <a:off x="252006" y="549470"/>
            <a:ext cx="827584" cy="64429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25857" y="397113"/>
            <a:ext cx="8083152" cy="1015663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Стек технологий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1510177"/>
            <a:ext cx="43204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Vue.js,  js;</a:t>
            </a:r>
            <a:b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geoIP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34" y="4077072"/>
            <a:ext cx="1300058" cy="1170052"/>
          </a:xfrm>
          <a:prstGeom prst="rect">
            <a:avLst/>
          </a:prstGeom>
        </p:spPr>
      </p:pic>
      <p:pic>
        <p:nvPicPr>
          <p:cNvPr id="9218" name="Picture 2" descr="PHP — что это такое? Расшифровка, определение, перевод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r="24984"/>
          <a:stretch/>
        </p:blipFill>
        <p:spPr bwMode="auto">
          <a:xfrm>
            <a:off x="4499992" y="2193369"/>
            <a:ext cx="1391842" cy="130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ySql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72579" y="4077072"/>
            <a:ext cx="1191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9220" name="Picture 4" descr="Vue.js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1281186" cy="111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MySql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4" descr="MySql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6" descr="MySql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99" y="1830407"/>
            <a:ext cx="1526585" cy="152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61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616" y="2123233"/>
            <a:ext cx="6692630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ru-RU" sz="5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2097287"/>
            <a:ext cx="86218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Демонстрация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макета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88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Обои Голубая абстракция на белом фоне на рабочий стол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252520" cy="68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-96355" y="6021288"/>
            <a:ext cx="927686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71"/>
          <a:stretch/>
        </p:blipFill>
        <p:spPr>
          <a:xfrm>
            <a:off x="1669727" y="2709414"/>
            <a:ext cx="5863604" cy="3743922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036" name="Picture 12" descr="Macbook Vector Pro - Free image on Pixab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2" y="2276872"/>
            <a:ext cx="8073306" cy="44759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836712"/>
            <a:ext cx="7152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Просто. Удобно.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2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Обои Голубая абстракция на белом фоне на рабочий стол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252520" cy="68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978" y="836712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Главное – в цифрах.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96355" y="5805264"/>
            <a:ext cx="9276867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16531" r="2537" b="58853"/>
          <a:stretch/>
        </p:blipFill>
        <p:spPr>
          <a:xfrm>
            <a:off x="1585938" y="2420888"/>
            <a:ext cx="5863604" cy="3523194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0" name="Picture 12" descr="Macbook Vector Pro - Free image on Pixab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7" y="1989248"/>
            <a:ext cx="8073306" cy="44759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32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Обои Голубая абстракция на белом фоне на рабочий стол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252520" cy="69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1196752"/>
            <a:ext cx="7730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Наглядно и доступно.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0" b="56841"/>
          <a:stretch/>
        </p:blipFill>
        <p:spPr>
          <a:xfrm>
            <a:off x="2275119" y="3197798"/>
            <a:ext cx="4511881" cy="2753287"/>
          </a:xfrm>
          <a:prstGeom prst="rect">
            <a:avLst/>
          </a:prstGeom>
        </p:spPr>
      </p:pic>
      <p:pic>
        <p:nvPicPr>
          <p:cNvPr id="6146" name="Picture 2" descr="Планшет PNG фот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34" y="2783315"/>
            <a:ext cx="5758178" cy="4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577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Обои Голубая абстракция на белом фоне на рабочий стол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599" y="908720"/>
            <a:ext cx="7568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Помощь располагает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021" b="39125"/>
          <a:stretch/>
        </p:blipFill>
        <p:spPr>
          <a:xfrm>
            <a:off x="2120027" y="2276872"/>
            <a:ext cx="4828237" cy="3312368"/>
          </a:xfrm>
          <a:prstGeom prst="rect">
            <a:avLst/>
          </a:prstGeom>
        </p:spPr>
      </p:pic>
      <p:pic>
        <p:nvPicPr>
          <p:cNvPr id="6" name="Picture 2" descr="Планшет PNG фот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2" y="2093981"/>
            <a:ext cx="6506844" cy="479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2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Обои Голубая абстракция на белом фоне на рабочий стол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252520" cy="68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265" y="764704"/>
            <a:ext cx="6442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Наводящая схема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994" b="33493"/>
          <a:stretch/>
        </p:blipFill>
        <p:spPr>
          <a:xfrm>
            <a:off x="1804761" y="2348880"/>
            <a:ext cx="5425958" cy="301593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96355" y="5805264"/>
            <a:ext cx="9276867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Мониторы PNG фото скачать бесплатно, монитор LCD экран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1" y="2132856"/>
            <a:ext cx="557579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74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80</Words>
  <Application>Microsoft Office PowerPoint</Application>
  <PresentationFormat>Экран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Оля</dc:creator>
  <cp:lastModifiedBy>Оля</cp:lastModifiedBy>
  <cp:revision>17</cp:revision>
  <dcterms:created xsi:type="dcterms:W3CDTF">2020-10-24T23:50:56Z</dcterms:created>
  <dcterms:modified xsi:type="dcterms:W3CDTF">2020-10-25T08:09:11Z</dcterms:modified>
</cp:coreProperties>
</file>