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512"/>
    <a:srgbClr val="AEAEAE"/>
    <a:srgbClr val="0070C0"/>
    <a:srgbClr val="FF0000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60" d="100"/>
          <a:sy n="60" d="100"/>
        </p:scale>
        <p:origin x="5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FC9F47-3791-6709-AF63-AB01C2E3E3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7EEFCD5-552B-34E0-2DC6-A762A78D7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6CE80B1-20FA-0E59-6453-FD890348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01EDDF-9C6D-496F-F80C-4AEB0CFA2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E3E4C18-76B0-85AB-06F3-D9931EDE3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128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8F9A4E-911F-1DE8-528B-81772FE6C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2BADC6C-2F83-F6D0-E543-96A748BE7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32B756A-7005-5D9D-53A2-298196AE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2AA78AB-7D1A-7C3F-3E0C-1095FECAF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251EEDE-A992-1A31-9442-B37DEE82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8240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E97DE8-5F40-88EE-4086-32E86A9F87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2D99AB-03D0-78E0-BE02-07BE2DFF25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E375EFE-414D-49FF-21BE-A3B62CEED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650D0A-315B-F0A0-5832-C4494B693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1B5A3E-C350-7EC7-1F41-3A06E076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367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9A707-14A3-0352-37A0-8A81C3912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EA2F564-C516-39DB-A022-3D236F8170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74B3C63-793E-259D-51B9-0712571E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A1277B-EEB6-B80B-12BE-E437D3CA8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B57458-DDA9-BD6F-2205-B6C7830A4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33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50A89B-4F5B-976A-55C7-E970AB84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A2C27F-C3FC-DFEC-E4E2-541F13C1E0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5F6D10-B5BA-E47F-9496-E2F47BC1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7403560-242F-DD43-A84A-3DFB664FF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7353FF0-194F-85B6-1485-9A9CA318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032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1AC2FC-8CE5-FF61-B087-C261DE2D9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8E6EE3-C489-1C7C-7D75-AD6CDD07C0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6F2D194-06E2-BB8E-61F5-AA05AA13E7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8E3DA9C-5FA1-4EFA-1DFC-D4872CA23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5A59B9-B4BF-52F7-074F-C6AD2F24C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24D2E77-3326-4396-C4B7-3330CB90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60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1F59E1-4C7B-4BC0-FC43-67D37F5B1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89B7642-E61E-771B-E75F-F4ED09B77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510CCDB-2B68-E329-7A0F-F8CAA9BB84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DEF46E5-955E-E4BF-BD08-5C626A4A8C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8CE0E3-FD06-7AEC-FC8D-B7ADB28157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D9340DF-476A-D522-4257-B1B7BDCC6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285B4DD-FB36-AE4C-0948-21E438E81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2734BCC-C0FE-3145-7F4B-8E42D6371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179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D8635F-BF57-FA47-5F65-235BBCC27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3857B41-9BBA-1877-FE4F-6AA5EA358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57FDE99-AB8A-FE02-5AC0-C545EEF10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CE15475-708D-1FB6-FDD0-D3B8BBD6B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55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82EC8D2-D3EE-8F6F-5084-7D476CB3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8D53D63-03CE-163F-9071-E79498C9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0AFBBCF-5E41-B858-6A83-FD88059AD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60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82B8B7-F5FC-5F9F-8DDA-0EAC749D7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16CF6E-999B-16DE-93EC-E7438B3CA6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698C4B1-7D5F-4CF1-EA55-FFDAD10E6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3D71C39-A50A-7C7B-E273-C25EBB24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FA383EF-4907-D6F3-61CF-CFDF91166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395B605-1C1B-FDEB-3F38-673339DF4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031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AA5E2C-2107-5C21-8D42-1C5572994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19D77EC-335D-BDD3-8C13-B2990327EC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E233AF-E7ED-E2F7-8C48-EECE57660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47745CB-FF1B-63A8-54E7-58BF85126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BAC4687-0AE2-6EBB-06A1-DA2348040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33F1B5-9E44-D4AE-177A-03310E3F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4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331E023-3E74-B227-D654-113E38EBF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1F5F81-C5AC-A1E0-FCB5-BF4DD0934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F43136-7EF8-F31B-6C58-BCFC43BFAF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96111-AFC5-4A89-9AB4-CE133B014F0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D001D8-E1CD-17C6-7865-1F3C811B20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73D4945-DF4F-A803-7D4C-464AC89CF9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7253C9-4589-405B-8CE3-10D1FBFC0DC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557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5F04B9D-5C30-8C0E-D793-DF05893147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6F7F99AE-9B26-A32A-9362-E4C2084038CA}"/>
              </a:ext>
            </a:extLst>
          </p:cNvPr>
          <p:cNvSpPr/>
          <p:nvPr/>
        </p:nvSpPr>
        <p:spPr>
          <a:xfrm>
            <a:off x="2919665" y="-76200"/>
            <a:ext cx="12448674" cy="7010400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7" name="Gráfico 6" descr="Boa Ideia estrutura de tópicos">
            <a:extLst>
              <a:ext uri="{FF2B5EF4-FFF2-40B4-BE49-F238E27FC236}">
                <a16:creationId xmlns:a16="http://schemas.microsoft.com/office/drawing/2014/main" id="{0D6BF081-B007-D8A2-FB4F-EA0E5CF7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210" y="1564105"/>
            <a:ext cx="3729790" cy="3729790"/>
          </a:xfrm>
          <a:prstGeom prst="rect">
            <a:avLst/>
          </a:prstGeom>
        </p:spPr>
      </p:pic>
      <p:sp>
        <p:nvSpPr>
          <p:cNvPr id="9" name="Seta: Divisa 8">
            <a:extLst>
              <a:ext uri="{FF2B5EF4-FFF2-40B4-BE49-F238E27FC236}">
                <a16:creationId xmlns:a16="http://schemas.microsoft.com/office/drawing/2014/main" id="{7075955D-306A-43A0-7248-3A617106BC4B}"/>
              </a:ext>
            </a:extLst>
          </p:cNvPr>
          <p:cNvSpPr/>
          <p:nvPr/>
        </p:nvSpPr>
        <p:spPr>
          <a:xfrm>
            <a:off x="3879059" y="-80210"/>
            <a:ext cx="12448674" cy="7010400"/>
          </a:xfrm>
          <a:prstGeom prst="chevron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31016899-C851-5EF2-6068-55F06BB6FF4D}"/>
              </a:ext>
            </a:extLst>
          </p:cNvPr>
          <p:cNvSpPr/>
          <p:nvPr/>
        </p:nvSpPr>
        <p:spPr>
          <a:xfrm>
            <a:off x="4363454" y="-96252"/>
            <a:ext cx="12448674" cy="7010400"/>
          </a:xfrm>
          <a:prstGeom prst="chevron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3122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0EB6-ECD1-CDDA-B788-9A6E5BD0A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5F021F1-2281-1C54-3224-F30C78881B0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5EB184E5-958D-F3FD-B940-FC25B4909247}"/>
              </a:ext>
            </a:extLst>
          </p:cNvPr>
          <p:cNvSpPr/>
          <p:nvPr/>
        </p:nvSpPr>
        <p:spPr>
          <a:xfrm>
            <a:off x="2919665" y="-76200"/>
            <a:ext cx="12448674" cy="7010400"/>
          </a:xfrm>
          <a:prstGeom prst="chevron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39F15C1C-FE9C-7E66-D07D-DA93168331E2}"/>
              </a:ext>
            </a:extLst>
          </p:cNvPr>
          <p:cNvSpPr/>
          <p:nvPr/>
        </p:nvSpPr>
        <p:spPr>
          <a:xfrm>
            <a:off x="3879059" y="-80210"/>
            <a:ext cx="12448674" cy="7010400"/>
          </a:xfrm>
          <a:prstGeom prst="chevron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DF5D24D6-851B-1DAE-5A94-35E0ADA1497B}"/>
              </a:ext>
            </a:extLst>
          </p:cNvPr>
          <p:cNvSpPr/>
          <p:nvPr/>
        </p:nvSpPr>
        <p:spPr>
          <a:xfrm>
            <a:off x="4363454" y="-96252"/>
            <a:ext cx="12448674" cy="7010400"/>
          </a:xfrm>
          <a:prstGeom prst="chevron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áfico 2" descr="Processador estrutura de tópicos">
            <a:extLst>
              <a:ext uri="{FF2B5EF4-FFF2-40B4-BE49-F238E27FC236}">
                <a16:creationId xmlns:a16="http://schemas.microsoft.com/office/drawing/2014/main" id="{6C9AEF8D-08A2-B5C6-6C63-ED19C466C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1883" y="1559614"/>
            <a:ext cx="373075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6637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11D83-96BB-F3FA-645F-4FD6395F2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5A718FF-E9DD-9E5B-1225-7C34A4A8500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eta: Divisa 4">
            <a:extLst>
              <a:ext uri="{FF2B5EF4-FFF2-40B4-BE49-F238E27FC236}">
                <a16:creationId xmlns:a16="http://schemas.microsoft.com/office/drawing/2014/main" id="{A1B5F74D-5CA6-3445-E017-468FF8A7C2CE}"/>
              </a:ext>
            </a:extLst>
          </p:cNvPr>
          <p:cNvSpPr/>
          <p:nvPr/>
        </p:nvSpPr>
        <p:spPr>
          <a:xfrm>
            <a:off x="2919665" y="-76200"/>
            <a:ext cx="12448674" cy="7010400"/>
          </a:xfrm>
          <a:prstGeom prst="chevron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eta: Divisa 8">
            <a:extLst>
              <a:ext uri="{FF2B5EF4-FFF2-40B4-BE49-F238E27FC236}">
                <a16:creationId xmlns:a16="http://schemas.microsoft.com/office/drawing/2014/main" id="{7BC74BC6-7D65-7969-E74C-8FAA819627EB}"/>
              </a:ext>
            </a:extLst>
          </p:cNvPr>
          <p:cNvSpPr/>
          <p:nvPr/>
        </p:nvSpPr>
        <p:spPr>
          <a:xfrm>
            <a:off x="3879059" y="-80210"/>
            <a:ext cx="12448674" cy="7010400"/>
          </a:xfrm>
          <a:prstGeom prst="chevron">
            <a:avLst/>
          </a:prstGeom>
          <a:solidFill>
            <a:srgbClr val="AEAEA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eta: Divisa 9">
            <a:extLst>
              <a:ext uri="{FF2B5EF4-FFF2-40B4-BE49-F238E27FC236}">
                <a16:creationId xmlns:a16="http://schemas.microsoft.com/office/drawing/2014/main" id="{25EF9DC9-DB5E-40C2-BCC5-B40431CAF822}"/>
              </a:ext>
            </a:extLst>
          </p:cNvPr>
          <p:cNvSpPr/>
          <p:nvPr/>
        </p:nvSpPr>
        <p:spPr>
          <a:xfrm>
            <a:off x="4363454" y="-96252"/>
            <a:ext cx="12448674" cy="7010400"/>
          </a:xfrm>
          <a:prstGeom prst="chevron">
            <a:avLst/>
          </a:prstGeom>
          <a:solidFill>
            <a:srgbClr val="0D35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" name="Gráfico 2" descr="Computação em Nuvem estrutura de tópicos">
            <a:extLst>
              <a:ext uri="{FF2B5EF4-FFF2-40B4-BE49-F238E27FC236}">
                <a16:creationId xmlns:a16="http://schemas.microsoft.com/office/drawing/2014/main" id="{BFF91CB3-2E5B-AB88-518D-4E1C84D44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54289" y="1559614"/>
            <a:ext cx="3730752" cy="373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964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Elves Chissique</dc:creator>
  <cp:lastModifiedBy>Elves Chissique</cp:lastModifiedBy>
  <cp:revision>2</cp:revision>
  <dcterms:created xsi:type="dcterms:W3CDTF">2025-05-27T18:38:58Z</dcterms:created>
  <dcterms:modified xsi:type="dcterms:W3CDTF">2025-05-28T12:38:08Z</dcterms:modified>
</cp:coreProperties>
</file>