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AEAEAE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9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9F47-3791-6709-AF63-AB01C2E3E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EFCD5-552B-34E0-2DC6-A762A78D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E80B1-20FA-0E59-6453-FD890348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1EDDF-9C6D-496F-F80C-4AEB0CFA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E4C18-76B0-85AB-06F3-D9931EDE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F9A4E-911F-1DE8-528B-81772FE6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BADC6C-2F83-F6D0-E543-96A748BE7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B756A-7005-5D9D-53A2-298196AE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A78AB-7D1A-7C3F-3E0C-1095FECA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1EEDE-A992-1A31-9442-B37DEE82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E97DE8-5F40-88EE-4086-32E86A9F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D99AB-03D0-78E0-BE02-07BE2DFF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75EFE-414D-49FF-21BE-A3B62CEE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50D0A-315B-F0A0-5832-C4494B69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B5A3E-C350-7EC7-1F41-3A06E076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9A707-14A3-0352-37A0-8A81C391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2F564-C516-39DB-A022-3D236F81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4B3C63-793E-259D-51B9-0712571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1277B-EEB6-B80B-12BE-E437D3CA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57458-DDA9-BD6F-2205-B6C7830A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A89B-4F5B-976A-55C7-E970AB84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A2C27F-C3FC-DFEC-E4E2-541F13C1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F6D10-B5BA-E47F-9496-E2F47BC1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03560-242F-DD43-A84A-3DFB664F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53FF0-194F-85B6-1485-9A9CA318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AC2FC-8CE5-FF61-B087-C261DE2D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E6EE3-C489-1C7C-7D75-AD6CDD07C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F2D194-06E2-BB8E-61F5-AA05AA13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3DA9C-5FA1-4EFA-1DFC-D4872CA2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A59B9-B4BF-52F7-074F-C6AD2F24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4D2E77-3326-4396-C4B7-3330CB90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F59E1-4C7B-4BC0-FC43-67D37F5B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9B7642-E61E-771B-E75F-F4ED09B7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10CCDB-2B68-E329-7A0F-F8CAA9BB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EF46E5-955E-E4BF-BD08-5C626A4A8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8CE0E3-FD06-7AEC-FC8D-B7ADB2815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9340DF-476A-D522-4257-B1B7BDC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85B4DD-FB36-AE4C-0948-21E438E8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734BCC-C0FE-3145-7F4B-8E42D637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8635F-BF57-FA47-5F65-235BBCC2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857B41-9BBA-1877-FE4F-6AA5EA35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7FDE99-AB8A-FE02-5AC0-C545EEF1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E15475-708D-1FB6-FDD0-D3B8BBD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2EC8D2-D3EE-8F6F-5084-7D476CB3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D53D63-03CE-163F-9071-E79498C9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AFBBCF-5E41-B858-6A83-FD88059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B8B7-F5FC-5F9F-8DDA-0EAC749D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6CF6E-999B-16DE-93EC-E7438B3C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98C4B1-7D5F-4CF1-EA55-FFDAD10E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71C39-A50A-7C7B-E273-C25EBB24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A383EF-4907-D6F3-61CF-CFDF9116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95B605-1C1B-FDEB-3F38-673339DF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5E2C-2107-5C21-8D42-1C557299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9D77EC-335D-BDD3-8C13-B2990327E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E233AF-E7ED-E2F7-8C48-EECE5766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745CB-FF1B-63A8-54E7-58BF8512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C4687-0AE2-6EBB-06A1-DA234804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33F1B5-9E44-D4AE-177A-03310E3F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31E023-3E74-B227-D654-113E38EB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F5F81-C5AC-A1E0-FCB5-BF4DD093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43136-7EF8-F31B-6C58-BCFC43BF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001D8-E1CD-17C6-7865-1F3C811B2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3D4945-DF4F-A803-7D4C-464AC89CF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5F04B9D-5C30-8C0E-D793-DF0589314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6F7F99AE-9B26-A32A-9362-E4C2084038CA}"/>
              </a:ext>
            </a:extLst>
          </p:cNvPr>
          <p:cNvSpPr/>
          <p:nvPr/>
        </p:nvSpPr>
        <p:spPr>
          <a:xfrm>
            <a:off x="3224463" y="-76200"/>
            <a:ext cx="12448674" cy="7010400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áfico 6" descr="Boa Ideia estrutura de tópicos">
            <a:extLst>
              <a:ext uri="{FF2B5EF4-FFF2-40B4-BE49-F238E27FC236}">
                <a16:creationId xmlns:a16="http://schemas.microsoft.com/office/drawing/2014/main" id="{0D6BF081-B007-D8A2-FB4F-EA0E5CF7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210" y="1564105"/>
            <a:ext cx="3729790" cy="372979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2811AD-5A31-6D2F-16DD-889095F49910}"/>
              </a:ext>
            </a:extLst>
          </p:cNvPr>
          <p:cNvSpPr/>
          <p:nvPr/>
        </p:nvSpPr>
        <p:spPr>
          <a:xfrm>
            <a:off x="6631653" y="2391416"/>
            <a:ext cx="514325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0"/>
                <a:solidFill>
                  <a:schemeClr val="bg1"/>
                </a:solidFill>
              </a:rPr>
              <a:t>Inovação</a:t>
            </a:r>
            <a:r>
              <a:rPr lang="en-US" sz="5400" b="1" dirty="0">
                <a:ln w="0"/>
                <a:solidFill>
                  <a:schemeClr val="bg1"/>
                </a:solidFill>
              </a:rPr>
              <a:t>      com </a:t>
            </a:r>
            <a:r>
              <a:rPr lang="en-US" sz="5400" b="1" dirty="0" err="1">
                <a:ln w="0"/>
                <a:solidFill>
                  <a:schemeClr val="bg1"/>
                </a:solidFill>
              </a:rPr>
              <a:t>Propósito</a:t>
            </a:r>
            <a:endParaRPr lang="pt-BR" sz="5400" b="1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22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Elves Chissique</dc:creator>
  <cp:lastModifiedBy>Elves Chissique</cp:lastModifiedBy>
  <cp:revision>1</cp:revision>
  <dcterms:created xsi:type="dcterms:W3CDTF">2025-05-27T18:38:58Z</dcterms:created>
  <dcterms:modified xsi:type="dcterms:W3CDTF">2025-05-27T19:51:33Z</dcterms:modified>
</cp:coreProperties>
</file>