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70c3786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70c3786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70c37862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70c37862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70c37862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70c37862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70c37862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70c37862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70c37862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70c37862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 NLW (rocketseat)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página</a:t>
            </a:r>
            <a:r>
              <a:rPr lang="pt-BR"/>
              <a:t> web NLWFit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 NLW (Next Level Week)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NLWFit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Página</a:t>
            </a:r>
            <a:r>
              <a:rPr lang="pt-BR"/>
              <a:t> informacional sobre calistenia.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Benefícios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alguns </a:t>
            </a:r>
            <a:r>
              <a:rPr lang="pt-BR"/>
              <a:t>exercícios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informações gerais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50" y="1430500"/>
            <a:ext cx="6073599" cy="32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4945" y="0"/>
            <a:ext cx="26690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200"/>
              <a:t>OBRIGADO PELA ATENÇÃO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