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6"/>
  </p:handoutMasterIdLst>
  <p:sldIdLst>
    <p:sldId id="256" r:id="rId3"/>
    <p:sldId id="257" r:id="rId5"/>
    <p:sldId id="258" r:id="rId6"/>
    <p:sldId id="261" r:id="rId7"/>
    <p:sldId id="268" r:id="rId8"/>
    <p:sldId id="272" r:id="rId9"/>
    <p:sldId id="273" r:id="rId10"/>
    <p:sldId id="269" r:id="rId11"/>
    <p:sldId id="265" r:id="rId12"/>
    <p:sldId id="274" r:id="rId13"/>
    <p:sldId id="264" r:id="rId14"/>
    <p:sldId id="271" r:id="rId15"/>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fld>
            <a:endParaRPr lang="fr-FR"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fld>
            <a:endParaRPr lang="fr-FR"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8" name="Graphisme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p:cNvGrpSpPr/>
          <p:nvPr userDrawn="1"/>
        </p:nvGrpSpPr>
        <p:grpSpPr>
          <a:xfrm>
            <a:off x="0" y="0"/>
            <a:ext cx="2590800" cy="1027906"/>
            <a:chOff x="0" y="0"/>
            <a:chExt cx="2590800" cy="1027906"/>
          </a:xfrm>
        </p:grpSpPr>
        <p:cxnSp>
          <p:nvCxnSpPr>
            <p:cNvPr id="10" name="Connecteur droit 9"/>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7" name="Espace réservé SmartArt 6"/>
          <p:cNvSpPr>
            <a:spLocks noGrp="1"/>
          </p:cNvSpPr>
          <p:nvPr>
            <p:ph type="dgm" sz="quarter" idx="15" hasCustomPrompt="1"/>
          </p:nvPr>
        </p:nvSpPr>
        <p:spPr>
          <a:xfrm>
            <a:off x="838200" y="2111375"/>
            <a:ext cx="10515600" cy="3744913"/>
          </a:xfrm>
        </p:spPr>
        <p:txBody>
          <a:bodyPr rtlCol="0"/>
          <a:lstStyle>
            <a:defPPr>
              <a:defRPr lang="fr-FR"/>
            </a:defPPr>
          </a:lstStyle>
          <a:p>
            <a:pPr rtl="0"/>
            <a:r>
              <a:rPr lang="fr-FR"/>
              <a:t>Cliquez sur l'icône pour ajouter un graphique SmartArt</a:t>
            </a:r>
            <a:endParaRPr lang="fr-FR" dirty="0"/>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endParaRPr lang="fr-FR" noProof="0" dirty="0"/>
          </a:p>
        </p:txBody>
      </p:sp>
      <p:sp>
        <p:nvSpPr>
          <p:cNvPr id="16" name="Espace réservé du texte 15"/>
          <p:cNvSpPr>
            <a:spLocks noGrp="1"/>
          </p:cNvSpPr>
          <p:nvPr>
            <p:ph type="body" sz="quarter" idx="13" hasCustomPrompt="1"/>
          </p:nvPr>
        </p:nvSpPr>
        <p:spPr>
          <a:xfrm>
            <a:off x="166074" y="150777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7" name="Espace réservé du texte 15"/>
          <p:cNvSpPr>
            <a:spLocks noGrp="1"/>
          </p:cNvSpPr>
          <p:nvPr>
            <p:ph type="body" sz="quarter" idx="14" hasCustomPrompt="1"/>
          </p:nvPr>
        </p:nvSpPr>
        <p:spPr>
          <a:xfrm>
            <a:off x="732131" y="2584097"/>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8" name="Espace réservé du texte 15"/>
          <p:cNvSpPr>
            <a:spLocks noGrp="1"/>
          </p:cNvSpPr>
          <p:nvPr>
            <p:ph type="body" sz="quarter" idx="15" hasCustomPrompt="1"/>
          </p:nvPr>
        </p:nvSpPr>
        <p:spPr>
          <a:xfrm>
            <a:off x="1338556" y="366042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19" name="Espace réservé du texte 15"/>
          <p:cNvSpPr>
            <a:spLocks noGrp="1"/>
          </p:cNvSpPr>
          <p:nvPr>
            <p:ph type="body" sz="quarter" idx="16" hasCustomPrompt="1"/>
          </p:nvPr>
        </p:nvSpPr>
        <p:spPr>
          <a:xfrm>
            <a:off x="1922756" y="4736748"/>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endParaRPr lang="fr-FR" noProof="0"/>
          </a:p>
        </p:txBody>
      </p:sp>
      <p:sp>
        <p:nvSpPr>
          <p:cNvPr id="34" name="Espace réservé du texte 15"/>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5" name="Espace réservé du texte 15"/>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6" name="Espace réservé du texte 15"/>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37" name="Espace réservé du texte 15"/>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endParaRPr lang="fr-FR" noProof="0" dirty="0"/>
          </a:p>
        </p:txBody>
      </p:sp>
      <p:sp>
        <p:nvSpPr>
          <p:cNvPr id="5" name="Espace réservé de la date 4"/>
          <p:cNvSpPr>
            <a:spLocks noGrp="1"/>
          </p:cNvSpPr>
          <p:nvPr>
            <p:ph type="dt" sz="half" idx="10"/>
          </p:nvPr>
        </p:nvSpPr>
        <p:spPr/>
        <p:txBody>
          <a:bodyPr rtlCol="0"/>
          <a:lstStyle>
            <a:lvl1pPr>
              <a:defRPr lang="fr-FR" sz="900">
                <a:solidFill>
                  <a:srgbClr val="898989"/>
                </a:solidFill>
              </a:defRPr>
            </a:lvl1pPr>
          </a:lstStyle>
          <a:p>
            <a:pPr rtl="0"/>
            <a:r>
              <a:rPr lang="fr-FR" noProof="0" dirty="0"/>
              <a:t>20XX</a:t>
            </a:r>
            <a:endParaRPr lang="fr-FR" noProof="0" dirty="0"/>
          </a:p>
        </p:txBody>
      </p:sp>
      <p:sp>
        <p:nvSpPr>
          <p:cNvPr id="6" name="Espace réservé du pied de page 5"/>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endParaRPr lang="fr-FR" noProof="0" dirty="0"/>
          </a:p>
        </p:txBody>
      </p:sp>
      <p:sp>
        <p:nvSpPr>
          <p:cNvPr id="7" name="Espace réservé du numéro de diapositive 6"/>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fld>
            <a:endParaRPr lang="fr-FR" noProof="0" dirty="0"/>
          </a:p>
        </p:txBody>
      </p:sp>
      <p:cxnSp>
        <p:nvCxnSpPr>
          <p:cNvPr id="3" name="Connecteur droit 2"/>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4" name="Espace réservé du contenu 3"/>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5" name="Espace réservé du texte 4"/>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endParaRPr lang="fr-FR"/>
          </a:p>
        </p:txBody>
      </p:sp>
      <p:sp>
        <p:nvSpPr>
          <p:cNvPr id="6" name="Espace réservé du contenu 5"/>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pic>
        <p:nvPicPr>
          <p:cNvPr id="11" name="Graphisme 10"/>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4" name="Espace réservé du contenu 3"/>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5" name="Espace réservé du texte 4"/>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endParaRPr lang="fr-FR"/>
          </a:p>
        </p:txBody>
      </p:sp>
      <p:sp>
        <p:nvSpPr>
          <p:cNvPr id="6" name="Espace réservé du contenu 5"/>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21" name="Espace réservé du texte 2"/>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endParaRPr lang="fr-FR"/>
          </a:p>
        </p:txBody>
      </p:sp>
      <p:sp>
        <p:nvSpPr>
          <p:cNvPr id="22" name="Espace réservé du contenu 3"/>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10" name="Groupe 9"/>
          <p:cNvGrpSpPr/>
          <p:nvPr userDrawn="1"/>
        </p:nvGrpSpPr>
        <p:grpSpPr>
          <a:xfrm>
            <a:off x="0" y="0"/>
            <a:ext cx="2238376" cy="3105150"/>
            <a:chOff x="0" y="0"/>
            <a:chExt cx="2238376" cy="3105150"/>
          </a:xfrm>
        </p:grpSpPr>
        <p:cxnSp>
          <p:nvCxnSpPr>
            <p:cNvPr id="16" name="Connecteur droit 15"/>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endParaRPr lang="fr-FR"/>
          </a:p>
        </p:txBody>
      </p:sp>
      <p:grpSp>
        <p:nvGrpSpPr>
          <p:cNvPr id="4" name="Groupe 3"/>
          <p:cNvGrpSpPr/>
          <p:nvPr userDrawn="1"/>
        </p:nvGrpSpPr>
        <p:grpSpPr>
          <a:xfrm>
            <a:off x="0" y="0"/>
            <a:ext cx="4762501" cy="5186363"/>
            <a:chOff x="0" y="0"/>
            <a:chExt cx="4762501" cy="5186363"/>
          </a:xfrm>
        </p:grpSpPr>
        <p:cxnSp>
          <p:nvCxnSpPr>
            <p:cNvPr id="23" name="Connecteur droit 22"/>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p:cNvSpPr>
            <a:spLocks noGrp="1"/>
          </p:cNvSpPr>
          <p:nvPr>
            <p:ph type="dt" sz="half" idx="10"/>
          </p:nvPr>
        </p:nvSpPr>
        <p:spPr>
          <a:xfrm>
            <a:off x="838200" y="6356350"/>
            <a:ext cx="2743200" cy="365125"/>
          </a:xfrm>
        </p:spPr>
        <p:txBody>
          <a:bodyPr rtlCol="0"/>
          <a:lstStyle>
            <a:lvl1pPr>
              <a:defRPr lang="fr-FR" sz="900"/>
            </a:lvl1pPr>
          </a:lstStyle>
          <a:p>
            <a:pPr rtl="0"/>
            <a:r>
              <a:rPr lang="fr-FR"/>
              <a:t>20XX</a:t>
            </a:r>
            <a:endParaRPr lang="fr-FR"/>
          </a:p>
        </p:txBody>
      </p:sp>
      <p:sp>
        <p:nvSpPr>
          <p:cNvPr id="22" name="Espace réservé du pied de page 7"/>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endParaRPr lang="fr-FR"/>
          </a:p>
        </p:txBody>
      </p:sp>
      <p:sp>
        <p:nvSpPr>
          <p:cNvPr id="24" name="Espace réservé du numéro de diapositive 8"/>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6" name="Graphisme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p:cNvSpPr>
            <a:spLocks noGrp="1"/>
          </p:cNvSpPr>
          <p:nvPr>
            <p:ph type="dt" sz="half" idx="10"/>
          </p:nvPr>
        </p:nvSpPr>
        <p:spPr>
          <a:xfrm>
            <a:off x="4267200" y="6356350"/>
            <a:ext cx="1774371" cy="365125"/>
          </a:xfrm>
        </p:spPr>
        <p:txBody>
          <a:bodyPr rtlCol="0"/>
          <a:lstStyle>
            <a:lvl1pPr>
              <a:defRPr lang="fr-FR" sz="900"/>
            </a:lvl1pPr>
          </a:lstStyle>
          <a:p>
            <a:pPr rtl="0"/>
            <a:r>
              <a:rPr lang="fr-FR"/>
              <a:t>20XX</a:t>
            </a:r>
            <a:endParaRPr lang="fr-FR"/>
          </a:p>
        </p:txBody>
      </p:sp>
      <p:sp>
        <p:nvSpPr>
          <p:cNvPr id="10" name="Espace réservé du pied de page 7"/>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endParaRPr lang="fr-FR"/>
          </a:p>
        </p:txBody>
      </p:sp>
      <p:sp>
        <p:nvSpPr>
          <p:cNvPr id="11" name="Espace réservé du numéro de diapositive 8"/>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re 1"/>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endParaRPr lang="fr-FR"/>
          </a:p>
        </p:txBody>
      </p:sp>
      <p:sp>
        <p:nvSpPr>
          <p:cNvPr id="3" name="Espace réservé du contenu 2"/>
          <p:cNvSpPr>
            <a:spLocks noGrp="1"/>
          </p:cNvSpPr>
          <p:nvPr>
            <p:ph idx="1" hasCustomPrompt="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fr-FR"/>
              <a:t>Cliquez pour modifier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4" name="Espace réservé de la date 3"/>
          <p:cNvSpPr>
            <a:spLocks noGrp="1"/>
          </p:cNvSpPr>
          <p:nvPr>
            <p:ph type="dt" sz="half" idx="10"/>
          </p:nvPr>
        </p:nvSpPr>
        <p:spPr>
          <a:xfrm>
            <a:off x="1333500" y="6356350"/>
            <a:ext cx="985157" cy="365125"/>
          </a:xfrm>
        </p:spPr>
        <p:txBody>
          <a:bodyPr rtlCol="0"/>
          <a:lstStyle>
            <a:lvl1pPr>
              <a:defRPr lang="fr-FR" sz="900"/>
            </a:lvl1pPr>
          </a:lstStyle>
          <a:p>
            <a:pPr rtl="0"/>
            <a:r>
              <a:rPr lang="fr-FR"/>
              <a:t>20XX</a:t>
            </a:r>
            <a:endParaRPr lang="fr-FR"/>
          </a:p>
        </p:txBody>
      </p:sp>
      <p:sp>
        <p:nvSpPr>
          <p:cNvPr id="5" name="Espace réservé du pied de page 4"/>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3" name="Espace réservé du texte 2"/>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endParaRPr lang="fr-FR"/>
          </a:p>
        </p:txBody>
      </p:sp>
      <p:sp>
        <p:nvSpPr>
          <p:cNvPr id="4" name="Espace réservé de la date 3"/>
          <p:cNvSpPr>
            <a:spLocks noGrp="1"/>
          </p:cNvSpPr>
          <p:nvPr>
            <p:ph type="dt" sz="half" idx="10"/>
          </p:nvPr>
        </p:nvSpPr>
        <p:spPr>
          <a:xfrm>
            <a:off x="838200" y="6356350"/>
            <a:ext cx="1219200" cy="365125"/>
          </a:xfrm>
        </p:spPr>
        <p:txBody>
          <a:bodyPr rtlCol="0"/>
          <a:lstStyle>
            <a:lvl1pPr>
              <a:defRPr lang="fr-FR" sz="900"/>
            </a:lvl1pPr>
          </a:lstStyle>
          <a:p>
            <a:pPr rtl="0"/>
            <a:r>
              <a:rPr lang="fr-FR"/>
              <a:t>20XX</a:t>
            </a:r>
            <a:endParaRPr lang="fr-FR"/>
          </a:p>
        </p:txBody>
      </p:sp>
      <p:sp>
        <p:nvSpPr>
          <p:cNvPr id="5" name="Espace réservé du pied de page 4"/>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7" name="Groupe 6"/>
          <p:cNvGrpSpPr/>
          <p:nvPr userDrawn="1"/>
        </p:nvGrpSpPr>
        <p:grpSpPr>
          <a:xfrm>
            <a:off x="6953250" y="-25401"/>
            <a:ext cx="5238750" cy="6902451"/>
            <a:chOff x="6953250" y="-25401"/>
            <a:chExt cx="5238750" cy="6902451"/>
          </a:xfrm>
        </p:grpSpPr>
        <p:cxnSp>
          <p:nvCxnSpPr>
            <p:cNvPr id="14" name="Connecteur droit 13"/>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endParaRPr lang="fr-FR"/>
          </a:p>
        </p:txBody>
      </p:sp>
      <p:sp>
        <p:nvSpPr>
          <p:cNvPr id="3" name="Sous-titre 2"/>
          <p:cNvSpPr>
            <a:spLocks noGrp="1"/>
          </p:cNvSpPr>
          <p:nvPr>
            <p:ph type="subTitle" idx="1" hasCustomPrompt="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pic>
        <p:nvPicPr>
          <p:cNvPr id="5" name="Graphique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
        <p:nvSpPr>
          <p:cNvPr id="7" name="Espace réservé au graphique 6"/>
          <p:cNvSpPr>
            <a:spLocks noGrp="1"/>
          </p:cNvSpPr>
          <p:nvPr>
            <p:ph type="chart" sz="quarter" idx="13" hasCustomPrompt="1"/>
          </p:nvPr>
        </p:nvSpPr>
        <p:spPr>
          <a:xfrm>
            <a:off x="838200" y="2111608"/>
            <a:ext cx="10515600" cy="3744912"/>
          </a:xfrm>
        </p:spPr>
        <p:txBody>
          <a:bodyPr rtlCol="0"/>
          <a:lstStyle>
            <a:defPPr>
              <a:defRPr lang="fr-FR"/>
            </a:defPPr>
          </a:lstStyle>
          <a:p>
            <a:pPr rtl="0"/>
            <a:r>
              <a:rPr lang="fr-FR"/>
              <a:t>Cliquez sur l'icône pour ajouter un graphique</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8" name="Espace réservé du tableau 7"/>
          <p:cNvSpPr>
            <a:spLocks noGrp="1"/>
          </p:cNvSpPr>
          <p:nvPr>
            <p:ph type="tbl" sz="quarter" idx="14" hasCustomPrompt="1"/>
          </p:nvPr>
        </p:nvSpPr>
        <p:spPr>
          <a:xfrm>
            <a:off x="838200" y="2111381"/>
            <a:ext cx="10515600" cy="3744913"/>
          </a:xfrm>
        </p:spPr>
        <p:txBody>
          <a:bodyPr rtlCol="0"/>
          <a:lstStyle>
            <a:defPPr>
              <a:defRPr lang="fr-FR"/>
            </a:defPPr>
          </a:lstStyle>
          <a:p>
            <a:pPr rtl="0"/>
            <a:r>
              <a:rPr lang="fr-FR"/>
              <a:t>Cliquez sur l'icône pour ajouter un tableau</a:t>
            </a:r>
            <a:endParaRPr lang="fr-FR" dirty="0"/>
          </a:p>
        </p:txBody>
      </p:sp>
      <p:sp>
        <p:nvSpPr>
          <p:cNvPr id="3" name="Espace réservé de la date 2"/>
          <p:cNvSpPr>
            <a:spLocks noGrp="1"/>
          </p:cNvSpPr>
          <p:nvPr>
            <p:ph type="dt" sz="half" idx="10"/>
          </p:nvPr>
        </p:nvSpPr>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endParaRPr lang="fr-FR"/>
          </a:p>
        </p:txBody>
      </p:sp>
      <p:sp>
        <p:nvSpPr>
          <p:cNvPr id="10" name="Sous-titre 2"/>
          <p:cNvSpPr>
            <a:spLocks noGrp="1"/>
          </p:cNvSpPr>
          <p:nvPr>
            <p:ph type="subTitle" idx="1" hasCustomPrompt="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a:p>
        </p:txBody>
      </p:sp>
      <p:sp>
        <p:nvSpPr>
          <p:cNvPr id="3" name="Espace réservé de la date 2"/>
          <p:cNvSpPr>
            <a:spLocks noGrp="1"/>
          </p:cNvSpPr>
          <p:nvPr>
            <p:ph type="dt" sz="half" idx="10"/>
          </p:nvPr>
        </p:nvSpPr>
        <p:spPr>
          <a:xfrm>
            <a:off x="4676774" y="6356350"/>
            <a:ext cx="1695450" cy="365125"/>
          </a:xfrm>
        </p:spPr>
        <p:txBody>
          <a:bodyPr rtlCol="0"/>
          <a:lstStyle>
            <a:lvl1pPr>
              <a:defRPr lang="fr-FR" sz="900"/>
            </a:lvl1pPr>
          </a:lstStyle>
          <a:p>
            <a:pPr rtl="0"/>
            <a:r>
              <a:rPr lang="fr-FR"/>
              <a:t>20XX</a:t>
            </a:r>
            <a:endParaRPr lang="fr-FR"/>
          </a:p>
        </p:txBody>
      </p:sp>
      <p:sp>
        <p:nvSpPr>
          <p:cNvPr id="4" name="Espace réservé du pied de page 3"/>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endParaRPr lang="fr-FR"/>
          </a:p>
        </p:txBody>
      </p:sp>
      <p:sp>
        <p:nvSpPr>
          <p:cNvPr id="5" name="Espace réservé du numéro de diapositive 4"/>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fld>
            <a:endParaRPr lang="fr-FR" dirty="0"/>
          </a:p>
        </p:txBody>
      </p:sp>
      <p:cxnSp>
        <p:nvCxnSpPr>
          <p:cNvPr id="9" name="Connecteur droit 8"/>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11" name="Espace réservé d’image 10"/>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3" name="Espace réservé du texte 2"/>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6" name="Espace réservé du texte 2"/>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7" name="Espace réservé d’image 10"/>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3" name="Espace réservé du texte 2"/>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7" name="Espace réservé du texte 2"/>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8" name="Espace réservé d’image 10"/>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fr-FR"/>
              <a:t>Cliquez sur l'icône pour ajouter une image</a:t>
            </a:r>
            <a:endParaRPr lang="fr-FR" dirty="0"/>
          </a:p>
        </p:txBody>
      </p:sp>
      <p:sp>
        <p:nvSpPr>
          <p:cNvPr id="24" name="Espace réservé du texte 2"/>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8" name="Espace réservé du texte 2"/>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9" name="Espace réservé d’image 10"/>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5" name="Espace réservé du texte 2"/>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9" name="Espace réservé du texte 2"/>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7" name="Espace réservé de la date 6"/>
          <p:cNvSpPr>
            <a:spLocks noGrp="1"/>
          </p:cNvSpPr>
          <p:nvPr>
            <p:ph type="dt" sz="half" idx="10"/>
          </p:nvPr>
        </p:nvSpPr>
        <p:spPr/>
        <p:txBody>
          <a:bodyPr rtlCol="0"/>
          <a:lstStyle>
            <a:lvl1pPr>
              <a:defRPr lang="fr-FR" sz="900"/>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lvl1pPr>
          </a:lstStyle>
          <a:p>
            <a:pPr rtl="0"/>
            <a:fld id="{A49DFD55-3C28-40EF-9E31-A92D2E4017FF}" type="slidenum">
              <a:rPr lang="fr-FR" smtClean="0"/>
            </a:fld>
            <a:endParaRPr lang="fr-FR" dirty="0"/>
          </a:p>
        </p:txBody>
      </p:sp>
      <p:grpSp>
        <p:nvGrpSpPr>
          <p:cNvPr id="4" name="Groupe 3"/>
          <p:cNvGrpSpPr/>
          <p:nvPr userDrawn="1"/>
        </p:nvGrpSpPr>
        <p:grpSpPr>
          <a:xfrm>
            <a:off x="7334250" y="0"/>
            <a:ext cx="4857750" cy="1724025"/>
            <a:chOff x="7334250" y="0"/>
            <a:chExt cx="4857750" cy="1724025"/>
          </a:xfrm>
        </p:grpSpPr>
        <p:cxnSp>
          <p:nvCxnSpPr>
            <p:cNvPr id="10" name="Connecteur droit 9"/>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p:cNvGrpSpPr/>
          <p:nvPr userDrawn="1"/>
        </p:nvGrpSpPr>
        <p:grpSpPr>
          <a:xfrm>
            <a:off x="0" y="473953"/>
            <a:ext cx="12192000" cy="5621336"/>
            <a:chOff x="0" y="473953"/>
            <a:chExt cx="12192000" cy="5621336"/>
          </a:xfrm>
        </p:grpSpPr>
        <p:pic>
          <p:nvPicPr>
            <p:cNvPr id="13" name="Graphisme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endParaRPr lang="fr-FR"/>
          </a:p>
        </p:txBody>
      </p:sp>
      <p:sp>
        <p:nvSpPr>
          <p:cNvPr id="11" name="Espace réservé d’image 10"/>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fr-FR"/>
              <a:t>Cliquez sur l'icône pour ajouter une image</a:t>
            </a:r>
            <a:endParaRPr lang="fr-FR" dirty="0"/>
          </a:p>
        </p:txBody>
      </p:sp>
      <p:sp>
        <p:nvSpPr>
          <p:cNvPr id="3" name="Espace réservé du texte 2"/>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6" name="Espace réservé du texte 2"/>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7" name="Espace réservé d’image 10"/>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3" name="Espace réservé du texte 2"/>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7" name="Espace réservé du texte 2"/>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32" name="Espace réservé d’image 10"/>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4" name="Espace réservé du texte 2"/>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8" name="Espace réservé du texte 2"/>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19" name="Espace réservé d’image 10"/>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5" name="Espace réservé du texte 2"/>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29" name="Espace réservé du texte 2"/>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5" name="Espace réservé d’image 10"/>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4" name="Espace réservé du texte 2"/>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2" name="Espace réservé du texte 2"/>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6" name="Espace réservé d’image 10"/>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9" name="Espace réservé du texte 2"/>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3" name="Espace réservé du texte 2"/>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33" name="Espace réservé d’image 10"/>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0" name="Espace réservé du texte 2"/>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4" name="Espace réservé du texte 2"/>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58" name="Espace réservé d’image 10"/>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1" name="Espace réservé du texte 2"/>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65" name="Espace réservé du texte 2"/>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endParaRPr lang="fr-FR"/>
          </a:p>
        </p:txBody>
      </p:sp>
      <p:sp>
        <p:nvSpPr>
          <p:cNvPr id="7" name="Espace réservé de la date 6"/>
          <p:cNvSpPr>
            <a:spLocks noGrp="1"/>
          </p:cNvSpPr>
          <p:nvPr>
            <p:ph type="dt" sz="half" idx="10"/>
          </p:nvPr>
        </p:nvSpPr>
        <p:spPr/>
        <p:txBody>
          <a:bodyPr rtlCol="0"/>
          <a:lstStyle>
            <a:lvl1pPr>
              <a:defRPr lang="fr-FR" sz="900">
                <a:solidFill>
                  <a:srgbClr val="898989"/>
                </a:solidFill>
              </a:defRPr>
            </a:lvl1pPr>
          </a:lstStyle>
          <a:p>
            <a:pPr rtl="0"/>
            <a:r>
              <a:rPr lang="fr-FR"/>
              <a:t>20XX</a:t>
            </a:r>
            <a:endParaRPr lang="fr-FR"/>
          </a:p>
        </p:txBody>
      </p:sp>
      <p:sp>
        <p:nvSpPr>
          <p:cNvPr id="8" name="Espace réservé du pied de page 7"/>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endParaRPr lang="fr-FR"/>
          </a:p>
        </p:txBody>
      </p:sp>
      <p:sp>
        <p:nvSpPr>
          <p:cNvPr id="9" name="Espace réservé du numéro de diapositive 8"/>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endParaRPr lang="fr-FR"/>
          </a:p>
          <a:p>
            <a:pPr lvl="1" rtl="0"/>
            <a:r>
              <a:rPr lang="fr-FR"/>
              <a:t>Deuxième niveau</a:t>
            </a:r>
            <a:endParaRPr lang="fr-FR"/>
          </a:p>
          <a:p>
            <a:pPr lvl="2" rtl="0"/>
            <a:r>
              <a:rPr lang="fr-FR"/>
              <a:t>Troisième niveau</a:t>
            </a:r>
            <a:endParaRPr lang="fr-FR"/>
          </a:p>
          <a:p>
            <a:pPr lvl="3" rtl="0"/>
            <a:r>
              <a:rPr lang="fr-FR"/>
              <a:t>Quatrième niveau</a:t>
            </a:r>
            <a:endParaRPr lang="fr-FR"/>
          </a:p>
          <a:p>
            <a:pPr lvl="4" rtl="0"/>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hyperlink" Target="https://knowledge.safe.com/questions/2028/difference-between-static-and-dynamic-schema.html#targetText=Answer%20by%20takashi%20%C2%B7%20Aug%2003,source%20dataset%20in%20many%20case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16041" y="4434840"/>
            <a:ext cx="4118220" cy="1122202"/>
          </a:xfrm>
        </p:spPr>
        <p:txBody>
          <a:bodyPr rtlCol="0"/>
          <a:lstStyle>
            <a:defPPr>
              <a:defRPr lang="fr-FR"/>
            </a:defPPr>
          </a:lstStyle>
          <a:p>
            <a:pPr rtl="0"/>
            <a:r>
              <a:rPr lang="fr-FR" dirty="0"/>
              <a:t>Présentation de </a:t>
            </a:r>
            <a:r>
              <a:rPr lang="fr-FR" dirty="0" err="1"/>
              <a:t>nosql</a:t>
            </a:r>
            <a:r>
              <a:rPr lang="fr-FR" dirty="0"/>
              <a:t> vs </a:t>
            </a:r>
            <a:r>
              <a:rPr lang="fr-FR" dirty="0" err="1"/>
              <a:t>sql</a:t>
            </a:r>
            <a:endParaRPr lang="fr-FR" dirty="0"/>
          </a:p>
        </p:txBody>
      </p:sp>
      <p:sp>
        <p:nvSpPr>
          <p:cNvPr id="3" name="Sous-titre 2"/>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Elvige</a:t>
            </a:r>
            <a:endParaRPr lang="fr-FR" dirty="0"/>
          </a:p>
          <a:p>
            <a:pPr rtl="0"/>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5860" y="746449"/>
            <a:ext cx="6335680" cy="1204912"/>
          </a:xfrm>
        </p:spPr>
        <p:txBody>
          <a:bodyPr/>
          <a:lstStyle/>
          <a:p>
            <a:r>
              <a:rPr lang="fr-FR" b="0" i="0" dirty="0">
                <a:solidFill>
                  <a:srgbClr val="1F1F1F"/>
                </a:solidFill>
                <a:effectLst/>
                <a:latin typeface="Google Sans"/>
              </a:rPr>
              <a:t>Comparaison entre NoSQL à SQL</a:t>
            </a:r>
            <a:endParaRPr lang="fr-FR" dirty="0"/>
          </a:p>
        </p:txBody>
      </p:sp>
      <p:sp>
        <p:nvSpPr>
          <p:cNvPr id="3" name="Espace réservé du texte 2"/>
          <p:cNvSpPr>
            <a:spLocks noGrp="1"/>
          </p:cNvSpPr>
          <p:nvPr>
            <p:ph type="body" idx="1"/>
          </p:nvPr>
        </p:nvSpPr>
        <p:spPr>
          <a:xfrm>
            <a:off x="1035860" y="2139432"/>
            <a:ext cx="6811541" cy="3235000"/>
          </a:xfrm>
        </p:spPr>
        <p:txBody>
          <a:bodyPr>
            <a:normAutofit/>
          </a:bodyPr>
          <a:lstStyle/>
          <a:p>
            <a:pPr algn="l"/>
            <a:br>
              <a:rPr lang="fr-FR" b="0" i="0" dirty="0">
                <a:solidFill>
                  <a:srgbClr val="1F1F1F"/>
                </a:solidFill>
                <a:effectLst/>
                <a:latin typeface="Google Sans"/>
              </a:rPr>
            </a:br>
            <a:r>
              <a:rPr lang="fr-FR" b="1" i="0" dirty="0">
                <a:solidFill>
                  <a:srgbClr val="1F1F1F"/>
                </a:solidFill>
                <a:effectLst/>
                <a:latin typeface="Google Sans"/>
              </a:rPr>
              <a:t>SQL</a:t>
            </a:r>
            <a:r>
              <a:rPr lang="fr-FR" b="0" i="0" dirty="0">
                <a:solidFill>
                  <a:srgbClr val="1F1F1F"/>
                </a:solidFill>
                <a:effectLst/>
                <a:latin typeface="Google Sans"/>
              </a:rPr>
              <a:t> et </a:t>
            </a:r>
            <a:r>
              <a:rPr lang="fr-FR" b="1" i="0" dirty="0">
                <a:solidFill>
                  <a:srgbClr val="1F1F1F"/>
                </a:solidFill>
                <a:effectLst/>
                <a:latin typeface="Google Sans"/>
              </a:rPr>
              <a:t>NoSQL</a:t>
            </a:r>
            <a:r>
              <a:rPr lang="fr-FR" b="0" i="0" dirty="0">
                <a:solidFill>
                  <a:srgbClr val="1F1F1F"/>
                </a:solidFill>
                <a:effectLst/>
                <a:latin typeface="Google Sans"/>
              </a:rPr>
              <a:t> sont deux types de bases de données qui ont des avantages et des inconvénients différents.</a:t>
            </a:r>
            <a:endParaRPr lang="fr-FR" b="0" i="0" dirty="0">
              <a:solidFill>
                <a:srgbClr val="1F1F1F"/>
              </a:solidFill>
              <a:effectLst/>
              <a:latin typeface="Google Sans"/>
            </a:endParaRPr>
          </a:p>
          <a:p>
            <a:pPr algn="l"/>
            <a:r>
              <a:rPr lang="fr-FR" b="1" i="0" dirty="0">
                <a:solidFill>
                  <a:srgbClr val="1F1F1F"/>
                </a:solidFill>
                <a:effectLst/>
                <a:latin typeface="Google Sans"/>
              </a:rPr>
              <a:t>SQL</a:t>
            </a:r>
            <a:r>
              <a:rPr lang="fr-FR" b="0" i="0" dirty="0">
                <a:solidFill>
                  <a:srgbClr val="1F1F1F"/>
                </a:solidFill>
                <a:effectLst/>
                <a:latin typeface="Google Sans"/>
              </a:rPr>
              <a:t>,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est un langage de requête standardisé utilisé pour accéder, manipuler et gérer les données dans les bases de données relationnelles. Les bases de données relationnelles sont organisées en tables, qui sont des collections de lignes et de colonnes. Les données dans une table sont liées entre elles par des relations.</a:t>
            </a:r>
            <a:endParaRPr lang="fr-FR" b="0" i="0" dirty="0">
              <a:solidFill>
                <a:srgbClr val="1F1F1F"/>
              </a:solidFill>
              <a:effectLst/>
              <a:latin typeface="Google Sans"/>
            </a:endParaRPr>
          </a:p>
          <a:p>
            <a:pPr algn="l"/>
            <a:r>
              <a:rPr lang="fr-FR" b="1" i="0" dirty="0">
                <a:solidFill>
                  <a:srgbClr val="1F1F1F"/>
                </a:solidFill>
                <a:effectLst/>
                <a:latin typeface="Google Sans"/>
              </a:rPr>
              <a:t>NoSQL</a:t>
            </a:r>
            <a:r>
              <a:rPr lang="fr-FR" b="0" i="0" dirty="0">
                <a:solidFill>
                  <a:srgbClr val="1F1F1F"/>
                </a:solidFill>
                <a:effectLst/>
                <a:latin typeface="Google Sans"/>
              </a:rPr>
              <a:t>, qui signifie Not </a:t>
            </a:r>
            <a:r>
              <a:rPr lang="fr-FR" b="0" i="0" dirty="0" err="1">
                <a:solidFill>
                  <a:srgbClr val="1F1F1F"/>
                </a:solidFill>
                <a:effectLst/>
                <a:latin typeface="Google Sans"/>
              </a:rPr>
              <a:t>Only</a:t>
            </a:r>
            <a:r>
              <a:rPr lang="fr-FR" b="0" i="0" dirty="0">
                <a:solidFill>
                  <a:srgbClr val="1F1F1F"/>
                </a:solidFill>
                <a:effectLst/>
                <a:latin typeface="Google Sans"/>
              </a:rPr>
              <a:t> SQL, est un terme générique qui désigne les bases de données non relationnelles. Les bases de données non relationnelles n'ont pas la même structure rigide que les bases de données relationnelles. Elles peuvent utiliser des structures de données différentes, telles que les documents, les clés-valeurs, les graphes ou les colonnes larges.</a:t>
            </a:r>
            <a:endParaRPr lang="fr-FR" b="0" i="0" dirty="0">
              <a:solidFill>
                <a:srgbClr val="1F1F1F"/>
              </a:solidFill>
              <a:effectLst/>
              <a:latin typeface="Google Sans"/>
            </a:endParaRPr>
          </a:p>
          <a:p>
            <a:endParaRPr lang="fr-FR" dirty="0"/>
          </a:p>
        </p:txBody>
      </p:sp>
      <p:sp>
        <p:nvSpPr>
          <p:cNvPr id="4" name="Espace réservé de la date 3"/>
          <p:cNvSpPr>
            <a:spLocks noGrp="1"/>
          </p:cNvSpPr>
          <p:nvPr>
            <p:ph type="dt" sz="half" idx="10"/>
          </p:nvPr>
        </p:nvSpPr>
        <p:spPr/>
        <p:txBody>
          <a:bodyPr/>
          <a:lstStyle/>
          <a:p>
            <a:pPr rtl="0"/>
            <a:r>
              <a:rPr lang="fr-FR"/>
              <a:t>20XX</a:t>
            </a:r>
            <a:endParaRPr lang="fr-FR"/>
          </a:p>
        </p:txBody>
      </p:sp>
      <p:sp>
        <p:nvSpPr>
          <p:cNvPr id="5" name="Espace réservé du pied de page 4"/>
          <p:cNvSpPr>
            <a:spLocks noGrp="1"/>
          </p:cNvSpPr>
          <p:nvPr>
            <p:ph type="ftr" sz="quarter" idx="11"/>
          </p:nvPr>
        </p:nvSpPr>
        <p:spPr/>
        <p:txBody>
          <a:body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a:lstStyle/>
          <a:p>
            <a:pPr rtl="0"/>
            <a:fld id="{A49DFD55-3C28-40EF-9E31-A92D2E4017FF}" type="slidenum">
              <a:rPr lang="fr-FR" smtClean="0"/>
            </a:fld>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e la date 22"/>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24" name="Espace réservé du pied de page 23"/>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25" name="Espace réservé du numéro de diapositive 24"/>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
        <p:nvSpPr>
          <p:cNvPr id="66" name="Titre 2"/>
          <p:cNvSpPr>
            <a:spLocks noGrp="1"/>
          </p:cNvSpPr>
          <p:nvPr>
            <p:ph type="title"/>
          </p:nvPr>
        </p:nvSpPr>
        <p:spPr>
          <a:xfrm>
            <a:off x="838200" y="606958"/>
            <a:ext cx="10515600" cy="726846"/>
          </a:xfrm>
        </p:spPr>
        <p:txBody>
          <a:bodyPr rtlCol="0">
            <a:normAutofit fontScale="90000"/>
          </a:bodyPr>
          <a:lstStyle>
            <a:defPPr>
              <a:defRPr lang="fr-FR"/>
            </a:defPPr>
          </a:lstStyle>
          <a:p>
            <a:pPr algn="l"/>
            <a:r>
              <a:rPr lang="fr-FR" b="0" i="0" dirty="0">
                <a:solidFill>
                  <a:srgbClr val="1F1F1F"/>
                </a:solidFill>
                <a:effectLst/>
                <a:latin typeface="Google Sans"/>
              </a:rPr>
              <a:t>Voici un tableau comparatif des principaux avantages et inconvénients de SQL et NoSQL :</a:t>
            </a:r>
            <a:br>
              <a:rPr lang="fr-FR" b="0" i="0" dirty="0">
                <a:solidFill>
                  <a:srgbClr val="1F1F1F"/>
                </a:solidFill>
                <a:effectLst/>
                <a:latin typeface="Google Sans"/>
              </a:rPr>
            </a:br>
            <a:endParaRPr lang="fr-FR" dirty="0"/>
          </a:p>
        </p:txBody>
      </p:sp>
      <p:graphicFrame>
        <p:nvGraphicFramePr>
          <p:cNvPr id="67" name="Tableau 4"/>
          <p:cNvGraphicFramePr/>
          <p:nvPr/>
        </p:nvGraphicFramePr>
        <p:xfrm>
          <a:off x="838200" y="1333804"/>
          <a:ext cx="10199913" cy="4920898"/>
        </p:xfrm>
        <a:graphic>
          <a:graphicData uri="http://schemas.openxmlformats.org/drawingml/2006/table">
            <a:tbl>
              <a:tblPr firstRow="1" bandRow="1">
                <a:tableStyleId>{7E9639D4-E3E2-4D34-9284-5A2195B3D0D7}</a:tableStyleId>
              </a:tblPr>
              <a:tblGrid>
                <a:gridCol w="2604796"/>
                <a:gridCol w="3629608"/>
                <a:gridCol w="3965509"/>
              </a:tblGrid>
              <a:tr h="790651">
                <a:tc>
                  <a:txBody>
                    <a:bodyPr/>
                    <a:lstStyle/>
                    <a:p>
                      <a:pPr algn="ctr"/>
                      <a:r>
                        <a:rPr lang="fr-FR" b="0" dirty="0">
                          <a:effectLst/>
                          <a:latin typeface="Google Sans"/>
                        </a:rPr>
                        <a:t>Caractéristique</a:t>
                      </a:r>
                      <a:endParaRPr lang="fr-FR" b="0" dirty="0">
                        <a:effectLst/>
                        <a:latin typeface="Google Sans"/>
                      </a:endParaRP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SQL</a:t>
                      </a:r>
                      <a:endParaRPr lang="fr-FR" sz="1600" b="1" i="0" noProof="0" dirty="0">
                        <a:solidFill>
                          <a:schemeClr val="accent1"/>
                        </a:solidFill>
                        <a:effectLst/>
                        <a:latin typeface="+mn-lt"/>
                      </a:endParaRP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NoSQL</a:t>
                      </a:r>
                      <a:endParaRPr lang="fr-FR" sz="1600" b="1" i="0" noProof="0" dirty="0">
                        <a:solidFill>
                          <a:schemeClr val="accent1"/>
                        </a:solidFill>
                        <a:effectLst/>
                        <a:latin typeface="+mn-lt"/>
                      </a:endParaRPr>
                    </a:p>
                  </a:txBody>
                  <a:tcPr anchor="ctr"/>
                </a:tc>
              </a:tr>
              <a:tr h="877318">
                <a:tc>
                  <a:txBody>
                    <a:bodyPr/>
                    <a:lstStyle/>
                    <a:p>
                      <a:r>
                        <a:rPr lang="fr-FR" b="0" dirty="0">
                          <a:effectLst/>
                          <a:latin typeface="Google Sans"/>
                        </a:rPr>
                        <a:t>Structure des données</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lignes, colonnes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Documents, clés-valeurs, graphes, colonnes larges</a:t>
                      </a:r>
                      <a:endParaRPr lang="fr-FR" b="0" dirty="0">
                        <a:effectLst/>
                        <a:latin typeface="Google Sans"/>
                      </a:endParaRPr>
                    </a:p>
                  </a:txBody>
                  <a:tcPr marL="121920" marR="121920" marT="121920" marB="121920" anchor="ctr"/>
                </a:tc>
              </a:tr>
              <a:tr h="877318">
                <a:tc>
                  <a:txBody>
                    <a:bodyPr/>
                    <a:lstStyle/>
                    <a:p>
                      <a:r>
                        <a:rPr lang="fr-FR" b="0" dirty="0">
                          <a:effectLst/>
                          <a:latin typeface="Google Sans"/>
                        </a:rPr>
                        <a:t>Relations entre les données</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liées entre elles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Pas de relations entre les données</a:t>
                      </a:r>
                      <a:endParaRPr lang="fr-FR" b="0" dirty="0">
                        <a:effectLst/>
                        <a:latin typeface="Google Sans"/>
                      </a:endParaRPr>
                    </a:p>
                  </a:txBody>
                  <a:tcPr marL="121920" marR="121920" marT="121920" marB="121920" anchor="ctr"/>
                </a:tc>
              </a:tr>
              <a:tr h="790651">
                <a:tc>
                  <a:txBody>
                    <a:bodyPr/>
                    <a:lstStyle>
                      <a:defPPr>
                        <a:defRPr lang="fr-FR"/>
                      </a:defPPr>
                    </a:lstStyle>
                    <a:p>
                      <a:pPr algn="l" rtl="0" fontAlgn="base"/>
                      <a:r>
                        <a:rPr lang="fr-FR" sz="1800" b="0" i="0" kern="1200" dirty="0">
                          <a:solidFill>
                            <a:schemeClr val="tx1"/>
                          </a:solidFill>
                          <a:effectLst/>
                          <a:latin typeface="+mn-lt"/>
                          <a:ea typeface="+mn-ea"/>
                          <a:cs typeface="+mn-cs"/>
                        </a:rPr>
                        <a:t>Scalabilité</a:t>
                      </a:r>
                      <a:endParaRPr lang="fr-FR" sz="1400" b="0" i="0" noProof="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a:r>
                        <a:rPr lang="fr-FR" b="0" dirty="0">
                          <a:effectLst/>
                          <a:latin typeface="Google Sans"/>
                        </a:rPr>
                        <a:t>Verticale (ajout de ressources au serveur)</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Horizontale (ajout de serveurs)</a:t>
                      </a:r>
                      <a:endParaRPr lang="fr-FR" b="0" dirty="0">
                        <a:effectLst/>
                        <a:latin typeface="Google Sans"/>
                      </a:endParaRPr>
                    </a:p>
                  </a:txBody>
                  <a:tcPr marL="121920" marR="121920" marT="121920" marB="121920" anchor="ctr"/>
                </a:tc>
              </a:tr>
              <a:tr h="790651">
                <a:tc>
                  <a:txBody>
                    <a:bodyPr/>
                    <a:lstStyle/>
                    <a:p>
                      <a:r>
                        <a:rPr lang="fr-FR" b="0" dirty="0">
                          <a:effectLst/>
                          <a:latin typeface="Google Sans"/>
                        </a:rPr>
                        <a:t>Performance</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Bonne pour les requêtes complexes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Bonne pour les requêtes simples</a:t>
                      </a:r>
                      <a:endParaRPr lang="fr-FR" b="0" dirty="0">
                        <a:effectLst/>
                        <a:latin typeface="Google Sans"/>
                      </a:endParaRPr>
                    </a:p>
                  </a:txBody>
                  <a:tcPr marL="121920" marR="121920" marT="121920" marB="121920" anchor="ctr"/>
                </a:tc>
              </a:tr>
              <a:tr h="790651">
                <a:tc>
                  <a:txBody>
                    <a:bodyPr/>
                    <a:lstStyle/>
                    <a:p>
                      <a:r>
                        <a:rPr lang="fr-FR" sz="1800" b="0" i="0" kern="1200" dirty="0">
                          <a:solidFill>
                            <a:schemeClr val="tx1"/>
                          </a:solidFill>
                          <a:effectLst/>
                          <a:latin typeface="+mn-lt"/>
                          <a:ea typeface="+mn-ea"/>
                          <a:cs typeface="+mn-cs"/>
                        </a:rPr>
                        <a:t>Applicabilité</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Idéal pour les données structurées</a:t>
                      </a:r>
                      <a:endParaRPr lang="fr-FR" b="0" dirty="0">
                        <a:effectLst/>
                        <a:latin typeface="Google Sans"/>
                      </a:endParaRPr>
                    </a:p>
                  </a:txBody>
                  <a:tcPr marL="121920" marR="121920" marT="121920" marB="121920" anchor="ctr"/>
                </a:tc>
                <a:tc>
                  <a:txBody>
                    <a:bodyPr/>
                    <a:lstStyle/>
                    <a:p>
                      <a:pPr algn="ctr"/>
                      <a:r>
                        <a:rPr lang="fr-FR" b="0" dirty="0">
                          <a:effectLst/>
                          <a:latin typeface="Google Sans"/>
                        </a:rPr>
                        <a:t>Idéal pour les données semi-structurées et non structurées</a:t>
                      </a:r>
                      <a:endParaRPr lang="fr-FR" b="0" dirty="0">
                        <a:effectLst/>
                        <a:latin typeface="Google Sans"/>
                      </a:endParaRPr>
                    </a:p>
                  </a:txBody>
                  <a:tcPr marL="121920" marR="121920" marT="121920" marB="12192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267199" y="1615736"/>
            <a:ext cx="5688563" cy="1524735"/>
          </a:xfrm>
        </p:spPr>
        <p:txBody>
          <a:bodyPr rtlCol="0"/>
          <a:lstStyle>
            <a:defPPr>
              <a:defRPr lang="fr-FR"/>
            </a:defPPr>
          </a:lstStyle>
          <a:p>
            <a:pPr rtl="0"/>
            <a:r>
              <a:rPr lang="fr-FR" dirty="0"/>
              <a:t>MERCI pour votre attention</a:t>
            </a:r>
            <a:endParaRPr lang="fr-FR" dirty="0"/>
          </a:p>
        </p:txBody>
      </p:sp>
      <p:sp>
        <p:nvSpPr>
          <p:cNvPr id="3" name="Sous-titre 2"/>
          <p:cNvSpPr>
            <a:spLocks noGrp="1"/>
          </p:cNvSpPr>
          <p:nvPr>
            <p:ph type="subTitle" idx="1"/>
          </p:nvPr>
        </p:nvSpPr>
        <p:spPr>
          <a:xfrm>
            <a:off x="4267200" y="3238103"/>
            <a:ext cx="4179570" cy="1371997"/>
          </a:xfrm>
        </p:spPr>
        <p:txBody>
          <a:bodyPr rtlCol="0">
            <a:normAutofit/>
          </a:bodyPr>
          <a:lstStyle>
            <a:defPPr>
              <a:defRPr lang="fr-FR"/>
            </a:defPPr>
          </a:lstStyle>
          <a:p>
            <a:pPr rtl="0"/>
            <a:endParaRPr lang="fr-FR" dirty="0"/>
          </a:p>
        </p:txBody>
      </p:sp>
      <p:sp>
        <p:nvSpPr>
          <p:cNvPr id="4" name="Espace réservé de la date 3"/>
          <p:cNvSpPr>
            <a:spLocks noGrp="1"/>
          </p:cNvSpPr>
          <p:nvPr>
            <p:ph type="dt" sz="half" idx="10"/>
          </p:nvPr>
        </p:nvSpPr>
        <p:spPr>
          <a:xfrm>
            <a:off x="4267200" y="6356350"/>
            <a:ext cx="1774371"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6479721" y="6356350"/>
            <a:ext cx="2661557"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9579428" y="6356350"/>
            <a:ext cx="1774371"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3500" y="1020445"/>
            <a:ext cx="2895600" cy="1325563"/>
          </a:xfrm>
        </p:spPr>
        <p:txBody>
          <a:bodyPr rtlCol="0"/>
          <a:lstStyle>
            <a:defPPr>
              <a:defRPr lang="fr-FR"/>
            </a:defPPr>
          </a:lstStyle>
          <a:p>
            <a:pPr rtl="0"/>
            <a:r>
              <a:rPr lang="fr-FR" dirty="0"/>
              <a:t>PROGRAMME</a:t>
            </a:r>
            <a:endParaRPr lang="fr-FR" dirty="0"/>
          </a:p>
        </p:txBody>
      </p:sp>
      <p:sp>
        <p:nvSpPr>
          <p:cNvPr id="3" name="Espace réservé du contenu 2"/>
          <p:cNvSpPr>
            <a:spLocks noGrp="1"/>
          </p:cNvSpPr>
          <p:nvPr>
            <p:ph idx="1"/>
          </p:nvPr>
        </p:nvSpPr>
        <p:spPr>
          <a:xfrm>
            <a:off x="1333500" y="2924175"/>
            <a:ext cx="2895600" cy="2519363"/>
          </a:xfrm>
        </p:spPr>
        <p:txBody>
          <a:bodyPr rtlCol="0">
            <a:normAutofit lnSpcReduction="10000"/>
          </a:bodyPr>
          <a:lstStyle>
            <a:defPPr>
              <a:defRPr lang="fr-FR"/>
            </a:defPPr>
          </a:lstStyle>
          <a:p>
            <a:pPr rtl="0"/>
            <a:r>
              <a:rPr lang="fr-FR" dirty="0"/>
              <a:t>Introduction MongoDB</a:t>
            </a:r>
            <a:endParaRPr lang="fr-FR" dirty="0"/>
          </a:p>
          <a:p>
            <a:pPr rtl="0"/>
            <a:r>
              <a:rPr lang="fr-FR" dirty="0"/>
              <a:t>Concept de MongoDB</a:t>
            </a:r>
            <a:endParaRPr lang="fr-FR" dirty="0"/>
          </a:p>
          <a:p>
            <a:pPr rtl="0"/>
            <a:r>
              <a:rPr lang="fr-FR" dirty="0"/>
              <a:t>Diagramme de MongoDB</a:t>
            </a:r>
            <a:endParaRPr lang="fr-FR" dirty="0"/>
          </a:p>
          <a:p>
            <a:pPr rtl="0"/>
            <a:r>
              <a:rPr lang="fr-FR" dirty="0"/>
              <a:t>Introduction de SQL</a:t>
            </a:r>
            <a:endParaRPr lang="fr-FR" dirty="0"/>
          </a:p>
          <a:p>
            <a:r>
              <a:rPr lang="fr-FR" dirty="0"/>
              <a:t>Que pouvez-vous faire avec SQL ?</a:t>
            </a:r>
            <a:endParaRPr lang="fr-FR" dirty="0"/>
          </a:p>
          <a:p>
            <a:pPr>
              <a:lnSpc>
                <a:spcPct val="160000"/>
              </a:lnSpc>
            </a:pPr>
            <a:r>
              <a:rPr lang="fr-FR" dirty="0"/>
              <a:t>Comparaison entre NoSQL à SQL</a:t>
            </a:r>
            <a:endParaRPr lang="fr-FR" dirty="0"/>
          </a:p>
        </p:txBody>
      </p:sp>
      <p:sp>
        <p:nvSpPr>
          <p:cNvPr id="5" name="Espace réservé de la date 4"/>
          <p:cNvSpPr>
            <a:spLocks noGrp="1"/>
          </p:cNvSpPr>
          <p:nvPr>
            <p:ph type="dt" sz="half" idx="10"/>
          </p:nvPr>
        </p:nvSpPr>
        <p:spPr>
          <a:xfrm>
            <a:off x="1333500" y="6356350"/>
            <a:ext cx="985157" cy="365125"/>
          </a:xfrm>
        </p:spPr>
        <p:txBody>
          <a:bodyPr rtlCol="0"/>
          <a:lstStyle>
            <a:defPPr>
              <a:defRPr lang="fr-FR"/>
            </a:defPPr>
          </a:lstStyle>
          <a:p>
            <a:pPr rtl="0"/>
            <a:r>
              <a:rPr lang="fr-FR"/>
              <a:t>20XX</a:t>
            </a:r>
            <a:endParaRPr lang="fr-FR"/>
          </a:p>
        </p:txBody>
      </p:sp>
      <p:sp>
        <p:nvSpPr>
          <p:cNvPr id="4" name="Espace réservé du pied de page 3"/>
          <p:cNvSpPr>
            <a:spLocks noGrp="1"/>
          </p:cNvSpPr>
          <p:nvPr>
            <p:ph type="ftr" sz="quarter" idx="11"/>
          </p:nvPr>
        </p:nvSpPr>
        <p:spPr>
          <a:xfrm>
            <a:off x="2669886" y="6356349"/>
            <a:ext cx="2482842"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5536305" y="6356350"/>
            <a:ext cx="987552"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2075" y="1671639"/>
            <a:ext cx="5111750" cy="1204912"/>
          </a:xfrm>
        </p:spPr>
        <p:txBody>
          <a:bodyPr rtlCol="0"/>
          <a:lstStyle>
            <a:defPPr>
              <a:defRPr lang="fr-FR"/>
            </a:defPPr>
          </a:lstStyle>
          <a:p>
            <a:pPr rtl="0"/>
            <a:r>
              <a:rPr lang="fr-FR" dirty="0"/>
              <a:t>INTRODUCTION </a:t>
            </a:r>
            <a:r>
              <a:rPr lang="fr-FR" dirty="0" err="1"/>
              <a:t>mongodb</a:t>
            </a:r>
            <a:endParaRPr lang="fr-FR" dirty="0"/>
          </a:p>
        </p:txBody>
      </p:sp>
      <p:sp>
        <p:nvSpPr>
          <p:cNvPr id="3" name="Espace réservé du texte 2"/>
          <p:cNvSpPr>
            <a:spLocks noGrp="1"/>
          </p:cNvSpPr>
          <p:nvPr>
            <p:ph type="body" idx="1"/>
          </p:nvPr>
        </p:nvSpPr>
        <p:spPr>
          <a:xfrm>
            <a:off x="1153249" y="3359020"/>
            <a:ext cx="5779396" cy="2194370"/>
          </a:xfrm>
        </p:spPr>
        <p:txBody>
          <a:bodyPr rtlCol="0">
            <a:normAutofit fontScale="55000" lnSpcReduction="20000"/>
          </a:bodyPr>
          <a:lstStyle>
            <a:defPPr>
              <a:defRPr lang="fr-FR"/>
            </a:defPPr>
          </a:lstStyle>
          <a:p>
            <a:pPr algn="just"/>
            <a:r>
              <a:rPr lang="fr-FR" sz="2900" dirty="0"/>
              <a:t>MongoDB est une base de données orientée documents. En clair, vous bénéficiez de la scalabilité et de la flexibilité que vous voulez, avec les fonctions d’interrogation et d’indexation qu’il vous faut. </a:t>
            </a:r>
            <a:endParaRPr lang="fr-FR" sz="2900" dirty="0"/>
          </a:p>
          <a:p>
            <a:pPr algn="just" fontAlgn="base"/>
            <a:r>
              <a:rPr lang="fr-FR" sz="2900" dirty="0"/>
              <a:t>MongoDB fonctionne sur le concept de :</a:t>
            </a:r>
            <a:endParaRPr lang="fr-FR" sz="2900" dirty="0"/>
          </a:p>
          <a:p>
            <a:pPr marL="457200" indent="-279400" algn="just" fontAlgn="base">
              <a:buFont typeface="Wingdings" panose="05000000000000000000" pitchFamily="2" charset="2"/>
              <a:buChar char="§"/>
            </a:pPr>
            <a:r>
              <a:rPr lang="fr-FR" sz="2900" dirty="0"/>
              <a:t>Base de données</a:t>
            </a:r>
            <a:endParaRPr lang="fr-FR" sz="2900" dirty="0"/>
          </a:p>
          <a:p>
            <a:pPr marL="457200" indent="-279400" algn="just" fontAlgn="base">
              <a:buFont typeface="Wingdings" panose="05000000000000000000" pitchFamily="2" charset="2"/>
              <a:buChar char="§"/>
            </a:pPr>
            <a:r>
              <a:rPr lang="fr-FR" sz="2900" dirty="0"/>
              <a:t>Collection</a:t>
            </a:r>
            <a:endParaRPr lang="fr-FR" sz="2900" dirty="0"/>
          </a:p>
          <a:p>
            <a:pPr marL="457200" indent="-279400" algn="just" fontAlgn="base">
              <a:buFont typeface="Wingdings" panose="05000000000000000000" pitchFamily="2" charset="2"/>
              <a:buChar char="§"/>
            </a:pPr>
            <a:r>
              <a:rPr lang="fr-FR" sz="2900" dirty="0"/>
              <a:t>Document</a:t>
            </a:r>
            <a:endParaRPr lang="fr-FR" sz="2900" dirty="0"/>
          </a:p>
          <a:p>
            <a:endParaRPr lang="fr-FR" dirty="0"/>
          </a:p>
          <a:p>
            <a:pPr rtl="0"/>
            <a:endParaRPr lang="fr-FR" dirty="0"/>
          </a:p>
        </p:txBody>
      </p:sp>
      <p:sp>
        <p:nvSpPr>
          <p:cNvPr id="4" name="Espace réservé de la date 3"/>
          <p:cNvSpPr>
            <a:spLocks noGrp="1"/>
          </p:cNvSpPr>
          <p:nvPr>
            <p:ph type="dt" sz="half" idx="10"/>
          </p:nvPr>
        </p:nvSpPr>
        <p:spPr>
          <a:xfrm>
            <a:off x="838200" y="6356350"/>
            <a:ext cx="1219200"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2463800" y="6356350"/>
            <a:ext cx="3479800"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5156" y="892178"/>
            <a:ext cx="8421688" cy="684696"/>
          </a:xfrm>
        </p:spPr>
        <p:txBody>
          <a:bodyPr rtlCol="0"/>
          <a:lstStyle>
            <a:defPPr>
              <a:defRPr lang="fr-FR"/>
            </a:defPPr>
          </a:lstStyle>
          <a:p>
            <a:pPr fontAlgn="base"/>
            <a:r>
              <a:rPr lang="fr-FR" b="0" i="0" dirty="0">
                <a:solidFill>
                  <a:srgbClr val="333333"/>
                </a:solidFill>
                <a:effectLst/>
                <a:latin typeface="Montserrat" panose="00000500000000000000" pitchFamily="2" charset="0"/>
              </a:rPr>
              <a:t>Concepts de MongoDB</a:t>
            </a:r>
            <a:endParaRPr lang="fr-FR" dirty="0"/>
          </a:p>
        </p:txBody>
      </p:sp>
      <p:sp>
        <p:nvSpPr>
          <p:cNvPr id="3" name="Espace réservé du texte 2"/>
          <p:cNvSpPr>
            <a:spLocks noGrp="1"/>
          </p:cNvSpPr>
          <p:nvPr>
            <p:ph type="body" idx="1"/>
          </p:nvPr>
        </p:nvSpPr>
        <p:spPr>
          <a:xfrm>
            <a:off x="1257300" y="2286630"/>
            <a:ext cx="2882475" cy="419109"/>
          </a:xfrm>
        </p:spPr>
        <p:txBody>
          <a:bodyPr rtlCol="0"/>
          <a:lstStyle>
            <a:defPPr>
              <a:defRPr lang="fr-FR"/>
            </a:defPPr>
          </a:lstStyle>
          <a:p>
            <a:pPr algn="l" fontAlgn="base"/>
            <a:r>
              <a:rPr lang="fr-FR" dirty="0"/>
              <a:t>Base de données</a:t>
            </a:r>
            <a:endParaRPr lang="fr-FR" dirty="0"/>
          </a:p>
        </p:txBody>
      </p:sp>
      <p:sp>
        <p:nvSpPr>
          <p:cNvPr id="4" name="Espace réservé du contenu 3"/>
          <p:cNvSpPr>
            <a:spLocks noGrp="1"/>
          </p:cNvSpPr>
          <p:nvPr>
            <p:ph sz="half" idx="2"/>
          </p:nvPr>
        </p:nvSpPr>
        <p:spPr>
          <a:xfrm>
            <a:off x="1257300" y="2916078"/>
            <a:ext cx="2896671" cy="2118889"/>
          </a:xfrm>
        </p:spPr>
        <p:txBody>
          <a:bodyPr rtlCol="0">
            <a:normAutofit lnSpcReduction="10000"/>
          </a:bodyPr>
          <a:lstStyle>
            <a:defPPr>
              <a:defRPr lang="fr-FR"/>
            </a:defPPr>
          </a:lstStyle>
          <a:p>
            <a:pPr>
              <a:lnSpc>
                <a:spcPct val="110000"/>
              </a:lnSpc>
            </a:pPr>
            <a:r>
              <a:rPr lang="fr-FR" dirty="0"/>
              <a:t>La base de données dans MongoDB est le conteneur physique des données. Ensuite, sur un seul serveur MongoDB, plusieurs bases de données sont disponibles et chaque base de données contient un système de fichiers et un ensemble de fichiers.</a:t>
            </a:r>
            <a:endParaRPr lang="fr-FR" dirty="0"/>
          </a:p>
        </p:txBody>
      </p:sp>
      <p:sp>
        <p:nvSpPr>
          <p:cNvPr id="5" name="Espace réservé du texte 4"/>
          <p:cNvSpPr>
            <a:spLocks noGrp="1"/>
          </p:cNvSpPr>
          <p:nvPr>
            <p:ph type="body" sz="quarter" idx="3"/>
          </p:nvPr>
        </p:nvSpPr>
        <p:spPr>
          <a:xfrm>
            <a:off x="4274440" y="2286629"/>
            <a:ext cx="2896671" cy="419109"/>
          </a:xfrm>
        </p:spPr>
        <p:txBody>
          <a:bodyPr rtlCol="0"/>
          <a:lstStyle>
            <a:defPPr>
              <a:defRPr lang="fr-FR"/>
            </a:defPPr>
          </a:lstStyle>
          <a:p>
            <a:pPr algn="l" fontAlgn="base"/>
            <a:r>
              <a:rPr lang="fr-FR" dirty="0"/>
              <a:t>Collection</a:t>
            </a:r>
            <a:endParaRPr lang="fr-FR" dirty="0"/>
          </a:p>
        </p:txBody>
      </p:sp>
      <p:sp>
        <p:nvSpPr>
          <p:cNvPr id="6" name="Espace réservé du contenu 5"/>
          <p:cNvSpPr>
            <a:spLocks noGrp="1"/>
          </p:cNvSpPr>
          <p:nvPr>
            <p:ph sz="quarter" idx="4"/>
          </p:nvPr>
        </p:nvSpPr>
        <p:spPr>
          <a:xfrm>
            <a:off x="4274440" y="2916077"/>
            <a:ext cx="3190050" cy="3049745"/>
          </a:xfrm>
        </p:spPr>
        <p:txBody>
          <a:bodyPr rtlCol="0">
            <a:normAutofit fontScale="92500" lnSpcReduction="10000"/>
          </a:bodyPr>
          <a:lstStyle>
            <a:defPPr>
              <a:defRPr lang="fr-FR"/>
            </a:defPPr>
          </a:lstStyle>
          <a:p>
            <a:r>
              <a:rPr lang="fr-FR" sz="1500" dirty="0"/>
              <a:t>La collection dans MongoDB est le groupe de documents de base de données. En fait, nous pouvons comparer cette collection sous forme de tables dans une base de données relationnelle, mais il n'y a pas de structure de schéma dans la collection mais les documents l'ont. Contrairement à la base de données relationnelle, MongoDB peut avoir différents champs dans le même document, mais les documents de la même collection sont destinés à être stockés dans le même but.</a:t>
            </a:r>
            <a:endParaRPr lang="fr-FR" sz="1500" dirty="0"/>
          </a:p>
        </p:txBody>
      </p:sp>
      <p:sp>
        <p:nvSpPr>
          <p:cNvPr id="7" name="Espace réservé du texte 6"/>
          <p:cNvSpPr>
            <a:spLocks noGrp="1"/>
          </p:cNvSpPr>
          <p:nvPr>
            <p:ph type="body" idx="13"/>
          </p:nvPr>
        </p:nvSpPr>
        <p:spPr>
          <a:xfrm>
            <a:off x="8066421" y="2286629"/>
            <a:ext cx="3549175" cy="419109"/>
          </a:xfrm>
        </p:spPr>
        <p:txBody>
          <a:bodyPr rtlCol="0"/>
          <a:lstStyle>
            <a:defPPr>
              <a:defRPr lang="fr-FR"/>
            </a:defPPr>
          </a:lstStyle>
          <a:p>
            <a:pPr algn="l" fontAlgn="base"/>
            <a:r>
              <a:rPr lang="fr-FR" dirty="0"/>
              <a:t>Document</a:t>
            </a:r>
            <a:endParaRPr lang="fr-FR" dirty="0"/>
          </a:p>
        </p:txBody>
      </p:sp>
      <p:sp>
        <p:nvSpPr>
          <p:cNvPr id="8" name="Espace réservé du contenu 7"/>
          <p:cNvSpPr>
            <a:spLocks noGrp="1"/>
          </p:cNvSpPr>
          <p:nvPr>
            <p:ph sz="half" idx="14"/>
          </p:nvPr>
        </p:nvSpPr>
        <p:spPr>
          <a:xfrm>
            <a:off x="8066421" y="2916078"/>
            <a:ext cx="3074330" cy="2916396"/>
          </a:xfrm>
        </p:spPr>
        <p:txBody>
          <a:bodyPr rtlCol="0">
            <a:normAutofit/>
          </a:bodyPr>
          <a:lstStyle>
            <a:defPPr>
              <a:defRPr lang="fr-FR"/>
            </a:defPPr>
          </a:lstStyle>
          <a:p>
            <a:pPr>
              <a:lnSpc>
                <a:spcPct val="110000"/>
              </a:lnSpc>
            </a:pPr>
            <a:r>
              <a:rPr lang="fr-FR" dirty="0"/>
              <a:t>Le document est l'ensemble des paires clé-valeur (essentiellement au format JSON). Chaque document a une structure </a:t>
            </a:r>
            <a:r>
              <a:rPr lang="fr-FR" dirty="0">
                <a:hlinkClick r:id="rId1"/>
              </a:rPr>
              <a:t>de schéma dynamique</a:t>
            </a:r>
            <a:r>
              <a:rPr lang="fr-FR" dirty="0"/>
              <a:t> . Cela signifie que chaque document de la collection peut avoir une structure ou des champs différents et si les deux documents ont un champ identique ou commun. Ensuite, il se peut qu’il ne contienne pas le même type de données.</a:t>
            </a:r>
            <a:endParaRPr lang="fr-FR" dirty="0"/>
          </a:p>
        </p:txBody>
      </p:sp>
      <p:sp>
        <p:nvSpPr>
          <p:cNvPr id="9" name="Espace réservé de la date 8"/>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10" name="Espace réservé du pied de page 9"/>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11" name="Espace réservé du numéro de diapositive 10"/>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10" name="Espace réservé du pied de page 9"/>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11" name="Espace réservé du numéro de diapositive 10"/>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pic>
        <p:nvPicPr>
          <p:cNvPr id="7" name="Image 6" descr="Une image contenant capture d’écran, vert, Graphique&#10;&#10;Description générée automatiquement"/>
          <p:cNvPicPr>
            <a:picLocks noChangeAspect="1"/>
          </p:cNvPicPr>
          <p:nvPr/>
        </p:nvPicPr>
        <p:blipFill>
          <a:blip r:embed="rId1"/>
          <a:stretch>
            <a:fillRect/>
          </a:stretch>
        </p:blipFill>
        <p:spPr>
          <a:xfrm>
            <a:off x="0" y="0"/>
            <a:ext cx="12192000" cy="6710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47800" y="1373059"/>
            <a:ext cx="5111750" cy="819147"/>
          </a:xfrm>
        </p:spPr>
        <p:txBody>
          <a:bodyPr>
            <a:normAutofit fontScale="90000"/>
          </a:bodyPr>
          <a:lstStyle/>
          <a:p>
            <a:r>
              <a:rPr lang="fr-FR" b="0" i="0" dirty="0">
                <a:solidFill>
                  <a:srgbClr val="1F1F1F"/>
                </a:solidFill>
                <a:effectLst/>
                <a:latin typeface="Google Sans"/>
              </a:rPr>
              <a:t>Qu'est-ce que SQL ?</a:t>
            </a:r>
            <a:br>
              <a:rPr lang="fr-FR" b="0" i="0" dirty="0">
                <a:solidFill>
                  <a:srgbClr val="1F1F1F"/>
                </a:solidFill>
                <a:effectLst/>
                <a:latin typeface="Google Sans"/>
              </a:rPr>
            </a:br>
            <a:endParaRPr lang="fr-FR" dirty="0"/>
          </a:p>
        </p:txBody>
      </p:sp>
      <p:sp>
        <p:nvSpPr>
          <p:cNvPr id="3" name="Espace réservé du texte 2"/>
          <p:cNvSpPr>
            <a:spLocks noGrp="1"/>
          </p:cNvSpPr>
          <p:nvPr>
            <p:ph type="body" idx="1"/>
          </p:nvPr>
        </p:nvSpPr>
        <p:spPr>
          <a:xfrm>
            <a:off x="1447800" y="1903412"/>
            <a:ext cx="5111750" cy="1525588"/>
          </a:xfrm>
        </p:spPr>
        <p:txBody>
          <a:bodyPr/>
          <a:lstStyle/>
          <a:p>
            <a:r>
              <a:rPr lang="fr-FR" b="0" i="0" dirty="0">
                <a:solidFill>
                  <a:srgbClr val="1F1F1F"/>
                </a:solidFill>
                <a:effectLst/>
                <a:latin typeface="Google Sans"/>
              </a:rPr>
              <a:t>SQL,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(langage de requête structuré), est un langage standardisé utilisé pour accéder, manipuler et gérer les données dans les bases de données relationnelles. C'est un peu comme une conversation puissante entre vous et la base de données.</a:t>
            </a:r>
            <a:endParaRPr lang="fr-FR" dirty="0"/>
          </a:p>
        </p:txBody>
      </p:sp>
      <p:sp>
        <p:nvSpPr>
          <p:cNvPr id="4" name="Espace réservé de la date 3"/>
          <p:cNvSpPr>
            <a:spLocks noGrp="1"/>
          </p:cNvSpPr>
          <p:nvPr>
            <p:ph type="dt" sz="half" idx="10"/>
          </p:nvPr>
        </p:nvSpPr>
        <p:spPr/>
        <p:txBody>
          <a:bodyPr/>
          <a:lstStyle/>
          <a:p>
            <a:pPr rtl="0"/>
            <a:r>
              <a:rPr lang="fr-FR"/>
              <a:t>20XX</a:t>
            </a:r>
            <a:endParaRPr lang="fr-FR"/>
          </a:p>
        </p:txBody>
      </p:sp>
      <p:sp>
        <p:nvSpPr>
          <p:cNvPr id="5" name="Espace réservé du pied de page 4"/>
          <p:cNvSpPr>
            <a:spLocks noGrp="1"/>
          </p:cNvSpPr>
          <p:nvPr>
            <p:ph type="ftr" sz="quarter" idx="11"/>
          </p:nvPr>
        </p:nvSpPr>
        <p:spPr/>
        <p:txBody>
          <a:bodyPr/>
          <a:lstStyle/>
          <a:p>
            <a:pPr rtl="0"/>
            <a:r>
              <a:rPr lang="fr-FR"/>
              <a:t>TITRE DE LA PRÉSENTATION</a:t>
            </a:r>
            <a:endParaRPr lang="fr-FR"/>
          </a:p>
        </p:txBody>
      </p:sp>
      <p:sp>
        <p:nvSpPr>
          <p:cNvPr id="6" name="Espace réservé du numéro de diapositive 5"/>
          <p:cNvSpPr>
            <a:spLocks noGrp="1"/>
          </p:cNvSpPr>
          <p:nvPr>
            <p:ph type="sldNum" sz="quarter" idx="12"/>
          </p:nvPr>
        </p:nvSpPr>
        <p:spPr/>
        <p:txBody>
          <a:bodyPr/>
          <a:lstStyle/>
          <a:p>
            <a:pPr rtl="0"/>
            <a:fld id="{A49DFD55-3C28-40EF-9E31-A92D2E4017FF}" type="slidenum">
              <a:rPr lang="fr-FR" smtClean="0"/>
            </a:fld>
            <a:endParaRPr lang="fr-FR" dirty="0"/>
          </a:p>
        </p:txBody>
      </p:sp>
      <p:sp>
        <p:nvSpPr>
          <p:cNvPr id="7" name="Titre 1"/>
          <p:cNvSpPr txBox="1"/>
          <p:nvPr/>
        </p:nvSpPr>
        <p:spPr>
          <a:xfrm>
            <a:off x="1382486" y="3429000"/>
            <a:ext cx="5111750" cy="819147"/>
          </a:xfrm>
          <a:prstGeom prst="rect">
            <a:avLst/>
          </a:prstGeom>
        </p:spPr>
        <p:txBody>
          <a:bodyPr vert="horz" lIns="91440" tIns="45720" rIns="91440" bIns="45720" rtlCol="0" anchor="b">
            <a:normAutofit fontScale="67500" lnSpcReduction="20000"/>
          </a:bodyPr>
          <a:lstStyle>
            <a:defPPr>
              <a:defRPr lang="fr-FR"/>
            </a:defPPr>
            <a:lvl1pPr algn="l" defTabSz="914400" rtl="0" eaLnBrk="1" latinLnBrk="0" hangingPunct="1">
              <a:lnSpc>
                <a:spcPct val="90000"/>
              </a:lnSpc>
              <a:spcBef>
                <a:spcPct val="0"/>
              </a:spcBef>
              <a:buNone/>
              <a:defRPr lang="fr-FR" sz="2800" kern="1200" cap="all" spc="150" baseline="0" dirty="0">
                <a:solidFill>
                  <a:schemeClr val="tx1"/>
                </a:solidFill>
                <a:latin typeface="+mj-lt"/>
                <a:ea typeface="+mj-ea"/>
                <a:cs typeface="+mj-cs"/>
              </a:defRPr>
            </a:lvl1pPr>
          </a:lstStyle>
          <a:p>
            <a:pPr>
              <a:lnSpc>
                <a:spcPct val="110000"/>
              </a:lnSpc>
            </a:pPr>
            <a:r>
              <a:rPr lang="fr-FR" sz="3300" dirty="0">
                <a:solidFill>
                  <a:srgbClr val="1F1F1F"/>
                </a:solidFill>
                <a:latin typeface="Google Sans"/>
              </a:rPr>
              <a:t>Comment fonctionne SQL ?</a:t>
            </a:r>
            <a:endParaRPr lang="fr-FR" sz="3300" dirty="0">
              <a:solidFill>
                <a:srgbClr val="1F1F1F"/>
              </a:solidFill>
              <a:latin typeface="Google Sans"/>
            </a:endParaRPr>
          </a:p>
          <a:p>
            <a:br>
              <a:rPr lang="fr-FR" dirty="0"/>
            </a:br>
            <a:endParaRPr lang="fr-FR" dirty="0"/>
          </a:p>
        </p:txBody>
      </p:sp>
      <p:sp>
        <p:nvSpPr>
          <p:cNvPr id="8" name="Espace réservé du texte 2"/>
          <p:cNvSpPr txBox="1"/>
          <p:nvPr/>
        </p:nvSpPr>
        <p:spPr>
          <a:xfrm>
            <a:off x="1447800" y="3935766"/>
            <a:ext cx="5111750" cy="1525588"/>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fr-F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9pPr>
          </a:lstStyle>
          <a:p>
            <a:r>
              <a:rPr lang="fr-FR" b="0" i="0" dirty="0">
                <a:solidFill>
                  <a:srgbClr val="1F1F1F"/>
                </a:solidFill>
                <a:effectLst/>
                <a:latin typeface="Google Sans"/>
              </a:rPr>
              <a:t>Les requêtes SQL sont composées de mots-clés et de commandes qui indiquent à la base de données ce que vous voulez faire avec les données. Ces requêtes sont ensuite exécutées par le moteur de la base de données et les résultats vous sont renvoyés.</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5156" y="892177"/>
            <a:ext cx="8421688" cy="572729"/>
          </a:xfrm>
        </p:spPr>
        <p:txBody>
          <a:bodyPr/>
          <a:lstStyle/>
          <a:p>
            <a:r>
              <a:rPr lang="fr-FR" b="0" i="0" dirty="0">
                <a:solidFill>
                  <a:srgbClr val="1F1F1F"/>
                </a:solidFill>
                <a:effectLst/>
                <a:latin typeface="Google Sans"/>
              </a:rPr>
              <a:t>Que pouvez-vous faire avec SQL ?</a:t>
            </a:r>
            <a:endParaRPr lang="fr-FR" dirty="0"/>
          </a:p>
        </p:txBody>
      </p:sp>
      <p:sp>
        <p:nvSpPr>
          <p:cNvPr id="3" name="Espace réservé du texte 2"/>
          <p:cNvSpPr>
            <a:spLocks noGrp="1"/>
          </p:cNvSpPr>
          <p:nvPr>
            <p:ph type="body" idx="1"/>
          </p:nvPr>
        </p:nvSpPr>
        <p:spPr>
          <a:xfrm>
            <a:off x="443918" y="1956813"/>
            <a:ext cx="2882475" cy="823912"/>
          </a:xfrm>
        </p:spPr>
        <p:txBody>
          <a:bodyPr/>
          <a:lstStyle/>
          <a:p>
            <a:r>
              <a:rPr lang="fr-FR" b="0" i="0" dirty="0">
                <a:solidFill>
                  <a:srgbClr val="1F1F1F"/>
                </a:solidFill>
                <a:effectLst/>
                <a:latin typeface="Google Sans"/>
              </a:rPr>
              <a:t>Lire des données</a:t>
            </a:r>
            <a:endParaRPr lang="fr-FR" dirty="0"/>
          </a:p>
        </p:txBody>
      </p:sp>
      <p:sp>
        <p:nvSpPr>
          <p:cNvPr id="4" name="Espace réservé du contenu 3"/>
          <p:cNvSpPr>
            <a:spLocks noGrp="1"/>
          </p:cNvSpPr>
          <p:nvPr>
            <p:ph sz="half" idx="2"/>
          </p:nvPr>
        </p:nvSpPr>
        <p:spPr>
          <a:xfrm>
            <a:off x="443917" y="3031704"/>
            <a:ext cx="2882475" cy="1997867"/>
          </a:xfrm>
        </p:spPr>
        <p:txBody>
          <a:bodyPr/>
          <a:lstStyle/>
          <a:p>
            <a:r>
              <a:rPr lang="fr-FR" b="0" i="0" dirty="0">
                <a:solidFill>
                  <a:srgbClr val="1F1F1F"/>
                </a:solidFill>
                <a:effectLst/>
                <a:latin typeface="Google Sans"/>
              </a:rPr>
              <a:t>Extraire des informations spécifiques de tables dans la base de données en fonction de vos instructions.</a:t>
            </a:r>
            <a:endParaRPr lang="fr-FR" dirty="0"/>
          </a:p>
        </p:txBody>
      </p:sp>
      <p:sp>
        <p:nvSpPr>
          <p:cNvPr id="5" name="Espace réservé du texte 4"/>
          <p:cNvSpPr>
            <a:spLocks noGrp="1"/>
          </p:cNvSpPr>
          <p:nvPr>
            <p:ph type="body" sz="quarter" idx="3"/>
          </p:nvPr>
        </p:nvSpPr>
        <p:spPr>
          <a:xfrm>
            <a:off x="3326392" y="1945412"/>
            <a:ext cx="2896671" cy="823912"/>
          </a:xfrm>
        </p:spPr>
        <p:txBody>
          <a:bodyPr/>
          <a:lstStyle/>
          <a:p>
            <a:r>
              <a:rPr lang="fr-FR" b="0" i="0" dirty="0">
                <a:solidFill>
                  <a:srgbClr val="1F1F1F"/>
                </a:solidFill>
                <a:effectLst/>
                <a:latin typeface="Google Sans"/>
              </a:rPr>
              <a:t>Écrire des données</a:t>
            </a:r>
            <a:endParaRPr lang="fr-FR" dirty="0"/>
          </a:p>
        </p:txBody>
      </p:sp>
      <p:sp>
        <p:nvSpPr>
          <p:cNvPr id="6" name="Espace réservé du contenu 5"/>
          <p:cNvSpPr>
            <a:spLocks noGrp="1"/>
          </p:cNvSpPr>
          <p:nvPr>
            <p:ph sz="quarter" idx="4"/>
          </p:nvPr>
        </p:nvSpPr>
        <p:spPr>
          <a:xfrm>
            <a:off x="3354397" y="3026677"/>
            <a:ext cx="2896671" cy="1997867"/>
          </a:xfrm>
        </p:spPr>
        <p:txBody>
          <a:bodyPr/>
          <a:lstStyle/>
          <a:p>
            <a:r>
              <a:rPr lang="fr-FR" b="0" i="0" dirty="0">
                <a:solidFill>
                  <a:srgbClr val="1F1F1F"/>
                </a:solidFill>
                <a:effectLst/>
                <a:latin typeface="Google Sans"/>
              </a:rPr>
              <a:t>Ajouter de nouvelles lignes de données à des tables existantes ou créer des tables entièrement nouvelles.</a:t>
            </a:r>
            <a:endParaRPr lang="fr-FR" dirty="0"/>
          </a:p>
        </p:txBody>
      </p:sp>
      <p:sp>
        <p:nvSpPr>
          <p:cNvPr id="7" name="Espace réservé du texte 6"/>
          <p:cNvSpPr>
            <a:spLocks noGrp="1"/>
          </p:cNvSpPr>
          <p:nvPr>
            <p:ph type="body" idx="13"/>
          </p:nvPr>
        </p:nvSpPr>
        <p:spPr>
          <a:xfrm>
            <a:off x="6172599" y="2188443"/>
            <a:ext cx="2882475" cy="823912"/>
          </a:xfrm>
        </p:spPr>
        <p:txBody>
          <a:bodyPr/>
          <a:lstStyle/>
          <a:p>
            <a:r>
              <a:rPr lang="fr-FR" b="0" i="0" dirty="0">
                <a:solidFill>
                  <a:srgbClr val="1F1F1F"/>
                </a:solidFill>
                <a:effectLst/>
                <a:latin typeface="Google Sans"/>
              </a:rPr>
              <a:t>Mettre à jour des données</a:t>
            </a:r>
            <a:endParaRPr lang="fr-FR" dirty="0"/>
          </a:p>
        </p:txBody>
      </p:sp>
      <p:sp>
        <p:nvSpPr>
          <p:cNvPr id="8" name="Espace réservé du contenu 7"/>
          <p:cNvSpPr>
            <a:spLocks noGrp="1"/>
          </p:cNvSpPr>
          <p:nvPr>
            <p:ph sz="half" idx="14"/>
          </p:nvPr>
        </p:nvSpPr>
        <p:spPr>
          <a:xfrm>
            <a:off x="6159532" y="3012355"/>
            <a:ext cx="2882475" cy="1997867"/>
          </a:xfrm>
        </p:spPr>
        <p:txBody>
          <a:bodyPr/>
          <a:lstStyle/>
          <a:p>
            <a:r>
              <a:rPr lang="fr-FR" b="0" i="0" dirty="0">
                <a:solidFill>
                  <a:srgbClr val="1F1F1F"/>
                </a:solidFill>
                <a:effectLst/>
                <a:latin typeface="Google Sans"/>
              </a:rPr>
              <a:t>Modifier des données existantes dans la base de données.</a:t>
            </a:r>
            <a:endParaRPr lang="fr-FR" dirty="0"/>
          </a:p>
        </p:txBody>
      </p:sp>
      <p:sp>
        <p:nvSpPr>
          <p:cNvPr id="9" name="Espace réservé de la date 8"/>
          <p:cNvSpPr>
            <a:spLocks noGrp="1"/>
          </p:cNvSpPr>
          <p:nvPr>
            <p:ph type="dt" sz="half" idx="10"/>
          </p:nvPr>
        </p:nvSpPr>
        <p:spPr/>
        <p:txBody>
          <a:bodyPr/>
          <a:lstStyle/>
          <a:p>
            <a:pPr rtl="0"/>
            <a:r>
              <a:rPr lang="fr-FR"/>
              <a:t>20XX</a:t>
            </a:r>
            <a:endParaRPr lang="fr-FR"/>
          </a:p>
        </p:txBody>
      </p:sp>
      <p:sp>
        <p:nvSpPr>
          <p:cNvPr id="10" name="Espace réservé du pied de page 9"/>
          <p:cNvSpPr>
            <a:spLocks noGrp="1"/>
          </p:cNvSpPr>
          <p:nvPr>
            <p:ph type="ftr" sz="quarter" idx="11"/>
          </p:nvPr>
        </p:nvSpPr>
        <p:spPr/>
        <p:txBody>
          <a:bodyPr/>
          <a:lstStyle/>
          <a:p>
            <a:pPr rtl="0"/>
            <a:r>
              <a:rPr lang="fr-FR"/>
              <a:t>TITRE DE LA PRÉSENTATION</a:t>
            </a:r>
            <a:endParaRPr lang="fr-FR"/>
          </a:p>
        </p:txBody>
      </p:sp>
      <p:sp>
        <p:nvSpPr>
          <p:cNvPr id="11" name="Espace réservé du numéro de diapositive 10"/>
          <p:cNvSpPr>
            <a:spLocks noGrp="1"/>
          </p:cNvSpPr>
          <p:nvPr>
            <p:ph type="sldNum" sz="quarter" idx="12"/>
          </p:nvPr>
        </p:nvSpPr>
        <p:spPr/>
        <p:txBody>
          <a:bodyPr/>
          <a:lstStyle/>
          <a:p>
            <a:pPr rtl="0"/>
            <a:fld id="{A49DFD55-3C28-40EF-9E31-A92D2E4017FF}" type="slidenum">
              <a:rPr lang="fr-FR" smtClean="0"/>
            </a:fld>
            <a:endParaRPr lang="fr-FR" dirty="0"/>
          </a:p>
        </p:txBody>
      </p:sp>
      <p:sp>
        <p:nvSpPr>
          <p:cNvPr id="12" name="Espace réservé du texte 6"/>
          <p:cNvSpPr txBox="1"/>
          <p:nvPr/>
        </p:nvSpPr>
        <p:spPr>
          <a:xfrm>
            <a:off x="9185811" y="2179871"/>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Supprimer des données</a:t>
            </a:r>
            <a:endParaRPr lang="fr-FR" dirty="0"/>
          </a:p>
        </p:txBody>
      </p:sp>
      <p:sp>
        <p:nvSpPr>
          <p:cNvPr id="13" name="Espace réservé du contenu 7"/>
          <p:cNvSpPr txBox="1"/>
          <p:nvPr/>
        </p:nvSpPr>
        <p:spPr>
          <a:xfrm>
            <a:off x="9185811" y="3026677"/>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Supprimer des données indésirables de la base de données.</a:t>
            </a:r>
            <a:endParaRPr lang="fr-FR" dirty="0"/>
          </a:p>
        </p:txBody>
      </p:sp>
      <p:sp>
        <p:nvSpPr>
          <p:cNvPr id="14" name="Espace réservé du texte 2"/>
          <p:cNvSpPr txBox="1"/>
          <p:nvPr/>
        </p:nvSpPr>
        <p:spPr>
          <a:xfrm>
            <a:off x="4731361" y="4043396"/>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Analyser des données</a:t>
            </a:r>
            <a:endParaRPr lang="fr-FR" dirty="0"/>
          </a:p>
        </p:txBody>
      </p:sp>
      <p:sp>
        <p:nvSpPr>
          <p:cNvPr id="15" name="Espace réservé du contenu 7"/>
          <p:cNvSpPr txBox="1"/>
          <p:nvPr/>
        </p:nvSpPr>
        <p:spPr>
          <a:xfrm>
            <a:off x="4731361" y="5024544"/>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Effectuer des calculs et des agrégations sur vos données pour obtenir des informations et prendre des décisions éclairées.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5"/>
            <a:ext cx="10515600" cy="1325563"/>
          </a:xfrm>
        </p:spPr>
        <p:txBody>
          <a:bodyPr rtlCol="0"/>
          <a:lstStyle>
            <a:defPPr>
              <a:defRPr lang="fr-FR"/>
            </a:defPPr>
          </a:lstStyle>
          <a:p>
            <a:pPr rtl="0"/>
            <a:r>
              <a:rPr lang="fr-FR" dirty="0"/>
              <a:t>Exemple de Diagramme </a:t>
            </a:r>
            <a:r>
              <a:rPr lang="fr-FR" dirty="0" err="1"/>
              <a:t>sql</a:t>
            </a:r>
            <a:endParaRPr lang="fr-FR" dirty="0"/>
          </a:p>
        </p:txBody>
      </p:sp>
      <p:sp>
        <p:nvSpPr>
          <p:cNvPr id="7" name="Espace réservé de la date 6"/>
          <p:cNvSpPr>
            <a:spLocks noGrp="1"/>
          </p:cNvSpPr>
          <p:nvPr>
            <p:ph type="dt" sz="half" idx="10"/>
          </p:nvPr>
        </p:nvSpPr>
        <p:spPr>
          <a:xfrm>
            <a:off x="838200" y="6356350"/>
            <a:ext cx="2743200" cy="365125"/>
          </a:xfrm>
        </p:spPr>
        <p:txBody>
          <a:bodyPr rtlCol="0"/>
          <a:lstStyle>
            <a:defPPr>
              <a:defRPr lang="fr-FR"/>
            </a:defPPr>
          </a:lstStyle>
          <a:p>
            <a:pPr rtl="0"/>
            <a:r>
              <a:rPr lang="fr-FR"/>
              <a:t>20XX</a:t>
            </a:r>
            <a:endParaRPr lang="fr-FR"/>
          </a:p>
        </p:txBody>
      </p:sp>
      <p:sp>
        <p:nvSpPr>
          <p:cNvPr id="8" name="Espace réservé du pied de page 7"/>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endParaRPr lang="fr-FR"/>
          </a:p>
        </p:txBody>
      </p:sp>
      <p:sp>
        <p:nvSpPr>
          <p:cNvPr id="9" name="Espace réservé du numéro de diapositive 8"/>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fld>
            <a:endParaRPr lang="fr-FR" dirty="0"/>
          </a:p>
        </p:txBody>
      </p:sp>
      <p:pic>
        <p:nvPicPr>
          <p:cNvPr id="10" name="Image 9" descr="Une image contenant texte, diagramme, capture d’écran, Parallèle&#10;&#10;Description générée automatiquement"/>
          <p:cNvPicPr>
            <a:picLocks noChangeAspect="1"/>
          </p:cNvPicPr>
          <p:nvPr/>
        </p:nvPicPr>
        <p:blipFill>
          <a:blip r:embed="rId1"/>
          <a:stretch>
            <a:fillRect/>
          </a:stretch>
        </p:blipFill>
        <p:spPr>
          <a:xfrm>
            <a:off x="2665264" y="1296955"/>
            <a:ext cx="7635732" cy="52419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57724" y="2809875"/>
            <a:ext cx="6975979" cy="1909763"/>
          </a:xfrm>
        </p:spPr>
        <p:txBody>
          <a:bodyPr rtlCol="0"/>
          <a:lstStyle>
            <a:defPPr>
              <a:defRPr lang="fr-FR"/>
            </a:defPPr>
          </a:lstStyle>
          <a:p>
            <a:pPr algn="l" rtl="0"/>
            <a:r>
              <a:rPr lang="fr-FR" b="0" i="0" dirty="0">
                <a:solidFill>
                  <a:srgbClr val="1F1F1F"/>
                </a:solidFill>
                <a:effectLst/>
                <a:latin typeface="Google Sans"/>
              </a:rPr>
              <a:t>Comparaison entre NoSQL à SQL</a:t>
            </a:r>
            <a:endParaRPr lang="fr-FR" b="0" i="0" dirty="0">
              <a:solidFill>
                <a:srgbClr val="1F1F1F"/>
              </a:solidFill>
              <a:effectLst/>
              <a:latin typeface="Google Sans"/>
            </a:endParaRPr>
          </a:p>
        </p:txBody>
      </p:sp>
      <p:sp>
        <p:nvSpPr>
          <p:cNvPr id="4" name="Espace réservé de la date 3"/>
          <p:cNvSpPr>
            <a:spLocks noGrp="1"/>
          </p:cNvSpPr>
          <p:nvPr>
            <p:ph type="dt" sz="half" idx="10"/>
          </p:nvPr>
        </p:nvSpPr>
        <p:spPr>
          <a:xfrm>
            <a:off x="4676774" y="6356350"/>
            <a:ext cx="1695450" cy="365125"/>
          </a:xfrm>
        </p:spPr>
        <p:txBody>
          <a:bodyPr rtlCol="0"/>
          <a:lstStyle>
            <a:defPPr>
              <a:defRPr lang="fr-FR"/>
            </a:defPPr>
          </a:lstStyle>
          <a:p>
            <a:pPr rtl="0"/>
            <a:r>
              <a:rPr lang="fr-FR"/>
              <a:t>20XX</a:t>
            </a:r>
            <a:endParaRPr lang="fr-FR"/>
          </a:p>
        </p:txBody>
      </p:sp>
      <p:sp>
        <p:nvSpPr>
          <p:cNvPr id="5" name="Espace réservé du pied de page 4"/>
          <p:cNvSpPr>
            <a:spLocks noGrp="1"/>
          </p:cNvSpPr>
          <p:nvPr>
            <p:ph type="ftr" sz="quarter" idx="11"/>
          </p:nvPr>
        </p:nvSpPr>
        <p:spPr>
          <a:xfrm>
            <a:off x="6743699" y="6356350"/>
            <a:ext cx="2543175" cy="365125"/>
          </a:xfrm>
        </p:spPr>
        <p:txBody>
          <a:bodyPr rtlCol="0"/>
          <a:lstStyle>
            <a:defPPr>
              <a:defRPr lang="fr-FR"/>
            </a:defPPr>
          </a:lstStyle>
          <a:p>
            <a:pPr rtl="0"/>
            <a:r>
              <a:rPr lang="fr-FR"/>
              <a:t>TITRE DE LA PRÉSENTATION</a:t>
            </a:r>
            <a:endParaRPr lang="fr-FR"/>
          </a:p>
        </p:txBody>
      </p:sp>
      <p:sp>
        <p:nvSpPr>
          <p:cNvPr id="6" name="Espace réservé du numéro de diapositive 5"/>
          <p:cNvSpPr>
            <a:spLocks noGrp="1"/>
          </p:cNvSpPr>
          <p:nvPr>
            <p:ph type="sldNum" sz="quarter" idx="12"/>
          </p:nvPr>
        </p:nvSpPr>
        <p:spPr>
          <a:xfrm>
            <a:off x="9658350" y="6356350"/>
            <a:ext cx="1695450" cy="365125"/>
          </a:xfrm>
        </p:spPr>
        <p:txBody>
          <a:bodyPr rtlCol="0"/>
          <a:lstStyle>
            <a:defPPr>
              <a:defRPr lang="fr-FR"/>
            </a:defPPr>
          </a:lstStyle>
          <a:p>
            <a:pPr rtl="0"/>
            <a:fld id="{A49DFD55-3C28-40EF-9E31-A92D2E4017FF}" type="slidenum">
              <a:rPr lang="fr-FR" smtClean="0"/>
            </a:fld>
            <a:endParaRPr lang="fr-FR" dirty="0"/>
          </a:p>
        </p:txBody>
      </p:sp>
      <p:sp>
        <p:nvSpPr>
          <p:cNvPr id="8" name="Sous-titre 7"/>
          <p:cNvSpPr>
            <a:spLocks noGrp="1"/>
          </p:cNvSpPr>
          <p:nvPr>
            <p:ph type="subTitle" idx="1"/>
          </p:nvPr>
        </p:nvSpPr>
        <p:spPr/>
        <p:txBody>
          <a:bodyPr/>
          <a:lstStyle/>
          <a:p>
            <a:endParaRPr lang="fr-FR" dirty="0"/>
          </a:p>
        </p:txBody>
      </p:sp>
    </p:spTree>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0 "   m a : c o n t e n t T y p e D e s c r i p t i o n = " C r e a t e   a   n e w   d o c u m e n t . "   m a : c o n t e n t T y p e S c o p e = " "   m a : v e r s i o n I D = " 1 2 6 7 0 9 7 e e 5 f 5 8 7 4 a d f c c 4 0 8 0 4 1 a e 2 5 2 e "   x m l n s : c t = " h t t p : / / s c h e m a s . m i c r o s o f t . c o m / o f f i c e / 2 0 0 6 / m e t a d a t a / c o n t e n t T y p e "   x m l n s : m a = " h t t p : / / s c h e m a s . m i c r o s o f t . c o m / o f f i c e / 2 0 0 6 / m e t a d a t a / p r o p e r t i e s / m e t a A t t r i b u t e s " >  
 < x s d : s c h e m a   t a r g e t N a m e s p a c e = " h t t p : / / s c h e m a s . m i c r o s o f t . c o m / o f f i c e / 2 0 0 6 / m e t a d a t a / p r o p e r t i e s "   m a : r o o t = " t r u e "   m a : f i e l d s I D = " 3 9 5 8 9 1 a 9 3 d f 6 5 b 1 4 7 2 7 7 5 0 f 2 c 0 6 c 3 0 6 c " 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CC96B61E-1B64-430F-934F-7D1B90028029}">
  <ds:schemaRefs/>
</ds:datastoreItem>
</file>

<file path=customXml/itemProps2.xml><?xml version="1.0" encoding="utf-8"?>
<ds:datastoreItem xmlns:ds="http://schemas.openxmlformats.org/officeDocument/2006/customXml" ds:itemID="{29C43685-694E-4579-B109-3C418D49DA65}">
  <ds:schemaRefs/>
</ds:datastoreItem>
</file>

<file path=customXml/itemProps3.xml><?xml version="1.0" encoding="utf-8"?>
<ds:datastoreItem xmlns:ds="http://schemas.openxmlformats.org/officeDocument/2006/customXml" ds:itemID="{0FD6FE22-81A0-4500-AFD0-342D21BB9A2C}">
  <ds:schemaRefs/>
</ds:datastoreItem>
</file>

<file path=docProps/app.xml><?xml version="1.0" encoding="utf-8"?>
<Properties xmlns="http://schemas.openxmlformats.org/officeDocument/2006/extended-properties" xmlns:vt="http://schemas.openxmlformats.org/officeDocument/2006/docPropsVTypes">
  <Template>{C5C26FEA-D092-44D4-932B-E5D13C3B6481}tf67328976_win32</Template>
  <TotalTime>0</TotalTime>
  <Words>4551</Words>
  <Application>WPS Presentation</Application>
  <PresentationFormat>Grand écran</PresentationFormat>
  <Paragraphs>186</Paragraphs>
  <Slides>12</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Montserrat</vt:lpstr>
      <vt:lpstr>Segoe Print</vt:lpstr>
      <vt:lpstr>Google Sans</vt:lpstr>
      <vt:lpstr>Tenorite</vt:lpstr>
      <vt:lpstr>Microsoft YaHei</vt:lpstr>
      <vt:lpstr>Arial Unicode MS</vt:lpstr>
      <vt:lpstr>Calibri</vt:lpstr>
      <vt:lpstr>Thème Office</vt:lpstr>
      <vt:lpstr>Présentation de nosql vs sql</vt:lpstr>
      <vt:lpstr>PROGRAMME</vt:lpstr>
      <vt:lpstr>INTRODUCTION mongodb</vt:lpstr>
      <vt:lpstr>Concepts de MongoDB</vt:lpstr>
      <vt:lpstr>PowerPoint 演示文稿</vt:lpstr>
      <vt:lpstr>Qu'est-ce que SQL ? </vt:lpstr>
      <vt:lpstr>Que pouvez-vous faire avec SQL ?</vt:lpstr>
      <vt:lpstr>Exemple de Diagramme sql</vt:lpstr>
      <vt:lpstr>Comparaison entre NoSQL à SQL</vt:lpstr>
      <vt:lpstr>Comparaison entre NoSQL à SQL</vt:lpstr>
      <vt:lpstr>Voici un tableau comparatif des principaux avantages et inconvénients de SQL et NoSQL : </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nosql vs sql</dc:title>
  <dc:creator>Wassel Ajmi</dc:creator>
  <cp:lastModifiedBy>Elvige</cp:lastModifiedBy>
  <cp:revision>5</cp:revision>
  <dcterms:created xsi:type="dcterms:W3CDTF">2024-01-30T09:14:00Z</dcterms:created>
  <dcterms:modified xsi:type="dcterms:W3CDTF">2024-05-29T14:18:41Z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5B4A46CC300F4B8A9775115019EB9F28_12</vt:lpwstr>
  </property>
  <property fmtid="{D5CDD505-2E9C-101B-9397-08002B2CF9AE}" pid="4" name="KSOProductBuildVer">
    <vt:lpwstr>1033-12.2.0.16909</vt:lpwstr>
  </property>
</Properties>
</file>