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Web Fundamentals 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fr-FR" altLang="en-US"/>
              <a:t>Elvige </a:t>
            </a:r>
            <a:endParaRPr lang="fr-F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does the web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fr-FR" altLang="en-US"/>
              <a:t>Architecture WEB : Client/Serveur    </a:t>
            </a:r>
            <a:endParaRPr lang="fr-FR" altLang="en-US"/>
          </a:p>
          <a:p>
            <a:pPr marL="0" indent="0">
              <a:buNone/>
            </a:pPr>
            <a:endParaRPr lang="fr-FR" altLang="en-US"/>
          </a:p>
          <a:p>
            <a:pPr marL="0" indent="0">
              <a:buNone/>
            </a:pPr>
            <a:r>
              <a:rPr lang="fr-FR" altLang="en-US"/>
              <a:t>La programmation web,c’est un ensemble de procedes informatiques qui sert dans le developpement d’application wed. </a:t>
            </a:r>
            <a:endParaRPr lang="fr-FR" altLang="en-US"/>
          </a:p>
          <a:p>
            <a:pPr marL="0" indent="0">
              <a:buNone/>
            </a:pPr>
            <a:r>
              <a:rPr lang="fr-FR" altLang="en-US"/>
              <a:t>Ces application permettent  ensuite d’edicter la creation d,un site internet.</a:t>
            </a:r>
            <a:endParaRPr lang="fr-F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do you need to be a web developer?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 sz="2800"/>
              <a:t>HTML on utilise pour  structurer</a:t>
            </a:r>
            <a:endParaRPr lang="fr-FR" altLang="en-US" sz="2800"/>
          </a:p>
          <a:p>
            <a:endParaRPr lang="fr-FR" altLang="en-US" sz="2800"/>
          </a:p>
          <a:p>
            <a:r>
              <a:rPr lang="fr-FR" altLang="en-US" sz="2800"/>
              <a:t>Css correspond a un langage informatique permettant de mettre en forme des page wed</a:t>
            </a:r>
            <a:endParaRPr lang="fr-FR" altLang="en-US" sz="2800"/>
          </a:p>
          <a:p>
            <a:endParaRPr lang="fr-FR" altLang="en-US" sz="2800"/>
          </a:p>
          <a:p>
            <a:r>
              <a:rPr lang="fr-FR" altLang="en-US" sz="2800"/>
              <a:t>Javascript est un langage de programmation de script principalement</a:t>
            </a:r>
            <a:endParaRPr lang="fr-FR" altLang="en-US" sz="2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558540" y="4226560"/>
            <a:ext cx="5468620" cy="23183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Why did you choose to learn web development?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fr-FR" altLang="en-US"/>
              <a:t>Pour cree des projets les plus fou comme les plus simple les plus utiles les plus originaux ca laise place a mon imagination pour maitriser les competences du developpement web</a:t>
            </a:r>
            <a:endParaRPr lang="fr-F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Communications and Dialogues</vt:lpstr>
      <vt:lpstr>Web Fundamentals Project</vt:lpstr>
      <vt:lpstr>How does the web work?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Project</dc:title>
  <dc:creator>Elvige</dc:creator>
  <cp:lastModifiedBy>Elvige</cp:lastModifiedBy>
  <cp:revision>2</cp:revision>
  <dcterms:created xsi:type="dcterms:W3CDTF">2023-11-13T12:05:00Z</dcterms:created>
  <dcterms:modified xsi:type="dcterms:W3CDTF">2023-11-21T15:04:13Z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D3B594A8D21B45F5AC7F403278932070_11</vt:lpwstr>
  </property>
  <property fmtid="{D5CDD505-2E9C-101B-9397-08002B2CF9AE}" pid="3" name="KSOProductBuildVer">
    <vt:lpwstr>1033-12.2.0.13306</vt:lpwstr>
  </property>
</Properties>
</file>