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5" r:id="rId3"/>
    <p:sldId id="469" r:id="rId4"/>
    <p:sldId id="470" r:id="rId5"/>
    <p:sldId id="489" r:id="rId6"/>
    <p:sldId id="259" r:id="rId7"/>
    <p:sldId id="428" r:id="rId8"/>
    <p:sldId id="475" r:id="rId9"/>
    <p:sldId id="490" r:id="rId10"/>
    <p:sldId id="491" r:id="rId11"/>
    <p:sldId id="477" r:id="rId12"/>
    <p:sldId id="492" r:id="rId13"/>
    <p:sldId id="493" r:id="rId14"/>
    <p:sldId id="494" r:id="rId15"/>
    <p:sldId id="497" r:id="rId16"/>
    <p:sldId id="495" r:id="rId17"/>
    <p:sldId id="496" r:id="rId18"/>
    <p:sldId id="498" r:id="rId19"/>
    <p:sldId id="29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F7745-4ED2-4472-A19B-C237ADDF22A8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4A85E-4ABB-4B62-AF39-C5D6E78B0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33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4C598-87B6-492D-9A25-BCC56516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CF8B35-F323-45A0-ABF4-36559F7C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6A741-06B0-44D7-B713-56D73282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87971-5D9A-48D7-BA46-29B49B28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361BD-B19B-4667-96F1-AB30C76A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0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62547-31FA-4D4B-A924-74482376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519D6-6677-4E6D-A981-5D6AFE92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BB255-04AB-422F-B8FF-C89FFB23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3BBAD-5BB6-4699-9366-0775BE04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4123F-1B39-4D80-BB3C-6A8B4966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3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E746D7-4F05-4C0E-9CDA-188FDBF87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93CCE-C431-4FC2-BFB4-31AE5249C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55585-6733-4672-B7E6-57BF9D54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BF819-8BDB-492D-9842-D2BDE23F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8D728-EEBC-42E0-B57F-1B21FF48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8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10FBB-C081-470A-83DD-88EEFA96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3DCD8-1CCC-4042-BA69-9778B008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19E0F-E97B-409F-AE4B-0AFB868C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2020E-2AA7-42BF-86A0-03BDA4B7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3636F-6A7C-4D0B-8F0F-2B40D53B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6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9F5A7-BC00-4303-B4CE-7CBB61A5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4A028-84C8-4BAC-AC28-03E242BE6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34201-03E7-4F47-9CDA-EE3BA263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93015-A3F2-4703-9170-96A8D515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CAB44-5D8D-4F89-9CF3-010A2FD8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2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F40BC-3434-455A-9964-6E2315A9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C7125-EB87-440B-968E-8A0289C86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F619F-D939-4163-8FE7-52F454E38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703EC-5517-40D0-BB22-AE37344F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34B3BA-C412-411C-BDA4-60D594BB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E6623C-5438-4FF0-BA14-3072329C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4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60D40-6323-410B-AF36-9AA9E44E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20CF0-31A2-48D0-BA85-A1CC7ADA1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E984C8-EECD-4B73-A570-07E56DDC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A829-1911-4B8F-AB25-3BBAC31A0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2DB237-572C-4285-8D9C-E31D861E7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3BB05E-46F5-4AB5-AFF9-6F99880B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C6E44A-1A3B-4990-A6B2-1A47A6E0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DB3FCC-A382-4DC8-99D4-27530C96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3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AC035-65FF-4652-8B4A-96CACE93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2A4E7B-1D76-4CFD-8B01-A1C7A20B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B47E1A-AC4D-4896-A51F-15E4912B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A93006-85FB-4C54-88F9-5642B37F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7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EA3FB-3ED0-42CD-9772-22FFC5AA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057CC5-360A-4830-80DE-04D1F28A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67685-A854-4BDC-A78D-6C197762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4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71CFF-F8B3-4760-AECC-FA8252E9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95C49-BF78-4ED9-BD14-60B6318D4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0FD4DA-B955-4241-B5F5-549D3F25A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22D4B-D89B-46D9-BE75-6B7E4053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155B1-96B2-431D-9D25-5857AB55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28438-D542-4B78-AE68-794FDC96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9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7EDC2-1A4E-447C-9E6C-85BA739A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4D2501-20F4-4B2A-9E57-20A9BD2D9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1EAB25-FEDC-405B-8689-1D8404BB3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7AB35-BDDC-4D6D-815E-8A964C0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6D51C-D324-403C-B43C-587BB1C2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8BEF8-6CB8-4100-8CE3-FBAD1519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1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5616C6-A43C-4678-ADAC-4F2044E4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DD1D92-97DF-4FB8-8900-E94B0710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B8022-9C8D-4110-844E-C0D39D624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93A5-C0AE-425F-B913-846BE8AADABA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4C41B-AB9C-41CD-AF08-2D64809E5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B9002-2446-475B-AC09-A67F1349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4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34DC3-9EF1-46AD-85E5-17B1394C9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err="1"/>
              <a:t>파이토치를</a:t>
            </a:r>
            <a:r>
              <a:rPr lang="ko-KR" altLang="en-US" sz="5400" b="1" dirty="0"/>
              <a:t> 이용한</a:t>
            </a:r>
            <a:br>
              <a:rPr lang="en-US" altLang="ko-KR" sz="5400" b="1" dirty="0"/>
            </a:br>
            <a:r>
              <a:rPr lang="ko-KR" altLang="en-US" sz="5400" b="1" dirty="0" err="1"/>
              <a:t>딥러닝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DA9308-581C-4533-A555-DD8582DD2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4159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3600" dirty="0" err="1"/>
              <a:t>딥러닝</a:t>
            </a:r>
            <a:r>
              <a:rPr lang="ko-KR" altLang="en-US" sz="3600" dirty="0"/>
              <a:t> 개론 </a:t>
            </a:r>
            <a:r>
              <a:rPr lang="en-US" altLang="ko-KR" sz="3600" dirty="0"/>
              <a:t>(</a:t>
            </a:r>
            <a:r>
              <a:rPr lang="ko-KR" altLang="en-US" sz="3600" dirty="0"/>
              <a:t>실습</a:t>
            </a:r>
            <a:r>
              <a:rPr lang="en-US" altLang="ko-KR" sz="3600" dirty="0"/>
              <a:t>)</a:t>
            </a:r>
          </a:p>
          <a:p>
            <a:endParaRPr lang="en-US" altLang="ko-KR" sz="20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강사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김상묵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8CC29D-1319-4C29-9208-69FCBCEB120E}"/>
              </a:ext>
            </a:extLst>
          </p:cNvPr>
          <p:cNvSpPr/>
          <p:nvPr/>
        </p:nvSpPr>
        <p:spPr>
          <a:xfrm>
            <a:off x="0" y="2473036"/>
            <a:ext cx="303681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1FF97C-206F-41E0-B49E-6C5A0E9A0B40}"/>
              </a:ext>
            </a:extLst>
          </p:cNvPr>
          <p:cNvSpPr/>
          <p:nvPr/>
        </p:nvSpPr>
        <p:spPr>
          <a:xfrm>
            <a:off x="9145406" y="2473036"/>
            <a:ext cx="303681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0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6787898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MLP Model for CIFAR10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7626096" y="980101"/>
            <a:ext cx="4565904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513694EC-1713-408F-A6AD-AE5A1F06A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732" y="1690688"/>
            <a:ext cx="4328535" cy="44565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B357004-56A6-4E26-B8AB-2BD59ED35609}"/>
              </a:ext>
            </a:extLst>
          </p:cNvPr>
          <p:cNvSpPr txBox="1"/>
          <p:nvPr/>
        </p:nvSpPr>
        <p:spPr>
          <a:xfrm>
            <a:off x="5577732" y="34290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구현해 보기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36F9C9-C5FB-48DF-B64D-5D4503D0A06F}"/>
              </a:ext>
            </a:extLst>
          </p:cNvPr>
          <p:cNvSpPr txBox="1"/>
          <p:nvPr/>
        </p:nvSpPr>
        <p:spPr>
          <a:xfrm>
            <a:off x="5577732" y="514521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구현해 보기</a:t>
            </a:r>
          </a:p>
        </p:txBody>
      </p:sp>
    </p:spTree>
    <p:extLst>
      <p:ext uri="{BB962C8B-B14F-4D97-AF65-F5344CB8AC3E}">
        <p14:creationId xmlns:p14="http://schemas.microsoft.com/office/powerpoint/2010/main" val="397683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6028945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Training &amp; Evaluation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867143" y="980101"/>
            <a:ext cx="5324857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DB7399C-1583-44A9-8DA4-55135DDEC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276475"/>
            <a:ext cx="3848100" cy="2305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5CF8BC-31F6-4438-AEA3-EBC87DD2F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4974"/>
            <a:ext cx="46958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2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6787898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CNN Model for CIFAR10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7626096" y="980101"/>
            <a:ext cx="4565904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1ADA4E7-3CB5-4927-86DD-A65FA2606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493" y="1718120"/>
            <a:ext cx="4485014" cy="462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5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6028945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Training &amp; Evaluation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867143" y="980101"/>
            <a:ext cx="5324857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152B02A-A79B-4E3B-A063-57C7322DF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286000"/>
            <a:ext cx="3981450" cy="2286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B30DAA-7597-4E33-B1F7-0C9CFA39C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8759"/>
            <a:ext cx="4241985" cy="461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14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3032116" y="2875001"/>
            <a:ext cx="61277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/>
              <a:t>VGG &amp; </a:t>
            </a:r>
            <a:r>
              <a:rPr lang="en-US" altLang="ko-KR" sz="6600" b="1" dirty="0" err="1"/>
              <a:t>ResNet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1" y="3198598"/>
            <a:ext cx="3032116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5F814C-9EA5-4A23-AC1A-AE706725BECE}"/>
              </a:ext>
            </a:extLst>
          </p:cNvPr>
          <p:cNvSpPr/>
          <p:nvPr/>
        </p:nvSpPr>
        <p:spPr>
          <a:xfrm>
            <a:off x="9159884" y="3198597"/>
            <a:ext cx="3032116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262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4858514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VGG for CIFAR10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696712" y="980101"/>
            <a:ext cx="6495288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BE07ADE-AC74-436D-A3D9-794100C55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822" y="1485900"/>
            <a:ext cx="3883780" cy="502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00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4858514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VGG for CIFAR10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696712" y="980101"/>
            <a:ext cx="6495288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FD149EF-FAC8-4C26-B929-CC41CE5A5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651760"/>
            <a:ext cx="3829050" cy="1943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9D3B95-B62E-41A4-A459-8601764B8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552" y="1523113"/>
            <a:ext cx="3361753" cy="477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9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5571746" cy="1325563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ResNet</a:t>
            </a:r>
            <a:r>
              <a:rPr lang="en-US" altLang="ko-KR" b="1" dirty="0"/>
              <a:t> for CIFAR10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409944" y="980101"/>
            <a:ext cx="5782056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CCE59C8-7BD3-42E8-BA1C-5935D629B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602" y="1536827"/>
            <a:ext cx="3618795" cy="49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47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5571746" cy="1325563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ResNet</a:t>
            </a:r>
            <a:r>
              <a:rPr lang="en-US" altLang="ko-KR" b="1" dirty="0"/>
              <a:t> for CIFAR10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409944" y="980101"/>
            <a:ext cx="5782056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26BDCE6-3A8C-49A5-81D7-AEFF37750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590609"/>
            <a:ext cx="4152900" cy="1914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423215-EE2E-4F2D-B50C-3DEA7EFBF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4" y="1225689"/>
            <a:ext cx="3079632" cy="46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67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5014614" y="2875001"/>
            <a:ext cx="21627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/>
              <a:t>Q&amp;A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5F814C-9EA5-4A23-AC1A-AE706725BECE}"/>
              </a:ext>
            </a:extLst>
          </p:cNvPr>
          <p:cNvSpPr/>
          <p:nvPr/>
        </p:nvSpPr>
        <p:spPr>
          <a:xfrm>
            <a:off x="7285149" y="3198597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6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CIFAR Dataset</a:t>
            </a:r>
          </a:p>
          <a:p>
            <a:pPr fontAlgn="base"/>
            <a:r>
              <a:rPr lang="en-US" altLang="ko-KR" dirty="0"/>
              <a:t>MLP VS CNN</a:t>
            </a:r>
          </a:p>
          <a:p>
            <a:pPr fontAlgn="base"/>
            <a:r>
              <a:rPr lang="en-US" altLang="ko-KR" dirty="0"/>
              <a:t>VGG &amp; </a:t>
            </a:r>
            <a:r>
              <a:rPr lang="en-US" altLang="ko-KR" dirty="0" err="1"/>
              <a:t>ResNet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3699545" y="922699"/>
            <a:ext cx="8492455" cy="91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E873ED-623A-4E24-84A8-C742F9CB333A}"/>
              </a:ext>
            </a:extLst>
          </p:cNvPr>
          <p:cNvSpPr/>
          <p:nvPr/>
        </p:nvSpPr>
        <p:spPr>
          <a:xfrm>
            <a:off x="2107035" y="922219"/>
            <a:ext cx="8492455" cy="91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8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3152501" y="2875002"/>
            <a:ext cx="58869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/>
              <a:t>CIFAR Dataset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3152502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9039496" y="3198598"/>
            <a:ext cx="3152503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47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998977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CIFAR Dataset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837176" y="980101"/>
            <a:ext cx="7354824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7A9D9C46-9090-4E25-B76A-70297082F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fontAlgn="base"/>
                <a:r>
                  <a:rPr lang="en-US" altLang="ko-KR" dirty="0"/>
                  <a:t>CIFAR-10 </a:t>
                </a:r>
              </a:p>
              <a:p>
                <a:pPr lvl="1" fontAlgn="base"/>
                <a:r>
                  <a:rPr lang="ko-KR" altLang="en-US" dirty="0"/>
                  <a:t>데이터셋은 다음과 같이 총 </a:t>
                </a:r>
                <a:r>
                  <a:rPr lang="en-US" altLang="ko-KR" dirty="0"/>
                  <a:t>10</a:t>
                </a:r>
                <a:r>
                  <a:rPr lang="ko-KR" altLang="en-US" dirty="0"/>
                  <a:t>개의 레이블로 이루어진 이미지 분류를 위한 데이터 셋</a:t>
                </a:r>
                <a:r>
                  <a:rPr lang="en-US" altLang="ko-KR" dirty="0"/>
                  <a:t>		</a:t>
                </a:r>
                <a:br>
                  <a:rPr lang="en-US" altLang="ko-KR" dirty="0"/>
                </a:br>
                <a:r>
                  <a:rPr lang="en-US" altLang="ko-KR" i="1" dirty="0"/>
                  <a:t>airplane, automobile, bird, cat, deer, dog, frog, horse, ship, and truck</a:t>
                </a:r>
              </a:p>
              <a:p>
                <a:pPr lvl="1" fontAlgn="base"/>
                <a:r>
                  <a:rPr lang="ko-KR" altLang="en-US" dirty="0"/>
                  <a:t>각 레이블 마다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32×32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크기의 이미지가 </a:t>
                </a:r>
                <a:r>
                  <a:rPr lang="en-US" altLang="ko-KR" dirty="0"/>
                  <a:t>5,000</a:t>
                </a:r>
                <a:r>
                  <a:rPr lang="ko-KR" altLang="en-US" dirty="0"/>
                  <a:t>개의 학습 데이터</a:t>
                </a:r>
                <a:r>
                  <a:rPr lang="en-US" altLang="ko-KR" dirty="0"/>
                  <a:t>, 1,000</a:t>
                </a:r>
                <a:r>
                  <a:rPr lang="ko-KR" altLang="en-US" dirty="0"/>
                  <a:t>개의 테스트 데이터 셋이 존재</a:t>
                </a:r>
                <a:endParaRPr lang="en-US" altLang="ko-KR" dirty="0"/>
              </a:p>
              <a:p>
                <a:pPr fontAlgn="base"/>
                <a:r>
                  <a:rPr lang="en-US" altLang="ko-KR" dirty="0"/>
                  <a:t>CIFAR-100</a:t>
                </a:r>
              </a:p>
              <a:p>
                <a:pPr lvl="1" fontAlgn="base"/>
                <a:r>
                  <a:rPr lang="en-US" altLang="ko-KR" dirty="0"/>
                  <a:t>100</a:t>
                </a:r>
                <a:r>
                  <a:rPr lang="ko-KR" altLang="en-US" dirty="0"/>
                  <a:t>개의 레이블로 이주어진 이미지 데이터셋</a:t>
                </a:r>
                <a:endParaRPr lang="en-US" altLang="ko-KR" dirty="0"/>
              </a:p>
              <a:p>
                <a:pPr lvl="1" fontAlgn="base"/>
                <a:r>
                  <a:rPr lang="en-US" altLang="ko-KR" dirty="0"/>
                  <a:t>100</a:t>
                </a:r>
                <a:r>
                  <a:rPr lang="ko-KR" altLang="en-US" dirty="0"/>
                  <a:t>개의 레이블 마다 </a:t>
                </a:r>
                <a:r>
                  <a:rPr lang="en-US" altLang="ko-KR" dirty="0"/>
                  <a:t>500</a:t>
                </a:r>
                <a:r>
                  <a:rPr lang="ko-KR" altLang="en-US" dirty="0"/>
                  <a:t>개의 학습 데이터</a:t>
                </a:r>
                <a:r>
                  <a:rPr lang="en-US" altLang="ko-KR" dirty="0"/>
                  <a:t>, 100</a:t>
                </a:r>
                <a:r>
                  <a:rPr lang="ko-KR" altLang="en-US" dirty="0"/>
                  <a:t>개의 테스트 데이터 셋이 존재</a:t>
                </a:r>
                <a:endParaRPr lang="en-US" altLang="ko-KR" dirty="0"/>
              </a:p>
            </p:txBody>
          </p:sp>
        </mc:Choice>
        <mc:Fallback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7A9D9C46-9090-4E25-B76A-70297082F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 r="-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05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998977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CIFAR Dataset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837176" y="980101"/>
            <a:ext cx="7354824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6CCAE68-154B-460C-8091-703717B46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7961"/>
            <a:ext cx="5594264" cy="36518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B70757-C5AB-4016-AF0F-22266E87E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3" y="1949191"/>
            <a:ext cx="5227828" cy="295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2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3357269" y="2875002"/>
            <a:ext cx="54774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/>
              <a:t>MLP VS CNN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3306390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8885610" y="3198598"/>
            <a:ext cx="3306390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1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821938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모델</a:t>
            </a:r>
            <a:r>
              <a:rPr lang="en-US" altLang="ko-KR" b="1" dirty="0"/>
              <a:t> </a:t>
            </a:r>
            <a:r>
              <a:rPr lang="ko-KR" altLang="en-US" b="1" dirty="0"/>
              <a:t>및 기본 세팅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660137" y="980101"/>
            <a:ext cx="6531863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58A1B50-8E24-4F56-BCAE-B7E187259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80661"/>
            <a:ext cx="3895725" cy="17621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46D0B92-FA47-465C-89BA-C9F42D1FB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429000"/>
            <a:ext cx="4067175" cy="1704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283E82-D189-4BC9-97B3-98F285279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280279"/>
            <a:ext cx="76295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7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7793738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Train &amp; Evaluation Function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8631936" y="980101"/>
            <a:ext cx="3560064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CFDC977E-5B07-48C1-89B5-8CEB370D3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833753"/>
            <a:ext cx="5229225" cy="3409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37E7486-865B-4204-9100-A81B3BF8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924" y="1833753"/>
            <a:ext cx="48006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6787898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MLP Model for CIFAR10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7626096" y="980101"/>
            <a:ext cx="4565904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78EB7F0-5993-48B8-AB14-9308CF8B7644}"/>
              </a:ext>
            </a:extLst>
          </p:cNvPr>
          <p:cNvSpPr/>
          <p:nvPr/>
        </p:nvSpPr>
        <p:spPr>
          <a:xfrm>
            <a:off x="2343318" y="3581385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3E4C1E-627B-404E-8B3B-9CA18D7FC0BF}"/>
              </a:ext>
            </a:extLst>
          </p:cNvPr>
          <p:cNvSpPr/>
          <p:nvPr/>
        </p:nvSpPr>
        <p:spPr>
          <a:xfrm>
            <a:off x="2753710" y="2107490"/>
            <a:ext cx="493423" cy="3517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C8978C-8745-4CA9-992D-CFA10CA94EEE}"/>
              </a:ext>
            </a:extLst>
          </p:cNvPr>
          <p:cNvSpPr txBox="1"/>
          <p:nvPr/>
        </p:nvSpPr>
        <p:spPr>
          <a:xfrm>
            <a:off x="2614738" y="568858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Input</a:t>
            </a:r>
            <a:endParaRPr lang="ko-KR" altLang="en-US" b="1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B19F60D-F79E-45C7-BD30-A12FA704A897}"/>
              </a:ext>
            </a:extLst>
          </p:cNvPr>
          <p:cNvSpPr/>
          <p:nvPr/>
        </p:nvSpPr>
        <p:spPr>
          <a:xfrm>
            <a:off x="3366878" y="3637212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65A512-1885-4F5F-832B-0E979276BC26}"/>
              </a:ext>
            </a:extLst>
          </p:cNvPr>
          <p:cNvSpPr/>
          <p:nvPr/>
        </p:nvSpPr>
        <p:spPr>
          <a:xfrm>
            <a:off x="11524174" y="3608322"/>
            <a:ext cx="493423" cy="506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DE28BE-BCC0-4DCE-9369-10DD3C496653}"/>
              </a:ext>
            </a:extLst>
          </p:cNvPr>
          <p:cNvSpPr/>
          <p:nvPr/>
        </p:nvSpPr>
        <p:spPr>
          <a:xfrm>
            <a:off x="3768976" y="3290359"/>
            <a:ext cx="302004" cy="10744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235F662A-6C17-470B-96C8-AB64D3A955B0}"/>
              </a:ext>
            </a:extLst>
          </p:cNvPr>
          <p:cNvSpPr/>
          <p:nvPr/>
        </p:nvSpPr>
        <p:spPr>
          <a:xfrm>
            <a:off x="10299604" y="3689936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B6B932-6D28-4255-BE29-8E54A132D0F8}"/>
                  </a:ext>
                </a:extLst>
              </p:cNvPr>
              <p:cNvSpPr txBox="1"/>
              <p:nvPr/>
            </p:nvSpPr>
            <p:spPr>
              <a:xfrm>
                <a:off x="2769587" y="3363899"/>
                <a:ext cx="461665" cy="1350691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32×32×3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B6B932-6D28-4255-BE29-8E54A132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587" y="3363899"/>
                <a:ext cx="461665" cy="13506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E2624EB9-1760-4F49-AF34-0CFFDA02F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28" y="2757091"/>
            <a:ext cx="1858033" cy="17602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373FF7-DB49-4B18-86E8-8010B2C56A93}"/>
                  </a:ext>
                </a:extLst>
              </p:cNvPr>
              <p:cNvSpPr txBox="1"/>
              <p:nvPr/>
            </p:nvSpPr>
            <p:spPr>
              <a:xfrm rot="16200000">
                <a:off x="1170860" y="4072820"/>
                <a:ext cx="461665" cy="1350691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32×32×3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373FF7-DB49-4B18-86E8-8010B2C56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70860" y="4072820"/>
                <a:ext cx="461665" cy="13506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9C2C668-02E5-4DBE-BB15-5150BBE2ED9A}"/>
              </a:ext>
            </a:extLst>
          </p:cNvPr>
          <p:cNvSpPr txBox="1"/>
          <p:nvPr/>
        </p:nvSpPr>
        <p:spPr>
          <a:xfrm>
            <a:off x="3743227" y="3576293"/>
            <a:ext cx="400110" cy="5025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err="1"/>
              <a:t>ReLU</a:t>
            </a:r>
            <a:endParaRPr lang="ko-KR" altLang="en-US" sz="1400" dirty="0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86173A3B-5993-4382-A157-044DA6A11173}"/>
              </a:ext>
            </a:extLst>
          </p:cNvPr>
          <p:cNvSpPr/>
          <p:nvPr/>
        </p:nvSpPr>
        <p:spPr>
          <a:xfrm>
            <a:off x="4191404" y="3637212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806EAF-3386-4B95-8F04-15C03C11C6B3}"/>
              </a:ext>
            </a:extLst>
          </p:cNvPr>
          <p:cNvSpPr/>
          <p:nvPr/>
        </p:nvSpPr>
        <p:spPr>
          <a:xfrm>
            <a:off x="4629279" y="2256308"/>
            <a:ext cx="493423" cy="3130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ACECD2E1-3D7A-4972-93D6-3D60289666A4}"/>
              </a:ext>
            </a:extLst>
          </p:cNvPr>
          <p:cNvSpPr/>
          <p:nvPr/>
        </p:nvSpPr>
        <p:spPr>
          <a:xfrm>
            <a:off x="5234135" y="3637212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0D4C67-1B59-42A3-8A28-0046401F6B3D}"/>
              </a:ext>
            </a:extLst>
          </p:cNvPr>
          <p:cNvSpPr/>
          <p:nvPr/>
        </p:nvSpPr>
        <p:spPr>
          <a:xfrm>
            <a:off x="5641470" y="3305122"/>
            <a:ext cx="302004" cy="10744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B8D9626-43BC-49FD-B2E3-B83A01C75E29}"/>
                  </a:ext>
                </a:extLst>
              </p:cNvPr>
              <p:cNvSpPr txBox="1"/>
              <p:nvPr/>
            </p:nvSpPr>
            <p:spPr>
              <a:xfrm>
                <a:off x="4661037" y="3498819"/>
                <a:ext cx="461665" cy="735137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6,272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B8D9626-43BC-49FD-B2E3-B83A01C7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037" y="3498819"/>
                <a:ext cx="461665" cy="735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FA2B26CB-5098-47AD-815A-8FE721F11666}"/>
              </a:ext>
            </a:extLst>
          </p:cNvPr>
          <p:cNvSpPr txBox="1"/>
          <p:nvPr/>
        </p:nvSpPr>
        <p:spPr>
          <a:xfrm>
            <a:off x="5615721" y="3591056"/>
            <a:ext cx="400110" cy="5025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err="1"/>
              <a:t>ReLU</a:t>
            </a:r>
            <a:endParaRPr lang="ko-KR" altLang="en-US" sz="1400" dirty="0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42AE19B4-CB0F-4AA7-B1E3-5B7C422412F5}"/>
              </a:ext>
            </a:extLst>
          </p:cNvPr>
          <p:cNvSpPr/>
          <p:nvPr/>
        </p:nvSpPr>
        <p:spPr>
          <a:xfrm>
            <a:off x="6025824" y="3637212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A0187D-2C8A-4630-8E05-8E413860B6E3}"/>
              </a:ext>
            </a:extLst>
          </p:cNvPr>
          <p:cNvSpPr/>
          <p:nvPr/>
        </p:nvSpPr>
        <p:spPr>
          <a:xfrm>
            <a:off x="6372673" y="2510203"/>
            <a:ext cx="493423" cy="263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2B418FD4-7794-42DA-9195-C8403DF41364}"/>
              </a:ext>
            </a:extLst>
          </p:cNvPr>
          <p:cNvSpPr/>
          <p:nvPr/>
        </p:nvSpPr>
        <p:spPr>
          <a:xfrm>
            <a:off x="6903651" y="3636119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9E019BC-973B-4553-9BF2-2FD498251854}"/>
              </a:ext>
            </a:extLst>
          </p:cNvPr>
          <p:cNvSpPr/>
          <p:nvPr/>
        </p:nvSpPr>
        <p:spPr>
          <a:xfrm>
            <a:off x="7283442" y="3283455"/>
            <a:ext cx="302004" cy="10744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AE1863F-0815-4EBD-8C18-6DADA8BD7F2A}"/>
                  </a:ext>
                </a:extLst>
              </p:cNvPr>
              <p:cNvSpPr txBox="1"/>
              <p:nvPr/>
            </p:nvSpPr>
            <p:spPr>
              <a:xfrm>
                <a:off x="6404431" y="3369514"/>
                <a:ext cx="461665" cy="61755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4,608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AE1863F-0815-4EBD-8C18-6DADA8BD7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431" y="3369514"/>
                <a:ext cx="461665" cy="617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CB99A171-55E8-478E-9FB2-31CD8A5D8160}"/>
              </a:ext>
            </a:extLst>
          </p:cNvPr>
          <p:cNvSpPr txBox="1"/>
          <p:nvPr/>
        </p:nvSpPr>
        <p:spPr>
          <a:xfrm>
            <a:off x="7257693" y="3569389"/>
            <a:ext cx="400110" cy="5025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err="1"/>
              <a:t>ReLU</a:t>
            </a:r>
            <a:endParaRPr lang="ko-KR" altLang="en-US" sz="1400" dirty="0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29A00262-1327-4C4D-BEC9-6DB6F042C1BA}"/>
              </a:ext>
            </a:extLst>
          </p:cNvPr>
          <p:cNvSpPr/>
          <p:nvPr/>
        </p:nvSpPr>
        <p:spPr>
          <a:xfrm>
            <a:off x="7632723" y="3637212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193E303-E4B7-46E8-8858-9B9C2CCDEBFB}"/>
              </a:ext>
            </a:extLst>
          </p:cNvPr>
          <p:cNvSpPr/>
          <p:nvPr/>
        </p:nvSpPr>
        <p:spPr>
          <a:xfrm>
            <a:off x="7971814" y="2801289"/>
            <a:ext cx="493423" cy="2082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08B4FE5C-5F3C-4BFA-B704-EF4383CAF050}"/>
              </a:ext>
            </a:extLst>
          </p:cNvPr>
          <p:cNvSpPr/>
          <p:nvPr/>
        </p:nvSpPr>
        <p:spPr>
          <a:xfrm>
            <a:off x="8563014" y="3636119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9928399-D1AA-438D-A2A8-044D2DDBDADC}"/>
              </a:ext>
            </a:extLst>
          </p:cNvPr>
          <p:cNvSpPr/>
          <p:nvPr/>
        </p:nvSpPr>
        <p:spPr>
          <a:xfrm>
            <a:off x="8942805" y="3283455"/>
            <a:ext cx="302004" cy="10744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F88925C-DFBC-4E87-BB32-8B73D7B118A3}"/>
                  </a:ext>
                </a:extLst>
              </p:cNvPr>
              <p:cNvSpPr txBox="1"/>
              <p:nvPr/>
            </p:nvSpPr>
            <p:spPr>
              <a:xfrm>
                <a:off x="8022363" y="3498819"/>
                <a:ext cx="461665" cy="687048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2048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F88925C-DFBC-4E87-BB32-8B73D7B11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63" y="3498819"/>
                <a:ext cx="461665" cy="6870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7FD66A4D-AE23-4DE1-B31D-295C5E431EBB}"/>
              </a:ext>
            </a:extLst>
          </p:cNvPr>
          <p:cNvSpPr txBox="1"/>
          <p:nvPr/>
        </p:nvSpPr>
        <p:spPr>
          <a:xfrm>
            <a:off x="8917056" y="3569389"/>
            <a:ext cx="400110" cy="5025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err="1"/>
              <a:t>ReLU</a:t>
            </a:r>
            <a:endParaRPr lang="ko-KR" altLang="en-US" sz="1400" dirty="0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DD87F5BD-E3AD-4A34-BABF-442896F3A247}"/>
              </a:ext>
            </a:extLst>
          </p:cNvPr>
          <p:cNvSpPr/>
          <p:nvPr/>
        </p:nvSpPr>
        <p:spPr>
          <a:xfrm>
            <a:off x="9356119" y="3640094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240A9BD-D9F6-4F1F-A709-C95B09866FDF}"/>
              </a:ext>
            </a:extLst>
          </p:cNvPr>
          <p:cNvSpPr/>
          <p:nvPr/>
        </p:nvSpPr>
        <p:spPr>
          <a:xfrm>
            <a:off x="9706753" y="3200124"/>
            <a:ext cx="493423" cy="1241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C97311E-B085-4662-BFFD-C1EE5677578A}"/>
              </a:ext>
            </a:extLst>
          </p:cNvPr>
          <p:cNvSpPr/>
          <p:nvPr/>
        </p:nvSpPr>
        <p:spPr>
          <a:xfrm>
            <a:off x="10726786" y="3284548"/>
            <a:ext cx="302004" cy="10744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3050C13-0351-42E8-8351-3048CBB79EBB}"/>
                  </a:ext>
                </a:extLst>
              </p:cNvPr>
              <p:cNvSpPr txBox="1"/>
              <p:nvPr/>
            </p:nvSpPr>
            <p:spPr>
              <a:xfrm>
                <a:off x="9728572" y="3498819"/>
                <a:ext cx="461665" cy="558807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3050C13-0351-42E8-8351-3048CBB79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8572" y="3498819"/>
                <a:ext cx="461665" cy="5588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3AC57F78-E856-44A9-833F-1742B10E5C52}"/>
              </a:ext>
            </a:extLst>
          </p:cNvPr>
          <p:cNvSpPr txBox="1"/>
          <p:nvPr/>
        </p:nvSpPr>
        <p:spPr>
          <a:xfrm>
            <a:off x="10662120" y="3569389"/>
            <a:ext cx="400110" cy="5025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err="1"/>
              <a:t>ReLU</a:t>
            </a:r>
            <a:endParaRPr lang="ko-KR" altLang="en-US" sz="1400" dirty="0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90634D08-D58A-4D5F-99B1-10DBBBB5A265}"/>
              </a:ext>
            </a:extLst>
          </p:cNvPr>
          <p:cNvSpPr/>
          <p:nvPr/>
        </p:nvSpPr>
        <p:spPr>
          <a:xfrm>
            <a:off x="11117310" y="3696068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52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6491</TotalTime>
  <Words>103</Words>
  <Application>Microsoft Office PowerPoint</Application>
  <PresentationFormat>와이드스크린</PresentationFormat>
  <Paragraphs>46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Cambria Math</vt:lpstr>
      <vt:lpstr>Office 테마</vt:lpstr>
      <vt:lpstr>파이토치를 이용한 딥러닝</vt:lpstr>
      <vt:lpstr>목차</vt:lpstr>
      <vt:lpstr>PowerPoint 프레젠테이션</vt:lpstr>
      <vt:lpstr>CIFAR Dataset</vt:lpstr>
      <vt:lpstr>CIFAR Dataset</vt:lpstr>
      <vt:lpstr>PowerPoint 프레젠테이션</vt:lpstr>
      <vt:lpstr>모델 및 기본 세팅</vt:lpstr>
      <vt:lpstr>Train &amp; Evaluation Function</vt:lpstr>
      <vt:lpstr>MLP Model for CIFAR10</vt:lpstr>
      <vt:lpstr>MLP Model for CIFAR10</vt:lpstr>
      <vt:lpstr>Training &amp; Evaluation</vt:lpstr>
      <vt:lpstr>CNN Model for CIFAR10</vt:lpstr>
      <vt:lpstr>Training &amp; Evaluation</vt:lpstr>
      <vt:lpstr>PowerPoint 프레젠테이션</vt:lpstr>
      <vt:lpstr>VGG for CIFAR10</vt:lpstr>
      <vt:lpstr>VGG for CIFAR10</vt:lpstr>
      <vt:lpstr>ResNet for CIFAR10</vt:lpstr>
      <vt:lpstr>ResNet for CIFAR10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Programing</dc:title>
  <dc:creator>김 상묵</dc:creator>
  <cp:lastModifiedBy>김 상묵</cp:lastModifiedBy>
  <cp:revision>108</cp:revision>
  <dcterms:created xsi:type="dcterms:W3CDTF">2019-07-12T12:47:24Z</dcterms:created>
  <dcterms:modified xsi:type="dcterms:W3CDTF">2019-09-06T07:49:15Z</dcterms:modified>
</cp:coreProperties>
</file>