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5" r:id="rId3"/>
    <p:sldId id="469" r:id="rId4"/>
    <p:sldId id="499" r:id="rId5"/>
    <p:sldId id="509" r:id="rId6"/>
    <p:sldId id="500" r:id="rId7"/>
    <p:sldId id="501" r:id="rId8"/>
    <p:sldId id="510" r:id="rId9"/>
    <p:sldId id="490" r:id="rId10"/>
    <p:sldId id="428" r:id="rId11"/>
    <p:sldId id="511" r:id="rId12"/>
    <p:sldId id="512" r:id="rId13"/>
    <p:sldId id="513" r:id="rId14"/>
    <p:sldId id="514" r:id="rId15"/>
    <p:sldId id="29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7745-4ED2-4472-A19B-C237ADDF22A8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4A85E-4ABB-4B62-AF39-C5D6E78B0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/>
              <a:t>파이토치를</a:t>
            </a:r>
            <a:r>
              <a:rPr lang="ko-KR" altLang="en-US" sz="5400" b="1" dirty="0"/>
              <a:t> 이용한</a:t>
            </a:r>
            <a:br>
              <a:rPr lang="en-US" altLang="ko-KR" sz="5400" b="1" dirty="0"/>
            </a:br>
            <a:r>
              <a:rPr lang="ko-KR" altLang="en-US" sz="5400" b="1" dirty="0" err="1"/>
              <a:t>딥러닝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Optimizer &amp; Regularization (</a:t>
            </a:r>
            <a:r>
              <a:rPr lang="ko-KR" altLang="en-US" sz="3600" dirty="0"/>
              <a:t>실습</a:t>
            </a:r>
            <a:r>
              <a:rPr lang="en-US" altLang="ko-KR" sz="3600" dirty="0"/>
              <a:t>)</a:t>
            </a:r>
          </a:p>
          <a:p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F97C-206F-41E0-B49E-6C5A0E9A0B40}"/>
              </a:ext>
            </a:extLst>
          </p:cNvPr>
          <p:cNvSpPr/>
          <p:nvPr/>
        </p:nvSpPr>
        <p:spPr>
          <a:xfrm>
            <a:off x="9145406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821111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Adam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659310" y="980101"/>
            <a:ext cx="9532690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A10C21C-7673-446F-A17B-5CF02300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Adam</a:t>
            </a:r>
            <a:r>
              <a:rPr lang="ko-KR" altLang="en-US" dirty="0"/>
              <a:t>으로 </a:t>
            </a:r>
            <a:r>
              <a:rPr lang="en-US" altLang="ko-KR" dirty="0" err="1"/>
              <a:t>SimpleCNN</a:t>
            </a:r>
            <a:r>
              <a:rPr lang="en-US" altLang="ko-KR" dirty="0"/>
              <a:t> </a:t>
            </a:r>
            <a:r>
              <a:rPr lang="ko-KR" altLang="en-US" dirty="0"/>
              <a:t>돌려보기</a:t>
            </a:r>
          </a:p>
        </p:txBody>
      </p:sp>
    </p:spTree>
    <p:extLst>
      <p:ext uri="{BB962C8B-B14F-4D97-AF65-F5344CB8AC3E}">
        <p14:creationId xmlns:p14="http://schemas.microsoft.com/office/powerpoint/2010/main" val="299937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120377" y="2875002"/>
            <a:ext cx="59512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Regularization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3120377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9071622" y="3198598"/>
            <a:ext cx="3120377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5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993860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Weight Decay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832059" y="980101"/>
            <a:ext cx="735994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A10C21C-7673-446F-A17B-5CF02300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/>
              <a:t>SimpleCNN</a:t>
            </a:r>
            <a:r>
              <a:rPr lang="en-US" altLang="ko-KR" dirty="0"/>
              <a:t> with Adam</a:t>
            </a:r>
            <a:r>
              <a:rPr lang="ko-KR" altLang="en-US" dirty="0"/>
              <a:t>에 </a:t>
            </a:r>
            <a:r>
              <a:rPr lang="en-US" altLang="ko-KR" dirty="0"/>
              <a:t>Weight Decay </a:t>
            </a:r>
            <a:r>
              <a:rPr lang="ko-KR" altLang="en-US" dirty="0"/>
              <a:t>적용해 보기</a:t>
            </a:r>
            <a:endParaRPr lang="en-US" altLang="ko-KR" dirty="0"/>
          </a:p>
          <a:p>
            <a:r>
              <a:rPr lang="en-US" altLang="ko-KR" dirty="0" err="1"/>
              <a:t>Weight_decay</a:t>
            </a:r>
            <a:r>
              <a:rPr lang="en-US" altLang="ko-KR" dirty="0"/>
              <a:t> value: 1e-4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99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576120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Dropout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14319" y="980101"/>
            <a:ext cx="877768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A10C21C-7673-446F-A17B-5CF02300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/>
              <a:t>SimpleCNN</a:t>
            </a:r>
            <a:r>
              <a:rPr lang="en-US" altLang="ko-KR" dirty="0"/>
              <a:t> with Adam</a:t>
            </a:r>
            <a:r>
              <a:rPr lang="ko-KR" altLang="en-US" dirty="0"/>
              <a:t>의</a:t>
            </a:r>
            <a:r>
              <a:rPr lang="en-US" altLang="ko-KR" dirty="0"/>
              <a:t> FC-layer</a:t>
            </a:r>
            <a:r>
              <a:rPr lang="ko-KR" altLang="en-US" dirty="0"/>
              <a:t>에 </a:t>
            </a:r>
            <a:r>
              <a:rPr lang="en-US" altLang="ko-KR" dirty="0"/>
              <a:t>Dropout </a:t>
            </a:r>
            <a:r>
              <a:rPr lang="ko-KR" altLang="en-US" dirty="0"/>
              <a:t>적용해 보기</a:t>
            </a:r>
            <a:endParaRPr lang="en-US" altLang="ko-KR" dirty="0"/>
          </a:p>
          <a:p>
            <a:r>
              <a:rPr lang="en-US" altLang="ko-KR" dirty="0"/>
              <a:t>Dropout rate value: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69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05214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Batch Normalization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543413" y="980101"/>
            <a:ext cx="564858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A10C21C-7673-446F-A17B-5CF02300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/>
              <a:t>SimpleCNN</a:t>
            </a:r>
            <a:r>
              <a:rPr lang="en-US" altLang="ko-KR" dirty="0"/>
              <a:t> with Adam</a:t>
            </a:r>
            <a:r>
              <a:rPr lang="ko-KR" altLang="en-US" dirty="0"/>
              <a:t>의</a:t>
            </a:r>
            <a:r>
              <a:rPr lang="en-US" altLang="ko-KR" dirty="0"/>
              <a:t> Conv-Layer</a:t>
            </a:r>
            <a:r>
              <a:rPr lang="ko-KR" altLang="en-US" dirty="0"/>
              <a:t>와 </a:t>
            </a:r>
            <a:r>
              <a:rPr lang="en-US" altLang="ko-KR" dirty="0"/>
              <a:t>FC-Layer</a:t>
            </a:r>
            <a:r>
              <a:rPr lang="ko-KR" altLang="en-US" dirty="0"/>
              <a:t>에 </a:t>
            </a:r>
            <a:r>
              <a:rPr lang="en-US" altLang="ko-KR" dirty="0"/>
              <a:t>Batch Normalization </a:t>
            </a:r>
            <a:r>
              <a:rPr lang="ko-KR" altLang="en-US" dirty="0"/>
              <a:t>적용해 보기</a:t>
            </a:r>
          </a:p>
        </p:txBody>
      </p:sp>
    </p:spTree>
    <p:extLst>
      <p:ext uri="{BB962C8B-B14F-4D97-AF65-F5344CB8AC3E}">
        <p14:creationId xmlns:p14="http://schemas.microsoft.com/office/powerpoint/2010/main" val="417902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Optimization</a:t>
            </a:r>
          </a:p>
          <a:p>
            <a:pPr fontAlgn="base"/>
            <a:r>
              <a:rPr lang="en-US" altLang="ko-KR" dirty="0"/>
              <a:t>Regularization</a:t>
            </a:r>
          </a:p>
          <a:p>
            <a:pPr fontAlgn="base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699545" y="92269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E873ED-623A-4E24-84A8-C742F9CB333A}"/>
              </a:ext>
            </a:extLst>
          </p:cNvPr>
          <p:cNvSpPr/>
          <p:nvPr/>
        </p:nvSpPr>
        <p:spPr>
          <a:xfrm>
            <a:off x="2107035" y="92221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8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390772" y="2875002"/>
            <a:ext cx="54104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Optimization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3390772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8801226" y="3198598"/>
            <a:ext cx="3390773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7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339518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SimpleCNN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177717" y="980101"/>
            <a:ext cx="801428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CB75849-BF45-478F-960B-895EAD04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1781131"/>
            <a:ext cx="50768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5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C64F36F-DF64-44D7-B11E-E8CB1F83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205824"/>
            <a:ext cx="7543800" cy="159067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FB861A3-ADAB-4906-8715-E3C332A6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339518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SimpleCNN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FEE4DF7-9627-4194-8817-46998B8C755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177717" y="980101"/>
            <a:ext cx="801428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2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3C005F-C6A6-4D9F-B421-945CB4D7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629" y="1526241"/>
            <a:ext cx="3810741" cy="50717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4F9343E-C04C-40D5-BE13-6036795C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339518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SimpleCNN</a:t>
            </a:r>
            <a:endParaRPr lang="ko-KR" altLang="en-US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36670FB-FF56-495A-924C-C8F5DE5E641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77717" y="980101"/>
            <a:ext cx="801428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2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FAFDD2-DEB7-45AB-AECA-BC28B84F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965"/>
            <a:ext cx="3771900" cy="3648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0A22E7-465F-4FF0-A174-195DFDFC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50" y="1987927"/>
            <a:ext cx="4514850" cy="348615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EDE074D4-CB83-418B-9530-D6DB62689C22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3339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/>
              <a:t>SimpleCNN</a:t>
            </a:r>
            <a:endParaRPr lang="ko-KR" altLang="en-US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269C057-2C0B-42BE-BFFA-762EEE2D22F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77717" y="980101"/>
            <a:ext cx="801428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3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CA36D2-00C9-415C-B43A-07AF3B4D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5550"/>
            <a:ext cx="3638550" cy="1866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60A528-9443-48A5-9CAE-6A8B379E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7743"/>
            <a:ext cx="2302495" cy="4100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4BD45E-0347-400D-966E-EDA9E1508D5D}"/>
              </a:ext>
            </a:extLst>
          </p:cNvPr>
          <p:cNvSpPr txBox="1"/>
          <p:nvPr/>
        </p:nvSpPr>
        <p:spPr>
          <a:xfrm>
            <a:off x="5953387" y="1887523"/>
            <a:ext cx="85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Result</a:t>
            </a:r>
            <a:endParaRPr lang="ko-KR" altLang="en-US" b="1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1D7EBD5-F0F1-4AA2-978F-5C389B24E8EA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3339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/>
              <a:t>SimpleCNN</a:t>
            </a:r>
            <a:endParaRPr lang="ko-KR" altLang="en-US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379449-6104-4DA8-B580-1CE96EEA7E1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77717" y="980101"/>
            <a:ext cx="801428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0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06630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Momentum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44830" y="980101"/>
            <a:ext cx="7947170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1669AB4-AD15-451C-A8C8-0B420FCF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Momentum factor: 0.9</a:t>
            </a:r>
            <a:r>
              <a:rPr lang="ko-KR" altLang="en-US" dirty="0"/>
              <a:t> </a:t>
            </a:r>
            <a:r>
              <a:rPr lang="en-US" altLang="ko-KR" dirty="0" err="1"/>
              <a:t>SimpleCNN</a:t>
            </a:r>
            <a:r>
              <a:rPr lang="en-US" altLang="ko-KR" dirty="0"/>
              <a:t> </a:t>
            </a:r>
            <a:r>
              <a:rPr lang="ko-KR" altLang="en-US" dirty="0"/>
              <a:t>돌려 보기</a:t>
            </a:r>
          </a:p>
        </p:txBody>
      </p:sp>
    </p:spTree>
    <p:extLst>
      <p:ext uri="{BB962C8B-B14F-4D97-AF65-F5344CB8AC3E}">
        <p14:creationId xmlns:p14="http://schemas.microsoft.com/office/powerpoint/2010/main" val="128105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8339</TotalTime>
  <Words>83</Words>
  <Application>Microsoft Office PowerPoint</Application>
  <PresentationFormat>와이드스크린</PresentationFormat>
  <Paragraphs>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파이토치를 이용한 딥러닝</vt:lpstr>
      <vt:lpstr>목차</vt:lpstr>
      <vt:lpstr>PowerPoint 프레젠테이션</vt:lpstr>
      <vt:lpstr>SimpleCNN</vt:lpstr>
      <vt:lpstr>SimpleCNN</vt:lpstr>
      <vt:lpstr>SimpleCNN</vt:lpstr>
      <vt:lpstr>PowerPoint 프레젠테이션</vt:lpstr>
      <vt:lpstr>PowerPoint 프레젠테이션</vt:lpstr>
      <vt:lpstr>Momentum</vt:lpstr>
      <vt:lpstr>Adam</vt:lpstr>
      <vt:lpstr>PowerPoint 프레젠테이션</vt:lpstr>
      <vt:lpstr>Weight Decay</vt:lpstr>
      <vt:lpstr>Dropout</vt:lpstr>
      <vt:lpstr>Batch Normalization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131</cp:revision>
  <dcterms:created xsi:type="dcterms:W3CDTF">2019-07-12T12:47:24Z</dcterms:created>
  <dcterms:modified xsi:type="dcterms:W3CDTF">2019-09-27T05:26:15Z</dcterms:modified>
</cp:coreProperties>
</file>