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5" r:id="rId3"/>
    <p:sldId id="259" r:id="rId4"/>
    <p:sldId id="428" r:id="rId5"/>
    <p:sldId id="429" r:id="rId6"/>
    <p:sldId id="431" r:id="rId7"/>
    <p:sldId id="432" r:id="rId8"/>
    <p:sldId id="420" r:id="rId9"/>
    <p:sldId id="433" r:id="rId10"/>
    <p:sldId id="434" r:id="rId11"/>
    <p:sldId id="435" r:id="rId12"/>
    <p:sldId id="440" r:id="rId13"/>
    <p:sldId id="441" r:id="rId14"/>
    <p:sldId id="442" r:id="rId15"/>
    <p:sldId id="443" r:id="rId16"/>
    <p:sldId id="445" r:id="rId17"/>
    <p:sldId id="446" r:id="rId18"/>
    <p:sldId id="447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293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7745-4ED2-4472-A19B-C237ADDF22A8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4A85E-4ABB-4B62-AF39-C5D6E78B0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C598-87B6-492D-9A25-BCC56516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F8B35-F323-45A0-ABF4-36559F7C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A741-06B0-44D7-B713-56D7328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7971-5D9A-48D7-BA46-29B49B2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61BD-B19B-4667-96F1-AB30C76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2547-31FA-4D4B-A924-7448237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19D6-6677-4E6D-A981-5D6AFE92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BB255-04AB-422F-B8FF-C89FFB2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BBAD-5BB6-4699-9366-0775BE0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4123F-1B39-4D80-BB3C-6A8B496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746D7-4F05-4C0E-9CDA-188FDBF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3CCE-C431-4FC2-BFB4-31AE5249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585-6733-4672-B7E6-57BF9D5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F819-8BDB-492D-9842-D2BDE23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D728-EEBC-42E0-B57F-1B21FF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0FBB-C081-470A-83DD-88EEFA9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DCD8-1CCC-4042-BA69-9778B00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19E0F-E97B-409F-AE4B-0AFB86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020E-2AA7-42BF-86A0-03BDA4B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636F-6A7C-4D0B-8F0F-2B40D53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F5A7-BC00-4303-B4CE-7CBB61A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A028-84C8-4BAC-AC28-03E242BE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34201-03E7-4F47-9CDA-EE3BA26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3015-A3F2-4703-9170-96A8D5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AB44-5D8D-4F89-9CF3-010A2FD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F40BC-3434-455A-9964-6E2315A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7125-EB87-440B-968E-8A0289C8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F619F-D939-4163-8FE7-52F454E3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703EC-5517-40D0-BB22-AE37344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4B3BA-C412-411C-BDA4-60D594B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623C-5438-4FF0-BA14-3072329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0D40-6323-410B-AF36-9AA9E44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0CF0-31A2-48D0-BA85-A1CC7ADA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984C8-EECD-4B73-A570-07E56DDC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A829-1911-4B8F-AB25-3BBAC31A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DB237-572C-4285-8D9C-E31D861E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BB05E-46F5-4AB5-AFF9-6F99880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6E44A-1A3B-4990-A6B2-1A47A6E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B3FCC-A382-4DC8-99D4-27530C9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C035-65FF-4652-8B4A-96CACE9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A4E7B-1D76-4CFD-8B01-A1C7A20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47E1A-AC4D-4896-A51F-15E4912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93006-85FB-4C54-88F9-5642B3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EA3FB-3ED0-42CD-9772-22FFC5A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57CC5-360A-4830-80DE-04D1F28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67685-A854-4BDC-A78D-6C19776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1CFF-F8B3-4760-AECC-FA8252E9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95C49-BF78-4ED9-BD14-60B6318D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D4DA-B955-4241-B5F5-549D3F25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22D4B-D89B-46D9-BE75-6B7E4053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55B1-96B2-431D-9D25-5857AB5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28438-D542-4B78-AE68-794FDC9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7EDC2-1A4E-447C-9E6C-85BA739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D2501-20F4-4B2A-9E57-20A9BD2D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EAB25-FEDC-405B-8689-1D8404BB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AB35-BDDC-4D6D-815E-8A964C0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6D51C-D324-403C-B43C-587BB1C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BEF8-6CB8-4100-8CE3-FBAD151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616C6-A43C-4678-ADAC-4F2044E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D1D92-97DF-4FB8-8900-E94B071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8022-9C8D-4110-844E-C0D39D62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3A5-C0AE-425F-B913-846BE8AADABA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4C41B-AB9C-41CD-AF08-2D64809E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B9002-2446-475B-AC09-A67F1349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P28LKWTzrI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4DC3-9EF1-46AD-85E5-17B1394C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/>
              <a:t>파이토치를</a:t>
            </a:r>
            <a:r>
              <a:rPr lang="ko-KR" altLang="en-US" sz="5400" b="1" dirty="0"/>
              <a:t> 이용한</a:t>
            </a:r>
            <a:br>
              <a:rPr lang="en-US" altLang="ko-KR" sz="5400" b="1" dirty="0"/>
            </a:br>
            <a:r>
              <a:rPr lang="ko-KR" altLang="en-US" sz="5400" b="1" dirty="0" err="1"/>
              <a:t>딥러닝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A9308-581C-4533-A555-DD8582D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5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머신 러닝 개론 </a:t>
            </a:r>
            <a:r>
              <a:rPr lang="en-US" altLang="ko-KR" sz="3600" dirty="0"/>
              <a:t>(</a:t>
            </a:r>
            <a:r>
              <a:rPr lang="ko-KR" altLang="en-US" sz="3600" dirty="0"/>
              <a:t>실습</a:t>
            </a:r>
            <a:r>
              <a:rPr lang="en-US" altLang="ko-KR" sz="3600" dirty="0"/>
              <a:t>)</a:t>
            </a:r>
          </a:p>
          <a:p>
            <a:endParaRPr lang="en-US" altLang="ko-KR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강사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김상묵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8CC29D-1319-4C29-9208-69FCBCEB120E}"/>
              </a:ext>
            </a:extLst>
          </p:cNvPr>
          <p:cNvSpPr/>
          <p:nvPr/>
        </p:nvSpPr>
        <p:spPr>
          <a:xfrm>
            <a:off x="0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F97C-206F-41E0-B49E-6C5A0E9A0B40}"/>
              </a:ext>
            </a:extLst>
          </p:cNvPr>
          <p:cNvSpPr/>
          <p:nvPr/>
        </p:nvSpPr>
        <p:spPr>
          <a:xfrm>
            <a:off x="9145406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151540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데이터를 직접 생성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989739" y="980101"/>
            <a:ext cx="620226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1191044-6588-42F2-A2A7-1B84491C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739" y="1642883"/>
            <a:ext cx="7200000" cy="39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9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151540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데이터를 직접 생성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989739" y="980101"/>
            <a:ext cx="620226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C6CF3D9-54DF-4C22-8768-A09F4951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3521522"/>
            <a:ext cx="7200000" cy="29892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9ED7EB-846B-4448-8E5F-97219A2BC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1483864"/>
            <a:ext cx="7200000" cy="192650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18C3CEA-2E49-49CB-B5B0-6098011900C9}"/>
              </a:ext>
            </a:extLst>
          </p:cNvPr>
          <p:cNvSpPr/>
          <p:nvPr/>
        </p:nvSpPr>
        <p:spPr>
          <a:xfrm>
            <a:off x="2877424" y="1988858"/>
            <a:ext cx="6535024" cy="1440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구현하기</a:t>
            </a:r>
          </a:p>
        </p:txBody>
      </p:sp>
    </p:spTree>
    <p:extLst>
      <p:ext uri="{BB962C8B-B14F-4D97-AF65-F5344CB8AC3E}">
        <p14:creationId xmlns:p14="http://schemas.microsoft.com/office/powerpoint/2010/main" val="363507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426551" y="2875002"/>
            <a:ext cx="53388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err="1"/>
              <a:t>PyTorch</a:t>
            </a:r>
            <a:r>
              <a:rPr lang="ko-KR" altLang="en-US" sz="6600" b="1" dirty="0"/>
              <a:t> 기초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-1" y="3198598"/>
            <a:ext cx="34265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8765449" y="3198598"/>
            <a:ext cx="3426552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5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477163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텐서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315361" y="980101"/>
            <a:ext cx="9876639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C87E723-33D9-4B3E-A76D-CBC03CDC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fontAlgn="base"/>
            <a:r>
              <a:rPr lang="ko-KR" altLang="en-US" dirty="0" err="1"/>
              <a:t>텐서</a:t>
            </a:r>
            <a:r>
              <a:rPr lang="en-US" altLang="ko-KR" dirty="0"/>
              <a:t>(Tensor)</a:t>
            </a:r>
            <a:r>
              <a:rPr lang="ko-KR" altLang="en-US" dirty="0"/>
              <a:t>는 </a:t>
            </a:r>
            <a:r>
              <a:rPr lang="en-US" altLang="ko-KR" dirty="0" err="1"/>
              <a:t>PyTorch</a:t>
            </a:r>
            <a:r>
              <a:rPr lang="ko-KR" altLang="en-US" dirty="0"/>
              <a:t>의 가장 기본이 되는 데이터 구조</a:t>
            </a:r>
            <a:endParaRPr lang="en-US" altLang="ko-KR" dirty="0"/>
          </a:p>
          <a:p>
            <a:pPr fontAlgn="base"/>
            <a:r>
              <a:rPr lang="ko-KR" altLang="en-US" dirty="0"/>
              <a:t>다차원 배열을 처리하기 위한 데이터 구조</a:t>
            </a:r>
            <a:endParaRPr lang="en-US" altLang="ko-KR" dirty="0"/>
          </a:p>
          <a:p>
            <a:pPr fontAlgn="base"/>
            <a:r>
              <a:rPr lang="en-US" altLang="ko-KR" dirty="0"/>
              <a:t>GPU</a:t>
            </a:r>
            <a:r>
              <a:rPr lang="ko-KR" altLang="en-US" dirty="0"/>
              <a:t>를 사용한 계산도 지원</a:t>
            </a:r>
            <a:endParaRPr lang="en-US" altLang="ko-KR" dirty="0"/>
          </a:p>
          <a:p>
            <a:pPr marL="0" indent="0" fontAlgn="base">
              <a:buNone/>
            </a:pP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696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3289185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텐서</a:t>
            </a:r>
            <a:r>
              <a:rPr lang="ko-KR" altLang="en-US" b="1" dirty="0"/>
              <a:t> 만들기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127383" y="980101"/>
            <a:ext cx="8064617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C87E723-33D9-4B3E-A76D-CBC03CDC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fontAlgn="base"/>
            <a:r>
              <a:rPr lang="ko-KR" altLang="en-US" dirty="0"/>
              <a:t>리스트 혹은 </a:t>
            </a:r>
            <a:r>
              <a:rPr lang="en-US" altLang="ko-KR" dirty="0" err="1"/>
              <a:t>numpy</a:t>
            </a:r>
            <a:r>
              <a:rPr lang="ko-KR" altLang="en-US" dirty="0"/>
              <a:t>의 </a:t>
            </a:r>
            <a:r>
              <a:rPr lang="en-US" altLang="ko-KR" dirty="0"/>
              <a:t>array</a:t>
            </a:r>
            <a:r>
              <a:rPr lang="ko-KR" altLang="en-US" dirty="0"/>
              <a:t>를 이용하여 만들기</a:t>
            </a:r>
            <a:endParaRPr lang="en-US" altLang="ko-KR" dirty="0"/>
          </a:p>
          <a:p>
            <a:pPr fontAlgn="base"/>
            <a:r>
              <a:rPr lang="en-US" altLang="ko-KR" dirty="0"/>
              <a:t>0</a:t>
            </a:r>
            <a:r>
              <a:rPr lang="ko-KR" altLang="en-US" dirty="0"/>
              <a:t> 혹은 </a:t>
            </a:r>
            <a:r>
              <a:rPr lang="en-US" altLang="ko-KR" dirty="0"/>
              <a:t>1 </a:t>
            </a:r>
            <a:r>
              <a:rPr lang="ko-KR" altLang="en-US" dirty="0"/>
              <a:t>등의 특정한 값으로 구성된 </a:t>
            </a:r>
            <a:r>
              <a:rPr lang="ko-KR" altLang="en-US" dirty="0" err="1"/>
              <a:t>텐서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fontAlgn="base"/>
            <a:r>
              <a:rPr lang="ko-KR" altLang="en-US" dirty="0" err="1"/>
              <a:t>랜덤한</a:t>
            </a:r>
            <a:r>
              <a:rPr lang="ko-KR" altLang="en-US" dirty="0"/>
              <a:t> 값을 가지는 </a:t>
            </a:r>
            <a:r>
              <a:rPr lang="ko-KR" altLang="en-US" dirty="0" err="1"/>
              <a:t>텐서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763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65125"/>
            <a:ext cx="9689985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배열 혹은 리스트로 부터 텐서 만들기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528182" y="1027907"/>
            <a:ext cx="166381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8425D68-2E67-4D60-8C7F-D64B469C8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0" y="1791093"/>
            <a:ext cx="4320000" cy="40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2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65125"/>
            <a:ext cx="6426669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특정한 값의 </a:t>
            </a:r>
            <a:r>
              <a:rPr lang="ko-KR" altLang="en-US" b="1" dirty="0" err="1"/>
              <a:t>텐서</a:t>
            </a:r>
            <a:r>
              <a:rPr lang="ko-KR" altLang="en-US" b="1" dirty="0"/>
              <a:t> 만들기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264866" y="1027907"/>
            <a:ext cx="4927134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136F396-3421-4EA5-9180-6C7274938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189" y="1920423"/>
            <a:ext cx="4320000" cy="34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6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65125"/>
            <a:ext cx="8280636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랜덤한</a:t>
            </a:r>
            <a:r>
              <a:rPr lang="ko-KR" altLang="en-US" b="1" dirty="0"/>
              <a:t> 값을 가지는 </a:t>
            </a:r>
            <a:r>
              <a:rPr lang="ko-KR" altLang="en-US" b="1" dirty="0" err="1"/>
              <a:t>텐서</a:t>
            </a:r>
            <a:r>
              <a:rPr lang="ko-KR" altLang="en-US" b="1" dirty="0"/>
              <a:t> 만들기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18833" y="1027907"/>
            <a:ext cx="3073167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67B88D8-CC8D-46FC-B99F-BA0C0B28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0" y="1826307"/>
            <a:ext cx="4320000" cy="32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35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4170030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텐서</a:t>
            </a:r>
            <a:r>
              <a:rPr lang="ko-KR" altLang="en-US" b="1" dirty="0"/>
              <a:t> 차원 변환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008228" y="980101"/>
            <a:ext cx="7183772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C87E723-33D9-4B3E-A76D-CBC03CDC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fontAlgn="base"/>
            <a:r>
              <a:rPr lang="en-US" altLang="ko-KR" dirty="0"/>
              <a:t>view(): </a:t>
            </a:r>
            <a:r>
              <a:rPr lang="ko-KR" altLang="en-US" dirty="0" err="1"/>
              <a:t>텐서의</a:t>
            </a:r>
            <a:r>
              <a:rPr lang="ko-KR" altLang="en-US" dirty="0"/>
              <a:t> 차원</a:t>
            </a:r>
            <a:r>
              <a:rPr lang="en-US" altLang="ko-KR" dirty="0"/>
              <a:t>(</a:t>
            </a:r>
            <a:r>
              <a:rPr lang="ko-KR" altLang="en-US" dirty="0"/>
              <a:t>형상</a:t>
            </a:r>
            <a:r>
              <a:rPr lang="en-US" altLang="ko-KR" dirty="0"/>
              <a:t>)</a:t>
            </a:r>
            <a:r>
              <a:rPr lang="ko-KR" altLang="en-US" dirty="0"/>
              <a:t>을 변환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30B80D-A321-4A46-A255-67BBC92BC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482" y="2488406"/>
            <a:ext cx="3959036" cy="39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04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4170030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텐서</a:t>
            </a:r>
            <a:r>
              <a:rPr lang="ko-KR" altLang="en-US" b="1" dirty="0"/>
              <a:t> 차원 변환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008228" y="980101"/>
            <a:ext cx="7183772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C87E723-33D9-4B3E-A76D-CBC03CDC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fontAlgn="base"/>
            <a:r>
              <a:rPr lang="en-US" altLang="ko-KR" dirty="0"/>
              <a:t>squeeze():</a:t>
            </a:r>
            <a:r>
              <a:rPr lang="ko-KR" altLang="en-US" dirty="0"/>
              <a:t> 차원의 원소가 </a:t>
            </a:r>
            <a:r>
              <a:rPr lang="en-US" altLang="ko-KR" dirty="0"/>
              <a:t>1</a:t>
            </a:r>
            <a:r>
              <a:rPr lang="ko-KR" altLang="en-US" dirty="0"/>
              <a:t>인 차원을 없앰</a:t>
            </a:r>
            <a:endParaRPr lang="en-US" altLang="ko-KR" dirty="0"/>
          </a:p>
          <a:p>
            <a:pPr fontAlgn="base"/>
            <a:r>
              <a:rPr lang="en-US" altLang="ko-KR" dirty="0" err="1"/>
              <a:t>unsqueeze</a:t>
            </a:r>
            <a:r>
              <a:rPr lang="en-US" altLang="ko-KR" dirty="0"/>
              <a:t>(): </a:t>
            </a:r>
            <a:r>
              <a:rPr lang="ko-KR" altLang="en-US" dirty="0"/>
              <a:t>인수로 받은 위치에 새로운 차원을 삽입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C2EC12-4D93-47C2-AE19-284896BF9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51"/>
          <a:stretch/>
        </p:blipFill>
        <p:spPr>
          <a:xfrm>
            <a:off x="1586305" y="2914214"/>
            <a:ext cx="3543300" cy="22916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440D15-7C4E-4473-9048-1C0E82653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15"/>
          <a:stretch/>
        </p:blipFill>
        <p:spPr>
          <a:xfrm>
            <a:off x="5877709" y="2852577"/>
            <a:ext cx="2753041" cy="351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0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Colab</a:t>
            </a:r>
            <a:endParaRPr lang="en-US" altLang="ko-KR" dirty="0"/>
          </a:p>
          <a:p>
            <a:pPr fontAlgn="base"/>
            <a:r>
              <a:rPr lang="en-US" altLang="ko-KR" dirty="0"/>
              <a:t>Linear Regression</a:t>
            </a:r>
          </a:p>
          <a:p>
            <a:pPr fontAlgn="base"/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  <a:endParaRPr lang="en-US" altLang="ko-KR" dirty="0"/>
          </a:p>
          <a:p>
            <a:pPr fontAlgn="base"/>
            <a:r>
              <a:rPr lang="en-US" altLang="ko-KR" dirty="0" err="1"/>
              <a:t>PyTorch</a:t>
            </a:r>
            <a:r>
              <a:rPr lang="ko-KR" altLang="en-US" dirty="0"/>
              <a:t>를 이용한 </a:t>
            </a:r>
            <a:r>
              <a:rPr lang="en-US" altLang="ko-KR" dirty="0"/>
              <a:t>Linear Regression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3699545" y="92269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E873ED-623A-4E24-84A8-C742F9CB333A}"/>
              </a:ext>
            </a:extLst>
          </p:cNvPr>
          <p:cNvSpPr/>
          <p:nvPr/>
        </p:nvSpPr>
        <p:spPr>
          <a:xfrm>
            <a:off x="2107035" y="92221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89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4799204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텐서</a:t>
            </a:r>
            <a:r>
              <a:rPr lang="ko-KR" altLang="en-US" b="1" dirty="0"/>
              <a:t> 결합 및 분할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37402" y="980101"/>
            <a:ext cx="655459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C87E723-33D9-4B3E-A76D-CBC03CDC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fontAlgn="base"/>
            <a:r>
              <a:rPr lang="en-US" altLang="ko-KR" dirty="0"/>
              <a:t>cat(): </a:t>
            </a:r>
            <a:r>
              <a:rPr lang="ko-KR" altLang="en-US" dirty="0"/>
              <a:t>복수의 </a:t>
            </a:r>
            <a:r>
              <a:rPr lang="ko-KR" altLang="en-US" dirty="0" err="1"/>
              <a:t>텐서를</a:t>
            </a:r>
            <a:r>
              <a:rPr lang="ko-KR" altLang="en-US" dirty="0"/>
              <a:t> 결합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4D38A3-3969-4185-B8F9-6038BFEE7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67"/>
          <a:stretch/>
        </p:blipFill>
        <p:spPr>
          <a:xfrm>
            <a:off x="1077800" y="2300612"/>
            <a:ext cx="4320000" cy="33044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E7BAFD-49E9-42B7-B0D7-5CD7388B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30"/>
          <a:stretch/>
        </p:blipFill>
        <p:spPr>
          <a:xfrm>
            <a:off x="6096000" y="2283446"/>
            <a:ext cx="4320000" cy="16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3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4799204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텐서</a:t>
            </a:r>
            <a:r>
              <a:rPr lang="ko-KR" altLang="en-US" b="1" dirty="0"/>
              <a:t> 결합 및 분할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37402" y="980101"/>
            <a:ext cx="655459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C87E723-33D9-4B3E-A76D-CBC03CDC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fontAlgn="base"/>
            <a:r>
              <a:rPr lang="en-US" altLang="ko-KR" dirty="0"/>
              <a:t>cat(): </a:t>
            </a:r>
            <a:r>
              <a:rPr lang="ko-KR" altLang="en-US" dirty="0"/>
              <a:t>복수의 </a:t>
            </a:r>
            <a:r>
              <a:rPr lang="ko-KR" altLang="en-US" dirty="0" err="1"/>
              <a:t>텐서를</a:t>
            </a:r>
            <a:r>
              <a:rPr lang="ko-KR" altLang="en-US" dirty="0"/>
              <a:t> 결합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4D38A3-3969-4185-B8F9-6038BFEE7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67"/>
          <a:stretch/>
        </p:blipFill>
        <p:spPr>
          <a:xfrm>
            <a:off x="1077800" y="2300612"/>
            <a:ext cx="4320000" cy="33044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E7BAFD-49E9-42B7-B0D7-5CD7388B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30"/>
          <a:stretch/>
        </p:blipFill>
        <p:spPr>
          <a:xfrm>
            <a:off x="6096000" y="2283446"/>
            <a:ext cx="4320000" cy="16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6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4799204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텐서</a:t>
            </a:r>
            <a:r>
              <a:rPr lang="ko-KR" altLang="en-US" b="1" dirty="0"/>
              <a:t> 결합 및 분할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37402" y="980101"/>
            <a:ext cx="655459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C87E723-33D9-4B3E-A76D-CBC03CDC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fontAlgn="base"/>
            <a:r>
              <a:rPr lang="en-US" altLang="ko-KR" dirty="0"/>
              <a:t>chunk()</a:t>
            </a:r>
            <a:r>
              <a:rPr lang="ko-KR" altLang="en-US" dirty="0"/>
              <a:t>와 </a:t>
            </a:r>
            <a:r>
              <a:rPr lang="en-US" altLang="ko-KR" dirty="0"/>
              <a:t>split()</a:t>
            </a:r>
            <a:r>
              <a:rPr lang="ko-KR" altLang="en-US" dirty="0"/>
              <a:t>으로 </a:t>
            </a:r>
            <a:r>
              <a:rPr lang="ko-KR" altLang="en-US" dirty="0" err="1"/>
              <a:t>텐서</a:t>
            </a:r>
            <a:r>
              <a:rPr lang="ko-KR" altLang="en-US" dirty="0"/>
              <a:t> 분할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BFA02A-3820-4F97-8826-FF35F923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72544"/>
            <a:ext cx="8991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92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4799204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텐서</a:t>
            </a:r>
            <a:r>
              <a:rPr lang="ko-KR" altLang="en-US" b="1" dirty="0"/>
              <a:t> 결합 및 분할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37402" y="980101"/>
            <a:ext cx="655459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C87E723-33D9-4B3E-A76D-CBC03CDC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fontAlgn="base"/>
            <a:r>
              <a:rPr lang="en-US" altLang="ko-KR" dirty="0"/>
              <a:t>chunk()</a:t>
            </a:r>
            <a:r>
              <a:rPr lang="ko-KR" altLang="en-US" dirty="0"/>
              <a:t>와 </a:t>
            </a:r>
            <a:r>
              <a:rPr lang="en-US" altLang="ko-KR" dirty="0"/>
              <a:t>split()</a:t>
            </a:r>
            <a:r>
              <a:rPr lang="ko-KR" altLang="en-US" dirty="0"/>
              <a:t>으로 </a:t>
            </a:r>
            <a:r>
              <a:rPr lang="ko-KR" altLang="en-US" dirty="0" err="1"/>
              <a:t>텐서</a:t>
            </a:r>
            <a:r>
              <a:rPr lang="ko-KR" altLang="en-US" dirty="0"/>
              <a:t> 분할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4CC5D0-CE94-4583-989C-A32C55AFB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559050"/>
            <a:ext cx="90963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90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4799204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텐서</a:t>
            </a:r>
            <a:r>
              <a:rPr lang="ko-KR" altLang="en-US" b="1" dirty="0"/>
              <a:t> 결합 및 분할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37402" y="980101"/>
            <a:ext cx="655459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385187C-91FE-4A22-8EF4-FF24D0C05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781087"/>
            <a:ext cx="4219575" cy="4000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E30B5E-B44E-490D-8FAB-4916CD94B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402" y="1781087"/>
            <a:ext cx="4038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5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4799204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텐서</a:t>
            </a:r>
            <a:r>
              <a:rPr lang="ko-KR" altLang="en-US" b="1" dirty="0"/>
              <a:t> 결합 및 분할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37402" y="980101"/>
            <a:ext cx="655459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3850816-350C-4636-B101-566B2B31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99" y="1844792"/>
            <a:ext cx="4019550" cy="2228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793608-0CD0-4C7F-9BBC-234B18FB0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4792"/>
            <a:ext cx="39052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80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4799204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텐서</a:t>
            </a:r>
            <a:r>
              <a:rPr lang="ko-KR" altLang="en-US" b="1" dirty="0"/>
              <a:t> 값 가져오기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37402" y="980101"/>
            <a:ext cx="655459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7A803FF-2225-4092-9044-50CC68F9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fontAlgn="base"/>
            <a:r>
              <a:rPr lang="en-US" altLang="ko-KR" dirty="0"/>
              <a:t>item(): 1</a:t>
            </a:r>
            <a:r>
              <a:rPr lang="ko-KR" altLang="en-US" dirty="0"/>
              <a:t>개의 원소를 가진 </a:t>
            </a:r>
            <a:r>
              <a:rPr lang="ko-KR" altLang="en-US" dirty="0" err="1"/>
              <a:t>텐서를</a:t>
            </a:r>
            <a:r>
              <a:rPr lang="ko-KR" altLang="en-US" dirty="0"/>
              <a:t> </a:t>
            </a:r>
            <a:r>
              <a:rPr lang="en-US" altLang="ko-KR" dirty="0"/>
              <a:t>Python Scalar </a:t>
            </a:r>
            <a:r>
              <a:rPr lang="ko-KR" altLang="en-US" dirty="0"/>
              <a:t>값으로 만듦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F5829-C3FF-4BF9-BDE5-2C2FFDDD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52" y="2782094"/>
            <a:ext cx="3086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58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2592899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GPU</a:t>
            </a:r>
            <a:r>
              <a:rPr lang="ko-KR" altLang="en-US" b="1" dirty="0"/>
              <a:t>사용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431097" y="980101"/>
            <a:ext cx="876090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7A803FF-2225-4092-9044-50CC68F9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fontAlgn="base"/>
            <a:r>
              <a:rPr lang="en-US" altLang="ko-KR" dirty="0"/>
              <a:t>GPU (Graphics Processing Unit) – </a:t>
            </a:r>
            <a:r>
              <a:rPr lang="ko-KR" altLang="en-US" dirty="0"/>
              <a:t>그래픽 성능에 큰 영향을 미치는 특화 프로세서</a:t>
            </a:r>
          </a:p>
          <a:p>
            <a:pPr fontAlgn="base"/>
            <a:r>
              <a:rPr lang="en-US" altLang="ko-KR" dirty="0"/>
              <a:t>GPU</a:t>
            </a:r>
            <a:r>
              <a:rPr lang="ko-KR" altLang="en-US" dirty="0"/>
              <a:t>는 병렬 처리 방식으로 대량 계산을 가속화하여 빠른 처리가능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7303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2592899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GPU</a:t>
            </a:r>
            <a:r>
              <a:rPr lang="ko-KR" altLang="en-US" b="1" dirty="0"/>
              <a:t>사용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431097" y="980101"/>
            <a:ext cx="876090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온라인 미디어 4" title="Mythbusters Demo GPU versus CPU">
            <a:hlinkClick r:id="" action="ppaction://media"/>
            <a:extLst>
              <a:ext uri="{FF2B5EF4-FFF2-40B4-BE49-F238E27FC236}">
                <a16:creationId xmlns:a16="http://schemas.microsoft.com/office/drawing/2014/main" id="{20CC1C2F-5AC9-42F7-A5FB-2BDC3FFC552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2738" y="1836571"/>
            <a:ext cx="7626524" cy="42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3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2592899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GPU</a:t>
            </a:r>
            <a:r>
              <a:rPr lang="ko-KR" altLang="en-US" b="1" dirty="0"/>
              <a:t>사용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431097" y="980101"/>
            <a:ext cx="876090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1079D-A56A-4AD6-A197-E000D09CE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PyTorch</a:t>
            </a:r>
            <a:r>
              <a:rPr lang="ko-KR" altLang="en-US" dirty="0"/>
              <a:t>에서 </a:t>
            </a:r>
            <a:r>
              <a:rPr lang="en-US" altLang="ko-KR" dirty="0"/>
              <a:t>GPU </a:t>
            </a:r>
            <a:r>
              <a:rPr lang="ko-KR" altLang="en-US" dirty="0"/>
              <a:t>연산을 하기 위해서는 </a:t>
            </a:r>
            <a:r>
              <a:rPr lang="ko-KR" altLang="en-US" dirty="0" err="1"/>
              <a:t>텐서를</a:t>
            </a:r>
            <a:r>
              <a:rPr lang="ko-KR" altLang="en-US" dirty="0"/>
              <a:t> </a:t>
            </a:r>
            <a:r>
              <a:rPr lang="en-US" altLang="ko-KR" dirty="0"/>
              <a:t>GPU </a:t>
            </a:r>
            <a:r>
              <a:rPr lang="ko-KR" altLang="en-US" dirty="0"/>
              <a:t>연산이 </a:t>
            </a:r>
            <a:br>
              <a:rPr lang="en-US" altLang="ko-KR" dirty="0"/>
            </a:br>
            <a:r>
              <a:rPr lang="ko-KR" altLang="en-US" dirty="0"/>
              <a:t>가능한 자료형으로 변환하면 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현재 환경이 </a:t>
            </a:r>
            <a:r>
              <a:rPr lang="en-US" altLang="ko-KR" dirty="0"/>
              <a:t>GPU</a:t>
            </a:r>
            <a:r>
              <a:rPr lang="ko-KR" altLang="en-US" dirty="0"/>
              <a:t>가 사용가능한 환경인지는</a:t>
            </a:r>
            <a:br>
              <a:rPr lang="en-US" altLang="ko-KR" dirty="0"/>
            </a:br>
            <a:r>
              <a:rPr lang="en-US" altLang="ko-KR" dirty="0" err="1"/>
              <a:t>torch.cuda.is_available</a:t>
            </a:r>
            <a:r>
              <a:rPr lang="en-US" altLang="ko-KR" dirty="0"/>
              <a:t>()</a:t>
            </a:r>
            <a:r>
              <a:rPr lang="ko-KR" altLang="en-US" dirty="0"/>
              <a:t>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9512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4859923" y="2875002"/>
            <a:ext cx="24721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err="1"/>
              <a:t>Colab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-1" y="3198598"/>
            <a:ext cx="4859923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7332075" y="3198598"/>
            <a:ext cx="485992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18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2592899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GPU</a:t>
            </a:r>
            <a:r>
              <a:rPr lang="ko-KR" altLang="en-US" b="1" dirty="0"/>
              <a:t>사용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431097" y="980101"/>
            <a:ext cx="876090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EC0ABEF-A356-43C8-9CA6-C01BB3155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975913"/>
            <a:ext cx="5789912" cy="33930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7679C7-6C99-4DC4-967C-9982235FD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321" y="2524921"/>
            <a:ext cx="2790694" cy="229502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19B23D-3A43-4378-940B-94F8C4A11782}"/>
              </a:ext>
            </a:extLst>
          </p:cNvPr>
          <p:cNvSpPr/>
          <p:nvPr/>
        </p:nvSpPr>
        <p:spPr>
          <a:xfrm>
            <a:off x="8774884" y="3959604"/>
            <a:ext cx="612397" cy="5142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FCB665-DC7B-4006-94C8-48E8032B2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780" y="5231108"/>
            <a:ext cx="2009775" cy="108585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D48BD9D-5E29-446B-8CB7-EDA968E02E5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628110" y="3672433"/>
            <a:ext cx="9332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6295251-3ADB-4BFF-AA99-8804B87636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956668" y="4819944"/>
            <a:ext cx="0" cy="411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98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2592899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GPU</a:t>
            </a:r>
            <a:r>
              <a:rPr lang="ko-KR" altLang="en-US" b="1" dirty="0"/>
              <a:t>사용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431097" y="980101"/>
            <a:ext cx="876090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A668F3A-5A98-4495-950A-2D0629F7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437" y="1553549"/>
            <a:ext cx="3667125" cy="43243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741EACA-6659-46FC-AED8-B6F230EAE99C}"/>
              </a:ext>
            </a:extLst>
          </p:cNvPr>
          <p:cNvSpPr/>
          <p:nvPr/>
        </p:nvSpPr>
        <p:spPr>
          <a:xfrm>
            <a:off x="6568580" y="3934437"/>
            <a:ext cx="1208014" cy="419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5CB1FF-1115-4992-B4B8-E2870DD69E5E}"/>
              </a:ext>
            </a:extLst>
          </p:cNvPr>
          <p:cNvSpPr/>
          <p:nvPr/>
        </p:nvSpPr>
        <p:spPr>
          <a:xfrm>
            <a:off x="6568580" y="5458450"/>
            <a:ext cx="1208014" cy="419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704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2785846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autograd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624044" y="980101"/>
            <a:ext cx="8567956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15348142-1CAF-4CE3-8E7A-E815A43D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autograd</a:t>
            </a:r>
            <a:r>
              <a:rPr lang="ko-KR" altLang="en-US" dirty="0"/>
              <a:t>는 </a:t>
            </a:r>
            <a:r>
              <a:rPr lang="en-US" altLang="ko-KR" dirty="0" err="1"/>
              <a:t>PyTorch</a:t>
            </a:r>
            <a:r>
              <a:rPr lang="ko-KR" altLang="en-US" dirty="0"/>
              <a:t>에서 핵심적인 기능을 담당하는 패키지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err="1"/>
              <a:t>Autograd</a:t>
            </a:r>
            <a:r>
              <a:rPr lang="ko-KR" altLang="en-US" dirty="0"/>
              <a:t>는 </a:t>
            </a:r>
            <a:r>
              <a:rPr lang="ko-KR" altLang="en-US" dirty="0" err="1"/>
              <a:t>텐서의</a:t>
            </a:r>
            <a:r>
              <a:rPr lang="ko-KR" altLang="en-US" dirty="0"/>
              <a:t> 연산에 대해 자동으로 </a:t>
            </a:r>
            <a:r>
              <a:rPr lang="ko-KR" altLang="en-US" dirty="0" err="1"/>
              <a:t>미분값을</a:t>
            </a:r>
            <a:r>
              <a:rPr lang="ko-KR" altLang="en-US" dirty="0"/>
              <a:t> 구해주는 기능을 제공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err="1"/>
              <a:t>텐서를</a:t>
            </a:r>
            <a:r>
              <a:rPr lang="ko-KR" altLang="en-US" dirty="0"/>
              <a:t> 생성할 때</a:t>
            </a:r>
            <a:r>
              <a:rPr lang="en-US" altLang="ko-KR" dirty="0"/>
              <a:t>, </a:t>
            </a:r>
            <a:r>
              <a:rPr lang="en-US" altLang="ko-KR" dirty="0" err="1"/>
              <a:t>requires_grad</a:t>
            </a:r>
            <a:r>
              <a:rPr lang="ko-KR" altLang="en-US" dirty="0"/>
              <a:t>인수를 </a:t>
            </a:r>
            <a:r>
              <a:rPr lang="en-US" altLang="ko-KR" dirty="0"/>
              <a:t>True</a:t>
            </a:r>
            <a:r>
              <a:rPr lang="ko-KR" altLang="en-US" dirty="0"/>
              <a:t>로 설정하거나 </a:t>
            </a:r>
            <a:r>
              <a:rPr lang="en-US" altLang="ko-KR" dirty="0" err="1"/>
              <a:t>requires_grad</a:t>
            </a:r>
            <a:r>
              <a:rPr lang="en-US" altLang="ko-KR" dirty="0"/>
              <a:t>_(True)</a:t>
            </a:r>
            <a:r>
              <a:rPr lang="ko-KR" altLang="en-US" dirty="0"/>
              <a:t>로 설정가능</a:t>
            </a:r>
          </a:p>
        </p:txBody>
      </p:sp>
    </p:spTree>
    <p:extLst>
      <p:ext uri="{BB962C8B-B14F-4D97-AF65-F5344CB8AC3E}">
        <p14:creationId xmlns:p14="http://schemas.microsoft.com/office/powerpoint/2010/main" val="718385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2785846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autograd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624044" y="980101"/>
            <a:ext cx="8567956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06D884A-481D-4A5F-AB56-7DE992F56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32" y="1448768"/>
            <a:ext cx="2755717" cy="48021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2D9D0C-7FD0-465A-9585-563C40A5EE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4"/>
          <a:stretch/>
        </p:blipFill>
        <p:spPr>
          <a:xfrm>
            <a:off x="5975128" y="1448768"/>
            <a:ext cx="3067050" cy="340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30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2449008" y="2367171"/>
            <a:ext cx="72939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err="1"/>
              <a:t>PyTorch</a:t>
            </a:r>
            <a:r>
              <a:rPr lang="ko-KR" altLang="en-US" sz="6600" b="1" dirty="0"/>
              <a:t>를 이용한</a:t>
            </a:r>
            <a:endParaRPr lang="en-US" altLang="ko-KR" sz="6600" b="1" dirty="0"/>
          </a:p>
          <a:p>
            <a:pPr algn="ctr"/>
            <a:r>
              <a:rPr lang="en-US" altLang="ko-KR" sz="6600" b="1" dirty="0"/>
              <a:t>Linear Regression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-1" y="3198598"/>
            <a:ext cx="2449009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9742991" y="3198598"/>
            <a:ext cx="2449009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87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3">
                <a:extLst>
                  <a:ext uri="{FF2B5EF4-FFF2-40B4-BE49-F238E27FC236}">
                    <a16:creationId xmlns:a16="http://schemas.microsoft.com/office/drawing/2014/main" id="{5D23AD9C-FC9F-4B26-849C-0A5410A73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변수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Linear </a:t>
                </a:r>
                <a:r>
                  <a:rPr lang="ko-KR" altLang="en-US" dirty="0"/>
                  <a:t>모델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약간의 오차가 들어간 </a:t>
                </a:r>
                <a:r>
                  <a:rPr lang="en-US" altLang="ko-KR" dirty="0"/>
                  <a:t>100</a:t>
                </a:r>
                <a:r>
                  <a:rPr lang="ko-KR" altLang="en-US" dirty="0"/>
                  <a:t>개의 데이터를 생성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위의 </a:t>
                </a:r>
                <a:r>
                  <a:rPr lang="en-US" altLang="ko-KR" dirty="0"/>
                  <a:t>linear </a:t>
                </a:r>
                <a:r>
                  <a:rPr lang="ko-KR" altLang="en-US" dirty="0"/>
                  <a:t>모델을 </a:t>
                </a:r>
                <a:r>
                  <a:rPr lang="en-US" altLang="ko-KR" dirty="0"/>
                  <a:t>approximation</a:t>
                </a:r>
                <a:r>
                  <a:rPr lang="ko-KR" altLang="en-US" dirty="0"/>
                  <a:t>하기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>
          <p:sp>
            <p:nvSpPr>
              <p:cNvPr id="9" name="내용 개체 틀 3">
                <a:extLst>
                  <a:ext uri="{FF2B5EF4-FFF2-40B4-BE49-F238E27FC236}">
                    <a16:creationId xmlns:a16="http://schemas.microsoft.com/office/drawing/2014/main" id="{5D23AD9C-FC9F-4B26-849C-0A5410A73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65125"/>
            <a:ext cx="4966985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Linear Regression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805182" y="980101"/>
            <a:ext cx="638681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FA82917-17B6-4735-BD2D-C8AB8AFAD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169" y="3690938"/>
            <a:ext cx="4010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21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5D23AD9C-FC9F-4B26-849C-0A5410A73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문제 정의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65125"/>
            <a:ext cx="4966985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Linear Regression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805182" y="980101"/>
            <a:ext cx="638681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0242DD5-55C8-4042-833D-4B72858B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793" y="2488406"/>
            <a:ext cx="5528778" cy="279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12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5D23AD9C-FC9F-4B26-849C-0A5410A73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모델 학습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65125"/>
            <a:ext cx="4966985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Linear Regression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805182" y="980101"/>
            <a:ext cx="638681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75259E5-5798-4893-B3CB-1E5DE297F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746" y="2429683"/>
            <a:ext cx="5254872" cy="35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2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5D23AD9C-FC9F-4B26-849C-0A5410A73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Loss </a:t>
            </a:r>
            <a:r>
              <a:rPr lang="ko-KR" altLang="en-US" dirty="0"/>
              <a:t>확인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65125"/>
            <a:ext cx="4966985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Linear Regression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805182" y="980101"/>
            <a:ext cx="638681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0321551-02BF-42BE-965A-04BCBF0B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2195949"/>
            <a:ext cx="42767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44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14614" y="2875001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Q&amp;A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7285149" y="3198597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161640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Colab</a:t>
            </a:r>
            <a:r>
              <a:rPr lang="ko-KR" altLang="en-US" b="1" dirty="0"/>
              <a:t> 사용하기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999839" y="980101"/>
            <a:ext cx="719216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EE4A72BC-3553-493E-8A91-A44F3971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ko-KR" altLang="en-US" dirty="0"/>
              <a:t>은 </a:t>
            </a:r>
            <a:r>
              <a:rPr lang="en-US" altLang="ko-KR" dirty="0"/>
              <a:t>AI</a:t>
            </a:r>
            <a:r>
              <a:rPr lang="ko-KR" altLang="en-US" dirty="0"/>
              <a:t>개발자들을 위해 구글에서 제공하는 무료 </a:t>
            </a:r>
            <a:br>
              <a:rPr lang="en-US" altLang="ko-KR" dirty="0"/>
            </a:br>
            <a:r>
              <a:rPr lang="ko-KR" altLang="en-US" dirty="0"/>
              <a:t>클라우드 서비스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무료 </a:t>
            </a:r>
            <a:r>
              <a:rPr lang="en-US" altLang="ko-KR" dirty="0"/>
              <a:t>GPU</a:t>
            </a:r>
            <a:r>
              <a:rPr lang="ko-KR" altLang="en-US" dirty="0"/>
              <a:t>에서 </a:t>
            </a:r>
            <a:r>
              <a:rPr lang="ko-KR" altLang="en-US" dirty="0" err="1"/>
              <a:t>딥러닝</a:t>
            </a:r>
            <a:r>
              <a:rPr lang="ko-KR" altLang="en-US" dirty="0"/>
              <a:t> 응용 프로그램을 개발할 수 있음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구글</a:t>
            </a:r>
            <a:r>
              <a:rPr lang="en-US" altLang="ko-KR" dirty="0"/>
              <a:t> </a:t>
            </a:r>
            <a:r>
              <a:rPr lang="ko-KR" altLang="en-US" dirty="0"/>
              <a:t>계정이 필요</a:t>
            </a:r>
          </a:p>
        </p:txBody>
      </p:sp>
    </p:spTree>
    <p:extLst>
      <p:ext uri="{BB962C8B-B14F-4D97-AF65-F5344CB8AC3E}">
        <p14:creationId xmlns:p14="http://schemas.microsoft.com/office/powerpoint/2010/main" val="299937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161640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Colab</a:t>
            </a:r>
            <a:r>
              <a:rPr lang="ko-KR" altLang="en-US" b="1" dirty="0"/>
              <a:t> 사용하기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999839" y="980101"/>
            <a:ext cx="719216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6A17294-A647-4AB5-A999-2CEB6BDE4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49179"/>
            <a:ext cx="5611034" cy="3309794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9DD1C4F-B818-4338-877C-EA9B064BF4E6}"/>
              </a:ext>
            </a:extLst>
          </p:cNvPr>
          <p:cNvSpPr/>
          <p:nvPr/>
        </p:nvSpPr>
        <p:spPr>
          <a:xfrm>
            <a:off x="5201175" y="3649211"/>
            <a:ext cx="400934" cy="354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D37002-50E8-45C5-99DD-341A831D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387" y="2349179"/>
            <a:ext cx="3923752" cy="3309794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C2F352B-A766-4280-BFEA-ABB409A8F4CE}"/>
              </a:ext>
            </a:extLst>
          </p:cNvPr>
          <p:cNvSpPr/>
          <p:nvPr/>
        </p:nvSpPr>
        <p:spPr>
          <a:xfrm>
            <a:off x="9736821" y="4737395"/>
            <a:ext cx="1168867" cy="195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BE854B1-C789-4D81-BBFE-AF2895658E44}"/>
              </a:ext>
            </a:extLst>
          </p:cNvPr>
          <p:cNvSpPr/>
          <p:nvPr/>
        </p:nvSpPr>
        <p:spPr>
          <a:xfrm>
            <a:off x="6879362" y="3711317"/>
            <a:ext cx="604007" cy="5855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30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161640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Colab</a:t>
            </a:r>
            <a:r>
              <a:rPr lang="ko-KR" altLang="en-US" b="1" dirty="0"/>
              <a:t> 사용하기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999839" y="980101"/>
            <a:ext cx="719216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4600100-36F9-4FD0-B921-5BB199B0B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"/>
          <a:stretch/>
        </p:blipFill>
        <p:spPr>
          <a:xfrm>
            <a:off x="2203508" y="1629590"/>
            <a:ext cx="7784984" cy="486328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40219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2449008" y="2875002"/>
            <a:ext cx="72939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Linear</a:t>
            </a:r>
            <a:r>
              <a:rPr lang="ko-KR" altLang="en-US" sz="6600" b="1" dirty="0"/>
              <a:t> </a:t>
            </a:r>
            <a:r>
              <a:rPr lang="en-US" altLang="ko-KR" sz="6600" b="1" dirty="0"/>
              <a:t>Regression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2449008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9742992" y="3198598"/>
            <a:ext cx="2449008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9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872994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공부시간과 점수 구현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11193" y="980101"/>
            <a:ext cx="5480807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A0FF4C5-22C3-458C-A98F-D6A2D6ED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400" y="1381655"/>
            <a:ext cx="4489200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872994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공부시간과 점수 구현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11193" y="980101"/>
            <a:ext cx="5480807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5E84B45-E1B8-49CE-9FCE-1CA37407E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51" y="1398526"/>
            <a:ext cx="7206097" cy="52186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E37C452-A3F7-4A3F-84D9-D3E042F38A23}"/>
              </a:ext>
            </a:extLst>
          </p:cNvPr>
          <p:cNvSpPr/>
          <p:nvPr/>
        </p:nvSpPr>
        <p:spPr>
          <a:xfrm>
            <a:off x="3036815" y="2255330"/>
            <a:ext cx="5872994" cy="112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구현하기</a:t>
            </a:r>
          </a:p>
        </p:txBody>
      </p:sp>
    </p:spTree>
    <p:extLst>
      <p:ext uri="{BB962C8B-B14F-4D97-AF65-F5344CB8AC3E}">
        <p14:creationId xmlns:p14="http://schemas.microsoft.com/office/powerpoint/2010/main" val="43692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5006</TotalTime>
  <Words>342</Words>
  <Application>Microsoft Office PowerPoint</Application>
  <PresentationFormat>와이드스크린</PresentationFormat>
  <Paragraphs>80</Paragraphs>
  <Slides>39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Cambria Math</vt:lpstr>
      <vt:lpstr>Office 테마</vt:lpstr>
      <vt:lpstr>파이토치를 이용한 딥러닝</vt:lpstr>
      <vt:lpstr>목차</vt:lpstr>
      <vt:lpstr>PowerPoint 프레젠테이션</vt:lpstr>
      <vt:lpstr>Colab 사용하기</vt:lpstr>
      <vt:lpstr>Colab 사용하기</vt:lpstr>
      <vt:lpstr>Colab 사용하기</vt:lpstr>
      <vt:lpstr>PowerPoint 프레젠테이션</vt:lpstr>
      <vt:lpstr>공부시간과 점수 구현</vt:lpstr>
      <vt:lpstr>공부시간과 점수 구현</vt:lpstr>
      <vt:lpstr>데이터를 직접 생성</vt:lpstr>
      <vt:lpstr>데이터를 직접 생성</vt:lpstr>
      <vt:lpstr>PowerPoint 프레젠테이션</vt:lpstr>
      <vt:lpstr>텐서</vt:lpstr>
      <vt:lpstr>텐서 만들기</vt:lpstr>
      <vt:lpstr>배열 혹은 리스트로 부터 텐서 만들기</vt:lpstr>
      <vt:lpstr>특정한 값의 텐서 만들기</vt:lpstr>
      <vt:lpstr>랜덤한 값을 가지는 텐서 만들기</vt:lpstr>
      <vt:lpstr>텐서 차원 변환</vt:lpstr>
      <vt:lpstr>텐서 차원 변환</vt:lpstr>
      <vt:lpstr>텐서 결합 및 분할</vt:lpstr>
      <vt:lpstr>텐서 결합 및 분할</vt:lpstr>
      <vt:lpstr>텐서 결합 및 분할</vt:lpstr>
      <vt:lpstr>텐서 결합 및 분할</vt:lpstr>
      <vt:lpstr>텐서 결합 및 분할</vt:lpstr>
      <vt:lpstr>텐서 결합 및 분할</vt:lpstr>
      <vt:lpstr>텐서 값 가져오기</vt:lpstr>
      <vt:lpstr>GPU사용</vt:lpstr>
      <vt:lpstr>GPU사용</vt:lpstr>
      <vt:lpstr>GPU사용</vt:lpstr>
      <vt:lpstr>GPU사용</vt:lpstr>
      <vt:lpstr>GPU사용</vt:lpstr>
      <vt:lpstr>autograd</vt:lpstr>
      <vt:lpstr>autograd</vt:lpstr>
      <vt:lpstr>PowerPoint 프레젠테이션</vt:lpstr>
      <vt:lpstr>Linear Regression</vt:lpstr>
      <vt:lpstr>Linear Regression</vt:lpstr>
      <vt:lpstr>Linear Regression</vt:lpstr>
      <vt:lpstr>Linear Regression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Programing</dc:title>
  <dc:creator>김 상묵</dc:creator>
  <cp:lastModifiedBy>김 상묵</cp:lastModifiedBy>
  <cp:revision>84</cp:revision>
  <dcterms:created xsi:type="dcterms:W3CDTF">2019-07-12T12:47:24Z</dcterms:created>
  <dcterms:modified xsi:type="dcterms:W3CDTF">2019-08-23T06:33:29Z</dcterms:modified>
</cp:coreProperties>
</file>