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5" r:id="rId3"/>
    <p:sldId id="469" r:id="rId4"/>
    <p:sldId id="499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29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F7745-4ED2-4472-A19B-C237ADDF22A8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4A85E-4ABB-4B62-AF39-C5D6E78B0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3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4C598-87B6-492D-9A25-BCC56516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F8B35-F323-45A0-ABF4-36559F7C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6A741-06B0-44D7-B713-56D73282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87971-5D9A-48D7-BA46-29B49B28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61BD-B19B-4667-96F1-AB30C76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62547-31FA-4D4B-A924-74482376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519D6-6677-4E6D-A981-5D6AFE92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BB255-04AB-422F-B8FF-C89FFB23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3BBAD-5BB6-4699-9366-0775BE04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4123F-1B39-4D80-BB3C-6A8B4966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3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E746D7-4F05-4C0E-9CDA-188FDBF8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93CCE-C431-4FC2-BFB4-31AE5249C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55585-6733-4672-B7E6-57BF9D54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BF819-8BDB-492D-9842-D2BDE23F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8D728-EEBC-42E0-B57F-1B21FF48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8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0FBB-C081-470A-83DD-88EEFA9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3DCD8-1CCC-4042-BA69-9778B008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19E0F-E97B-409F-AE4B-0AFB868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020E-2AA7-42BF-86A0-03BDA4B7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3636F-6A7C-4D0B-8F0F-2B40D53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9F5A7-BC00-4303-B4CE-7CBB61A5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4A028-84C8-4BAC-AC28-03E242BE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34201-03E7-4F47-9CDA-EE3BA263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93015-A3F2-4703-9170-96A8D515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CAB44-5D8D-4F89-9CF3-010A2FD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2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F40BC-3434-455A-9964-6E2315A9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7125-EB87-440B-968E-8A0289C86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F619F-D939-4163-8FE7-52F454E3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703EC-5517-40D0-BB22-AE37344F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4B3BA-C412-411C-BDA4-60D594BB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6623C-5438-4FF0-BA14-3072329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4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60D40-6323-410B-AF36-9AA9E44E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20CF0-31A2-48D0-BA85-A1CC7ADA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984C8-EECD-4B73-A570-07E56DDC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A829-1911-4B8F-AB25-3BBAC31A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2DB237-572C-4285-8D9C-E31D861E7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BB05E-46F5-4AB5-AFF9-6F99880B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C6E44A-1A3B-4990-A6B2-1A47A6E0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DB3FCC-A382-4DC8-99D4-27530C96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3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AC035-65FF-4652-8B4A-96CACE93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A4E7B-1D76-4CFD-8B01-A1C7A20B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47E1A-AC4D-4896-A51F-15E4912B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A93006-85FB-4C54-88F9-5642B37F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EA3FB-3ED0-42CD-9772-22FFC5AA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057CC5-360A-4830-80DE-04D1F28A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67685-A854-4BDC-A78D-6C19776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4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1CFF-F8B3-4760-AECC-FA8252E9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95C49-BF78-4ED9-BD14-60B6318D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FD4DA-B955-4241-B5F5-549D3F25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22D4B-D89B-46D9-BE75-6B7E4053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55B1-96B2-431D-9D25-5857AB55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28438-D542-4B78-AE68-794FDC96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7EDC2-1A4E-447C-9E6C-85BA739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4D2501-20F4-4B2A-9E57-20A9BD2D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EAB25-FEDC-405B-8689-1D8404BB3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7AB35-BDDC-4D6D-815E-8A964C0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6D51C-D324-403C-B43C-587BB1C2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8BEF8-6CB8-4100-8CE3-FBAD1519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616C6-A43C-4678-ADAC-4F2044E4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D1D92-97DF-4FB8-8900-E94B0710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B8022-9C8D-4110-844E-C0D39D624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3A5-C0AE-425F-B913-846BE8AADABA}" type="datetimeFigureOut">
              <a:rPr lang="ko-KR" altLang="en-US" smtClean="0"/>
              <a:t>2019-10-03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4C41B-AB9C-41CD-AF08-2D64809E5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B9002-2446-475B-AC09-A67F1349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34DC3-9EF1-46AD-85E5-17B1394C9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err="1"/>
              <a:t>파이토치를</a:t>
            </a:r>
            <a:r>
              <a:rPr lang="ko-KR" altLang="en-US" sz="5400" b="1" dirty="0"/>
              <a:t> 이용한</a:t>
            </a:r>
            <a:br>
              <a:rPr lang="en-US" altLang="ko-KR" sz="5400" b="1" dirty="0"/>
            </a:br>
            <a:r>
              <a:rPr lang="ko-KR" altLang="en-US" sz="5400" b="1" dirty="0" err="1"/>
              <a:t>딥러닝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A9308-581C-4533-A555-DD8582DD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415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Optimizer &amp; Regularization (</a:t>
            </a:r>
            <a:r>
              <a:rPr lang="ko-KR" altLang="en-US" sz="3600" dirty="0"/>
              <a:t>실습</a:t>
            </a:r>
            <a:r>
              <a:rPr lang="en-US" altLang="ko-KR" sz="3600" dirty="0"/>
              <a:t>)</a:t>
            </a:r>
          </a:p>
          <a:p>
            <a:endParaRPr lang="en-US" altLang="ko-KR" sz="2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강사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김상묵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8CC29D-1319-4C29-9208-69FCBCEB120E}"/>
              </a:ext>
            </a:extLst>
          </p:cNvPr>
          <p:cNvSpPr/>
          <p:nvPr/>
        </p:nvSpPr>
        <p:spPr>
          <a:xfrm>
            <a:off x="0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1FF97C-206F-41E0-B49E-6C5A0E9A0B40}"/>
              </a:ext>
            </a:extLst>
          </p:cNvPr>
          <p:cNvSpPr/>
          <p:nvPr/>
        </p:nvSpPr>
        <p:spPr>
          <a:xfrm>
            <a:off x="9145406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3507299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Simple GAN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345497" y="980101"/>
            <a:ext cx="7846503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035342A-4378-4497-84D2-FCD3E8177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12" y="1690688"/>
            <a:ext cx="1524000" cy="1371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71BC9E-9AC5-4710-ABC6-21D5E62BA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365443"/>
            <a:ext cx="3219450" cy="1028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3886BC-F154-4314-86EC-52AF80FE8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911" y="1498724"/>
            <a:ext cx="6589773" cy="42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3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3507299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Simple GAN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345497" y="980101"/>
            <a:ext cx="7846503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CEBC6A3-81BE-45A1-9FBF-BAA6377D3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642883"/>
            <a:ext cx="40290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4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3507299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Simple GAN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345497" y="980101"/>
            <a:ext cx="7846503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9566CFE-547F-470D-99AD-C7896E53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819293"/>
            <a:ext cx="4541102" cy="45045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48691E-8E4F-4E1B-AB11-D2ADA2459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870" y="1819293"/>
            <a:ext cx="3755756" cy="450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6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3507299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Simple GAN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345497" y="980101"/>
            <a:ext cx="7846503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B731BB6-133E-4D46-A395-E4FC03C3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686539"/>
            <a:ext cx="65817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80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5014614" y="2875001"/>
            <a:ext cx="2162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Q&amp;A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F814C-9EA5-4A23-AC1A-AE706725BECE}"/>
              </a:ext>
            </a:extLst>
          </p:cNvPr>
          <p:cNvSpPr/>
          <p:nvPr/>
        </p:nvSpPr>
        <p:spPr>
          <a:xfrm>
            <a:off x="7285149" y="3198597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6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AutoEncoder</a:t>
            </a:r>
            <a:endParaRPr lang="en-US" altLang="ko-KR" dirty="0"/>
          </a:p>
          <a:p>
            <a:pPr fontAlgn="base"/>
            <a:r>
              <a:rPr lang="en-US" altLang="ko-KR" dirty="0"/>
              <a:t>GAN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3699545" y="92269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E873ED-623A-4E24-84A8-C742F9CB333A}"/>
              </a:ext>
            </a:extLst>
          </p:cNvPr>
          <p:cNvSpPr/>
          <p:nvPr/>
        </p:nvSpPr>
        <p:spPr>
          <a:xfrm>
            <a:off x="2107035" y="92221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8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3390772" y="2875002"/>
            <a:ext cx="53762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err="1"/>
              <a:t>AutoEncoder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3390772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8801226" y="3198598"/>
            <a:ext cx="3390773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7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5906551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Simple </a:t>
            </a:r>
            <a:r>
              <a:rPr lang="en-US" altLang="ko-KR" b="1" dirty="0" err="1"/>
              <a:t>AutoEncoder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44749" y="980101"/>
            <a:ext cx="544725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C616619-9325-464C-A229-E56E2FA0B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76612"/>
            <a:ext cx="3638550" cy="3324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498EF6-7BF9-4E50-BF62-0DD2B377C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827" y="1976612"/>
            <a:ext cx="48291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5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5906551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Simple </a:t>
            </a:r>
            <a:r>
              <a:rPr lang="en-US" altLang="ko-KR" b="1" dirty="0" err="1"/>
              <a:t>AutoEncoder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44749" y="980101"/>
            <a:ext cx="544725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4A02708-6F5E-4275-9B87-1ABC1AD7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690688"/>
            <a:ext cx="3818811" cy="17383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D2C395-EE54-4AC8-A4DE-793838FB2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4387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5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5906551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Simple </a:t>
            </a:r>
            <a:r>
              <a:rPr lang="en-US" altLang="ko-KR" b="1" dirty="0" err="1"/>
              <a:t>AutoEncoder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44749" y="980101"/>
            <a:ext cx="544725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3277F6A-CF93-4A57-976D-67700970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009164"/>
            <a:ext cx="4136474" cy="5424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269EAC-FC10-4D62-9EB0-5BAD8F43C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969" y="2009164"/>
            <a:ext cx="60579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3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5062704" y="2875002"/>
            <a:ext cx="20665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GAN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-1" y="3198598"/>
            <a:ext cx="5062703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7129296" y="3198598"/>
            <a:ext cx="5062704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37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549244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Simple GAN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387443" y="980101"/>
            <a:ext cx="7804557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8EA0795-9003-46D8-98E4-0991FEC05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762125"/>
            <a:ext cx="4953000" cy="3333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47798D-A352-43D5-9D70-69BF175B0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73" y="1762125"/>
            <a:ext cx="28289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3507299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Simple GAN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345497" y="980101"/>
            <a:ext cx="7846503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D022184-28BA-44D5-81B0-7E8F59EE3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862137"/>
            <a:ext cx="4181475" cy="3133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70C076-D643-4569-A35C-1601C17F9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749" y="1862137"/>
            <a:ext cx="42957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8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8595</TotalTime>
  <Words>37</Words>
  <Application>Microsoft Office PowerPoint</Application>
  <PresentationFormat>와이드스크린</PresentationFormat>
  <Paragraphs>19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파이토치를 이용한 딥러닝</vt:lpstr>
      <vt:lpstr>목차</vt:lpstr>
      <vt:lpstr>PowerPoint 프레젠테이션</vt:lpstr>
      <vt:lpstr>Simple AutoEncoder</vt:lpstr>
      <vt:lpstr>Simple AutoEncoder</vt:lpstr>
      <vt:lpstr>Simple AutoEncoder</vt:lpstr>
      <vt:lpstr>PowerPoint 프레젠테이션</vt:lpstr>
      <vt:lpstr>Simple GAN</vt:lpstr>
      <vt:lpstr>Simple GAN</vt:lpstr>
      <vt:lpstr>Simple GAN</vt:lpstr>
      <vt:lpstr>Simple GAN</vt:lpstr>
      <vt:lpstr>Simple GAN</vt:lpstr>
      <vt:lpstr>Simple GAN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Programing</dc:title>
  <dc:creator>김 상묵</dc:creator>
  <cp:lastModifiedBy>김 상묵</cp:lastModifiedBy>
  <cp:revision>133</cp:revision>
  <dcterms:created xsi:type="dcterms:W3CDTF">2019-07-12T12:47:24Z</dcterms:created>
  <dcterms:modified xsi:type="dcterms:W3CDTF">2019-10-03T09:05:28Z</dcterms:modified>
</cp:coreProperties>
</file>