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417" r:id="rId4"/>
    <p:sldId id="420" r:id="rId5"/>
    <p:sldId id="421" r:id="rId6"/>
    <p:sldId id="423" r:id="rId7"/>
    <p:sldId id="424" r:id="rId8"/>
    <p:sldId id="418" r:id="rId9"/>
    <p:sldId id="419" r:id="rId10"/>
    <p:sldId id="425" r:id="rId11"/>
    <p:sldId id="25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22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Dahz2ppTY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amalab.tistory.com/116" TargetMode="External"/><Relationship Id="rId2" Type="http://schemas.openxmlformats.org/officeDocument/2006/relationships/hyperlink" Target="https://excelsior-cjh.tistory.com/1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AutoEncoder</a:t>
            </a:r>
            <a:r>
              <a:rPr lang="en-US" altLang="ko-KR" sz="3600" dirty="0"/>
              <a:t> &amp;</a:t>
            </a:r>
            <a:r>
              <a:rPr lang="ko-KR" altLang="en-US" sz="3600" dirty="0"/>
              <a:t> </a:t>
            </a:r>
            <a:r>
              <a:rPr lang="en-US" altLang="ko-KR" sz="3600" dirty="0"/>
              <a:t>GAN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24743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AutoEncoder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462942" y="980101"/>
            <a:ext cx="772905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552F9D-EFA9-4ED8-BCF5-BF14ADC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AutoEncoder</a:t>
            </a:r>
            <a:r>
              <a:rPr lang="ko-KR" altLang="en-US" dirty="0"/>
              <a:t>에서는 </a:t>
            </a:r>
            <a:r>
              <a:rPr lang="en-US" altLang="ko-KR" dirty="0"/>
              <a:t>Input Data</a:t>
            </a:r>
            <a:r>
              <a:rPr lang="ko-KR" altLang="en-US" dirty="0"/>
              <a:t>와 </a:t>
            </a:r>
            <a:r>
              <a:rPr lang="en-US" altLang="ko-KR" dirty="0"/>
              <a:t>Output Data</a:t>
            </a:r>
            <a:r>
              <a:rPr lang="ko-KR" altLang="en-US" dirty="0"/>
              <a:t>가 같은 것으로 하여 네트워크를 학습 시킴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네트워크는 훨씬 더 복잡하게 응용이 가능하고</a:t>
            </a:r>
            <a:r>
              <a:rPr lang="en-US" altLang="ko-KR" dirty="0"/>
              <a:t>, non-linear problem solving</a:t>
            </a:r>
            <a:r>
              <a:rPr lang="ko-KR" altLang="en-US" dirty="0"/>
              <a:t>에서도 아주 좋은 성능을 보여줌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64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62704" y="2875002"/>
            <a:ext cx="20665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GAN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5062704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7129295" y="3198598"/>
            <a:ext cx="506270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28163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466363" y="980101"/>
            <a:ext cx="972563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552F9D-EFA9-4ED8-BCF5-BF14ADC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GAN</a:t>
            </a:r>
            <a:r>
              <a:rPr lang="ko-KR" altLang="en-US" dirty="0"/>
              <a:t>은 ‘</a:t>
            </a:r>
            <a:r>
              <a:rPr lang="en-US" altLang="ko-KR" dirty="0"/>
              <a:t>Generative Adversarial Network’</a:t>
            </a:r>
            <a:r>
              <a:rPr lang="ko-KR" altLang="en-US" dirty="0"/>
              <a:t>의 약자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Generative: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r>
              <a:rPr lang="ko-KR" altLang="en-US" dirty="0"/>
              <a:t>모델을 의미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Adversarial: </a:t>
            </a:r>
            <a:r>
              <a:rPr lang="ko-KR" altLang="en-US" dirty="0"/>
              <a:t>두 개의 모델을 적대적으로 경쟁시키며 발전 시킴을 의미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Network: </a:t>
            </a:r>
            <a:r>
              <a:rPr lang="ko-KR" altLang="en-US" dirty="0"/>
              <a:t>인공신경망으로 만들어 졌음을 의미</a:t>
            </a:r>
          </a:p>
        </p:txBody>
      </p:sp>
    </p:spTree>
    <p:extLst>
      <p:ext uri="{BB962C8B-B14F-4D97-AF65-F5344CB8AC3E}">
        <p14:creationId xmlns:p14="http://schemas.microsoft.com/office/powerpoint/2010/main" val="277207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89183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Adversarial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127383" y="980101"/>
            <a:ext cx="806461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3EC4C8B-BCEC-4135-8384-9FDF5AD8A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5" y="2569295"/>
            <a:ext cx="4925037" cy="24756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9CC6C94A-B45A-4F4D-B846-8C2936A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464" y="1825625"/>
            <a:ext cx="515433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600" b="1" dirty="0"/>
              <a:t>위조지폐범과 경찰 예제</a:t>
            </a:r>
            <a:endParaRPr lang="en-US" altLang="ko-KR" sz="3600" b="1" dirty="0"/>
          </a:p>
          <a:p>
            <a:pPr>
              <a:lnSpc>
                <a:spcPct val="100000"/>
              </a:lnSpc>
            </a:pPr>
            <a:r>
              <a:rPr lang="ko-KR" altLang="en-US" dirty="0"/>
              <a:t>위조 지폐범은 경찰을 속이기 위해서 점점 지폐 위조 제조 기술을 발전 시킴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경찰은 위조지폐범을 잡기 위해서 점점 위폐를 찾는 기술을 발전 시킴</a:t>
            </a:r>
          </a:p>
        </p:txBody>
      </p:sp>
    </p:spTree>
    <p:extLst>
      <p:ext uri="{BB962C8B-B14F-4D97-AF65-F5344CB8AC3E}">
        <p14:creationId xmlns:p14="http://schemas.microsoft.com/office/powerpoint/2010/main" val="416305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28163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466363" y="980101"/>
            <a:ext cx="972563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552F9D-EFA9-4ED8-BCF5-BF14ADC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GAN</a:t>
            </a:r>
            <a:r>
              <a:rPr lang="ko-KR" altLang="en-US" dirty="0"/>
              <a:t>은 위조 지폐범에 해당하는 생성자</a:t>
            </a:r>
            <a:r>
              <a:rPr lang="en-US" altLang="ko-KR" dirty="0"/>
              <a:t>(Generator)</a:t>
            </a:r>
            <a:r>
              <a:rPr lang="ko-KR" altLang="en-US" dirty="0"/>
              <a:t>와 경찰에 해당하는 </a:t>
            </a:r>
            <a:r>
              <a:rPr lang="ko-KR" altLang="en-US" dirty="0" err="1"/>
              <a:t>구분자</a:t>
            </a:r>
            <a:r>
              <a:rPr lang="en-US" altLang="ko-KR" dirty="0"/>
              <a:t>(discriminator)</a:t>
            </a:r>
            <a:r>
              <a:rPr lang="ko-KR" altLang="en-US" dirty="0"/>
              <a:t>를 경쟁적으로 학습 시킴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생성자의 목적은 그럴듯한 가짜 데이터를 만들어서 구분자를 속임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구분자의 목적은 생성자가 만든 가짜 데이터와 진짜 데이터를 구분하는 것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둘을 학습 시키면서 진짜와 구분할 수 없는 가짜를 생성</a:t>
            </a:r>
          </a:p>
        </p:txBody>
      </p:sp>
    </p:spTree>
    <p:extLst>
      <p:ext uri="{BB962C8B-B14F-4D97-AF65-F5344CB8AC3E}">
        <p14:creationId xmlns:p14="http://schemas.microsoft.com/office/powerpoint/2010/main" val="84818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28163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466363" y="980101"/>
            <a:ext cx="972563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8F552F9D-EFA9-4ED8-BCF5-BF14ADC7A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Generative model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dirty="0"/>
                  <a:t>는 우리가 갖고 있는 </a:t>
                </a:r>
                <a:r>
                  <a:rPr lang="en-US" altLang="ko-KR" dirty="0"/>
                  <a:t>data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distribution</a:t>
                </a:r>
                <a:r>
                  <a:rPr lang="ko-KR" altLang="en-US" dirty="0"/>
                  <a:t>을 알아내려고 노력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만약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dirty="0"/>
                  <a:t>가 정확히 </a:t>
                </a:r>
                <a:r>
                  <a:rPr lang="en-US" altLang="ko-KR" dirty="0"/>
                  <a:t>data distribution</a:t>
                </a:r>
                <a:r>
                  <a:rPr lang="ko-KR" altLang="en-US" dirty="0"/>
                  <a:t>을 모사할 수 있다면 거기서 뽑은 </a:t>
                </a:r>
                <a:r>
                  <a:rPr lang="en-US" altLang="ko-KR" dirty="0"/>
                  <a:t>sample</a:t>
                </a:r>
                <a:r>
                  <a:rPr lang="ko-KR" altLang="en-US" dirty="0"/>
                  <a:t>은 완벽히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와 구별할 수 없게 됨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한편 </a:t>
                </a:r>
                <a:r>
                  <a:rPr lang="en-US" altLang="ko-KR" dirty="0"/>
                  <a:t>discriminator model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dirty="0"/>
                  <a:t>는 현재 자기가 보고 있는 </a:t>
                </a:r>
                <a:r>
                  <a:rPr lang="en-US" altLang="ko-KR" dirty="0"/>
                  <a:t>sample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training data</a:t>
                </a:r>
                <a:r>
                  <a:rPr lang="ko-KR" altLang="en-US" dirty="0"/>
                  <a:t>에서 온 것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진짜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인 지 혹은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로부터 만들어진 것인 지를 구별하여 각각의 경우에 대한 확률을 </a:t>
                </a:r>
                <a:r>
                  <a:rPr lang="en-US" altLang="ko-KR" dirty="0"/>
                  <a:t>estimate</a:t>
                </a:r>
                <a:r>
                  <a:rPr lang="ko-KR" altLang="en-US" dirty="0"/>
                  <a:t>함</a:t>
                </a:r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8F552F9D-EFA9-4ED8-BCF5-BF14ADC7A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40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28163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466363" y="980101"/>
            <a:ext cx="972563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552F9D-EFA9-4ED8-BCF5-BF14ADC7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74715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D </a:t>
            </a:r>
            <a:r>
              <a:rPr lang="ko-KR" altLang="en-US" dirty="0"/>
              <a:t>의 입장에서는 </a:t>
            </a:r>
            <a:r>
              <a:rPr lang="en-US" altLang="ko-KR" dirty="0"/>
              <a:t>data</a:t>
            </a:r>
            <a:r>
              <a:rPr lang="ko-KR" altLang="en-US" dirty="0"/>
              <a:t>로부터 뽑은 </a:t>
            </a:r>
            <a:r>
              <a:rPr lang="en-US" altLang="ko-KR" dirty="0"/>
              <a:t>sample x</a:t>
            </a:r>
            <a:r>
              <a:rPr lang="ko-KR" altLang="en-US" dirty="0"/>
              <a:t>는 </a:t>
            </a:r>
            <a:r>
              <a:rPr lang="en-US" altLang="ko-KR" dirty="0"/>
              <a:t>D(x)=1</a:t>
            </a:r>
            <a:r>
              <a:rPr lang="ko-KR" altLang="en-US" dirty="0"/>
              <a:t>이 되고</a:t>
            </a:r>
            <a:r>
              <a:rPr lang="en-US" altLang="ko-KR" dirty="0"/>
              <a:t>, G</a:t>
            </a:r>
            <a:r>
              <a:rPr lang="ko-KR" altLang="en-US" dirty="0"/>
              <a:t>에 임의의 </a:t>
            </a:r>
            <a:r>
              <a:rPr lang="en-US" altLang="ko-KR" dirty="0"/>
              <a:t>noise distribution</a:t>
            </a:r>
            <a:r>
              <a:rPr lang="ko-KR" altLang="en-US" dirty="0"/>
              <a:t>으로부터 뽑은 </a:t>
            </a:r>
            <a:r>
              <a:rPr lang="en-US" altLang="ko-KR" dirty="0"/>
              <a:t>input z </a:t>
            </a:r>
            <a:r>
              <a:rPr lang="ko-KR" altLang="en-US" dirty="0"/>
              <a:t>넣고 만들어진  </a:t>
            </a:r>
            <a:r>
              <a:rPr lang="en-US" altLang="ko-KR" dirty="0"/>
              <a:t>sample</a:t>
            </a:r>
            <a:r>
              <a:rPr lang="ko-KR" altLang="en-US" dirty="0"/>
              <a:t>에 대해서는 </a:t>
            </a:r>
            <a:r>
              <a:rPr lang="en-US" altLang="ko-KR" dirty="0"/>
              <a:t>D(G(z))=0</a:t>
            </a:r>
            <a:r>
              <a:rPr lang="ko-KR" altLang="en-US" dirty="0"/>
              <a:t>가 되도록 노력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</a:t>
            </a:r>
            <a:r>
              <a:rPr lang="ko-KR" altLang="en-US" dirty="0"/>
              <a:t>는 실수할 확률을 낮추기 위해 노력하고 반대로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가 실수할 확률을 높이기</a:t>
            </a:r>
            <a:r>
              <a:rPr lang="en-US" altLang="ko-KR" dirty="0"/>
              <a:t> </a:t>
            </a:r>
            <a:r>
              <a:rPr lang="ko-KR" altLang="en-US" dirty="0"/>
              <a:t>위해 노력하는데</a:t>
            </a:r>
            <a:r>
              <a:rPr lang="en-US" altLang="ko-KR" dirty="0"/>
              <a:t>, </a:t>
            </a:r>
            <a:r>
              <a:rPr lang="ko-KR" altLang="en-US" dirty="0"/>
              <a:t>따라서 둘을 같이 놓고 보면 </a:t>
            </a:r>
            <a:r>
              <a:rPr lang="en-US" altLang="ko-KR" b="1" dirty="0"/>
              <a:t>"minimax two-player game or minimax problem"</a:t>
            </a:r>
            <a:endParaRPr lang="ko-KR" altLang="en-US" b="1" dirty="0"/>
          </a:p>
        </p:txBody>
      </p:sp>
      <p:pic>
        <p:nvPicPr>
          <p:cNvPr id="3074" name="Picture 2" descr="https://2.bp.blogspot.com/-2AA2ws2s6xc/WHjzFO5zBbI/AAAAAAAABKw/g91OEkkxPHYKPTsfKYC5yzXn3CmH6gi_ACK4B/s400/%25EA%25B7%25B8%25EB%25A6%25BC6.PNG">
            <a:extLst>
              <a:ext uri="{FF2B5EF4-FFF2-40B4-BE49-F238E27FC236}">
                <a16:creationId xmlns:a16="http://schemas.microsoft.com/office/drawing/2014/main" id="{6D007B4B-CF34-4ACC-88E5-31FF203DC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4029"/>
            <a:ext cx="4727544" cy="340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68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28163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466363" y="980101"/>
            <a:ext cx="972563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7AA8C62-5EE2-400B-B8B1-854959C1BB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0771"/>
                <a:ext cx="10730219" cy="256383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1-</m:t>
                          </m:r>
                        </m:e>
                      </m:func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/>
              </a:p>
              <a:p>
                <a:pPr marL="0" indent="0">
                  <a:buNone/>
                </a:pPr>
                <a:endParaRPr lang="ko-KR" altLang="en-US" i="1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7AA8C62-5EE2-400B-B8B1-854959C1B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0771"/>
                <a:ext cx="10730219" cy="2563836"/>
              </a:xfrm>
              <a:blipFill>
                <a:blip r:embed="rId2"/>
                <a:stretch>
                  <a:fillRect l="-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1" name="Picture 5" descr="https://t1.daumcdn.net/cfile/tistory/99DD16395B75860434">
            <a:extLst>
              <a:ext uri="{FF2B5EF4-FFF2-40B4-BE49-F238E27FC236}">
                <a16:creationId xmlns:a16="http://schemas.microsoft.com/office/drawing/2014/main" id="{0F3264E9-12F2-4A70-BC38-35A58BA7F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66" y="2835829"/>
            <a:ext cx="9466285" cy="267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7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8317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FaceID</a:t>
            </a:r>
            <a:r>
              <a:rPr lang="en-US" altLang="ko-KR" b="1" dirty="0"/>
              <a:t>-GAN demo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006517" y="980101"/>
            <a:ext cx="618548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온라인 미디어 6" title="FaceID-GAN demo (CVPR 2018)">
            <a:hlinkClick r:id="" action="ppaction://media"/>
            <a:extLst>
              <a:ext uri="{FF2B5EF4-FFF2-40B4-BE49-F238E27FC236}">
                <a16:creationId xmlns:a16="http://schemas.microsoft.com/office/drawing/2014/main" id="{BB34AE9B-E74A-46DC-8C4C-0340B0C4145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08402" y="1769459"/>
            <a:ext cx="7775196" cy="43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8791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Reference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816991" y="980101"/>
            <a:ext cx="8375009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552F9D-EFA9-4ED8-BCF5-BF14ADC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100" dirty="0">
                <a:hlinkClick r:id="rId2"/>
              </a:rPr>
              <a:t>https://excelsior-cjh.tistory.com/167</a:t>
            </a:r>
            <a:endParaRPr lang="en-US" altLang="ko-KR" sz="1100" dirty="0"/>
          </a:p>
          <a:p>
            <a:pPr>
              <a:lnSpc>
                <a:spcPct val="100000"/>
              </a:lnSpc>
            </a:pPr>
            <a:r>
              <a:rPr lang="en-US" altLang="ko-KR" sz="1100" dirty="0">
                <a:hlinkClick r:id="rId3"/>
              </a:rPr>
              <a:t>https://yamalab.tistory.com/116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883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AutoEncoder</a:t>
            </a:r>
            <a:endParaRPr lang="en-US" altLang="ko-KR" dirty="0"/>
          </a:p>
          <a:p>
            <a:pPr fontAlgn="base"/>
            <a:r>
              <a:rPr lang="en-US" altLang="ko-KR" dirty="0"/>
              <a:t>GAN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407860" y="2875002"/>
            <a:ext cx="53762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AutoEncoder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40786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784140" y="3198598"/>
            <a:ext cx="340786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1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60678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차원 축소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598878" y="980101"/>
            <a:ext cx="859312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552F9D-EFA9-4ED8-BCF5-BF14ADC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차원이란 수학적 공간의 특정 포인트를 표현하기 위해 필요한 축의 개수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차원 축소는 데이터를 표현하는 차원의 수를 줄이는 것</a:t>
            </a:r>
          </a:p>
        </p:txBody>
      </p:sp>
    </p:spTree>
    <p:extLst>
      <p:ext uri="{BB962C8B-B14F-4D97-AF65-F5344CB8AC3E}">
        <p14:creationId xmlns:p14="http://schemas.microsoft.com/office/powerpoint/2010/main" val="108549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05961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차원의 저주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144160" y="980101"/>
            <a:ext cx="804784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552F9D-EFA9-4ED8-BCF5-BF14ADC7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43637"/>
            <a:ext cx="10872831" cy="17333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차원이 증가하면서 그것을 표현하기 위한 데이터 양이 기하급수적으로 증가함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변수의 수가 늘어나 차원이 커지면서 발생하는 문제를 차원의 저주라 함</a:t>
            </a:r>
            <a:endParaRPr lang="en-US" altLang="ko-KR" dirty="0"/>
          </a:p>
        </p:txBody>
      </p:sp>
      <p:pic>
        <p:nvPicPr>
          <p:cNvPr id="8196" name="Picture 4" descr="https://t1.daumcdn.net/cfile/tistory/99FF9F335B8A484A31">
            <a:extLst>
              <a:ext uri="{FF2B5EF4-FFF2-40B4-BE49-F238E27FC236}">
                <a16:creationId xmlns:a16="http://schemas.microsoft.com/office/drawing/2014/main" id="{F9044323-B604-4713-A4BD-12DD504DC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65" y="1642883"/>
            <a:ext cx="7810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6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05961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차원의 저주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144160" y="980101"/>
            <a:ext cx="804784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2B876-3387-4437-92B9-CEEEBD57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차원이 커질수록 분석을 위한 최소한의 필요 데이터의 수가 </a:t>
            </a:r>
            <a:br>
              <a:rPr lang="en-US" altLang="ko-KR" dirty="0"/>
            </a:br>
            <a:r>
              <a:rPr lang="ko-KR" altLang="en-US" dirty="0"/>
              <a:t>증가</a:t>
            </a:r>
            <a:endParaRPr lang="en-US" altLang="ko-KR" dirty="0"/>
          </a:p>
          <a:p>
            <a:r>
              <a:rPr lang="ko-KR" altLang="en-US" dirty="0"/>
              <a:t>이러한 데이터를 이용해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알고리즘을 학습 </a:t>
            </a:r>
            <a:r>
              <a:rPr lang="ko-KR" altLang="en-US" dirty="0" err="1"/>
              <a:t>하게되면</a:t>
            </a:r>
            <a:r>
              <a:rPr lang="ko-KR" altLang="en-US" dirty="0"/>
              <a:t> 모델이 복잡해짐</a:t>
            </a:r>
            <a:endParaRPr lang="en-US" altLang="ko-KR" dirty="0"/>
          </a:p>
          <a:p>
            <a:r>
              <a:rPr lang="ko-KR" altLang="en-US" dirty="0"/>
              <a:t>이러한 문제를 차원 축소로 해결할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33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89319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기존의 방법들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731391" y="980101"/>
            <a:ext cx="7460609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2B876-3387-4437-92B9-CEEEBD57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경우</a:t>
            </a:r>
            <a:r>
              <a:rPr lang="en-US" altLang="ko-KR" dirty="0"/>
              <a:t> </a:t>
            </a:r>
            <a:r>
              <a:rPr lang="ko-KR" altLang="en-US" dirty="0"/>
              <a:t>성능이 그다지 뛰어나지 않다는 단점</a:t>
            </a:r>
            <a:endParaRPr lang="en-US" altLang="ko-KR" dirty="0"/>
          </a:p>
          <a:p>
            <a:r>
              <a:rPr lang="en-US" altLang="ko-KR" dirty="0"/>
              <a:t>SVD</a:t>
            </a:r>
            <a:r>
              <a:rPr lang="ko-KR" altLang="en-US" dirty="0"/>
              <a:t>는 데이터가 </a:t>
            </a:r>
            <a:r>
              <a:rPr lang="en-US" altLang="ko-KR" dirty="0"/>
              <a:t>Linear</a:t>
            </a:r>
            <a:r>
              <a:rPr lang="ko-KR" altLang="en-US" dirty="0"/>
              <a:t>한 상황에서만 잘 동작한다는 단점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다른 방법으로 눈을 돌린 것이 바로 </a:t>
            </a:r>
            <a:r>
              <a:rPr lang="en-US" altLang="ko-KR" dirty="0"/>
              <a:t>DL </a:t>
            </a:r>
            <a:r>
              <a:rPr lang="ko-KR" altLang="en-US" dirty="0"/>
              <a:t>기반의 차원 축소 기법</a:t>
            </a:r>
            <a:endParaRPr lang="en-US" altLang="ko-KR" dirty="0"/>
          </a:p>
          <a:p>
            <a:r>
              <a:rPr lang="ko-KR" altLang="en-US" dirty="0"/>
              <a:t>가장 </a:t>
            </a:r>
            <a:r>
              <a:rPr lang="en-US" altLang="ko-KR" dirty="0"/>
              <a:t>basic</a:t>
            </a:r>
            <a:r>
              <a:rPr lang="ko-KR" altLang="en-US" dirty="0"/>
              <a:t>한 방법이 바로 </a:t>
            </a:r>
            <a:r>
              <a:rPr lang="en-US" altLang="ko-KR" b="1" dirty="0" err="1"/>
              <a:t>AutoEncode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007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24743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AutoEncoder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462942" y="980101"/>
            <a:ext cx="772905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F552F9D-EFA9-4ED8-BCF5-BF14ADC7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AutoEncoder</a:t>
            </a:r>
            <a:r>
              <a:rPr lang="ko-KR" altLang="en-US" dirty="0"/>
              <a:t>는 차원 축소등을 위한 </a:t>
            </a:r>
            <a:r>
              <a:rPr lang="en-US" altLang="ko-KR" dirty="0"/>
              <a:t>Representation Learning </a:t>
            </a:r>
            <a:r>
              <a:rPr lang="ko-KR" altLang="en-US" dirty="0"/>
              <a:t>혹은 </a:t>
            </a:r>
            <a:r>
              <a:rPr lang="en-US" altLang="ko-KR" dirty="0"/>
              <a:t>Feature Learning</a:t>
            </a:r>
            <a:r>
              <a:rPr lang="ko-KR" altLang="en-US" dirty="0"/>
              <a:t>을 비지도 학습의 형태로 학습하는 </a:t>
            </a:r>
            <a:br>
              <a:rPr lang="en-US" altLang="ko-KR" dirty="0"/>
            </a:br>
            <a:r>
              <a:rPr lang="ko-KR" altLang="en-US" dirty="0"/>
              <a:t>신경망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Representation Learning</a:t>
            </a:r>
            <a:r>
              <a:rPr lang="ko-KR" altLang="en-US" dirty="0"/>
              <a:t>이란 데이터의 특징을 자동으로 발견하는 기법을 의미함</a:t>
            </a:r>
          </a:p>
        </p:txBody>
      </p:sp>
    </p:spTree>
    <p:extLst>
      <p:ext uri="{BB962C8B-B14F-4D97-AF65-F5344CB8AC3E}">
        <p14:creationId xmlns:p14="http://schemas.microsoft.com/office/powerpoint/2010/main" val="393354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24743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AutoEncoder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462942" y="980101"/>
            <a:ext cx="772905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autoencoder에 대한 이미지 검색결과">
            <a:extLst>
              <a:ext uri="{FF2B5EF4-FFF2-40B4-BE49-F238E27FC236}">
                <a16:creationId xmlns:a16="http://schemas.microsoft.com/office/drawing/2014/main" id="{C8F00E26-A065-47EB-871D-10E7D28C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61" y="2104461"/>
            <a:ext cx="5645878" cy="41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13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425</Words>
  <Application>Microsoft Office PowerPoint</Application>
  <PresentationFormat>와이드스크린</PresentationFormat>
  <Paragraphs>60</Paragraphs>
  <Slides>20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파이토치를 이용한 딥러닝</vt:lpstr>
      <vt:lpstr>목차</vt:lpstr>
      <vt:lpstr>PowerPoint 프레젠테이션</vt:lpstr>
      <vt:lpstr>차원 축소</vt:lpstr>
      <vt:lpstr>차원의 저주</vt:lpstr>
      <vt:lpstr>차원의 저주</vt:lpstr>
      <vt:lpstr>기존의 방법들 </vt:lpstr>
      <vt:lpstr>AutoEncoder</vt:lpstr>
      <vt:lpstr>AutoEncoder</vt:lpstr>
      <vt:lpstr>AutoEncoder</vt:lpstr>
      <vt:lpstr>PowerPoint 프레젠테이션</vt:lpstr>
      <vt:lpstr>GAN</vt:lpstr>
      <vt:lpstr>Adversarial</vt:lpstr>
      <vt:lpstr>GAN</vt:lpstr>
      <vt:lpstr>GAN</vt:lpstr>
      <vt:lpstr>GAN</vt:lpstr>
      <vt:lpstr>GAN</vt:lpstr>
      <vt:lpstr>FaceID-GAN demo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52</cp:revision>
  <dcterms:created xsi:type="dcterms:W3CDTF">2019-07-12T12:47:24Z</dcterms:created>
  <dcterms:modified xsi:type="dcterms:W3CDTF">2019-10-03T07:58:58Z</dcterms:modified>
</cp:coreProperties>
</file>