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469" r:id="rId4"/>
    <p:sldId id="499" r:id="rId5"/>
    <p:sldId id="500" r:id="rId6"/>
    <p:sldId id="501" r:id="rId7"/>
    <p:sldId id="502" r:id="rId8"/>
    <p:sldId id="259" r:id="rId9"/>
    <p:sldId id="490" r:id="rId10"/>
    <p:sldId id="428" r:id="rId11"/>
    <p:sldId id="503" r:id="rId12"/>
    <p:sldId id="504" r:id="rId13"/>
    <p:sldId id="492" r:id="rId14"/>
    <p:sldId id="505" r:id="rId15"/>
    <p:sldId id="491" r:id="rId16"/>
    <p:sldId id="506" r:id="rId17"/>
    <p:sldId id="493" r:id="rId18"/>
    <p:sldId id="494" r:id="rId19"/>
    <p:sldId id="495" r:id="rId20"/>
    <p:sldId id="496" r:id="rId21"/>
    <p:sldId id="497" r:id="rId22"/>
    <p:sldId id="498" r:id="rId23"/>
    <p:sldId id="508" r:id="rId24"/>
    <p:sldId id="2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t-park.github.io/2018-09-19/loss-cross-entropy/" TargetMode="External"/><Relationship Id="rId2" Type="http://schemas.openxmlformats.org/officeDocument/2006/relationships/hyperlink" Target="https://pytorch.org/docs/stable/n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sentiment-analysi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RNN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55629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 로드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93828" y="980101"/>
            <a:ext cx="80981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433571C-8D34-4125-87BD-B0D4AA42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3985"/>
            <a:ext cx="2895600" cy="114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65C203-715F-4FF8-95E2-D2DFB4C6E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2740025"/>
            <a:ext cx="5857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55629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 로드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93828" y="980101"/>
            <a:ext cx="80981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92C7C01-DDD9-490A-BF4C-964DE856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4862"/>
            <a:ext cx="5070075" cy="284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A35C5B-DF5C-4BC1-B839-A4AB769F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5664"/>
            <a:ext cx="5444062" cy="25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55629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 로드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93828" y="980101"/>
            <a:ext cx="80981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2705650-5DA0-4798-8482-EAB19647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78" y="1690688"/>
            <a:ext cx="4859244" cy="48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14315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Vocabulary </a:t>
            </a:r>
            <a:r>
              <a:rPr lang="ko-KR" altLang="en-US" b="1" dirty="0"/>
              <a:t>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81349" y="980101"/>
            <a:ext cx="621065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01ACD4-01F7-4ECD-A1A0-C374BFEA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953125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CF60D-A027-44E4-9BA5-C44DD393B0AE}"/>
              </a:ext>
            </a:extLst>
          </p:cNvPr>
          <p:cNvSpPr txBox="1"/>
          <p:nvPr/>
        </p:nvSpPr>
        <p:spPr>
          <a:xfrm>
            <a:off x="6937695" y="2365695"/>
            <a:ext cx="465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LABEL </a:t>
            </a:r>
            <a:r>
              <a:rPr lang="ko-KR" altLang="en-US" dirty="0"/>
              <a:t>필드로 부터 </a:t>
            </a:r>
            <a:r>
              <a:rPr lang="en-US" altLang="ko-KR" dirty="0"/>
              <a:t>Vocabulary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48051-8E9C-4996-8282-93592D930ADE}"/>
              </a:ext>
            </a:extLst>
          </p:cNvPr>
          <p:cNvSpPr txBox="1"/>
          <p:nvPr/>
        </p:nvSpPr>
        <p:spPr>
          <a:xfrm>
            <a:off x="6937695" y="4122974"/>
            <a:ext cx="398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torchtext.data.BucketIterator</a:t>
            </a:r>
            <a:r>
              <a:rPr lang="ko-KR" altLang="en-US" dirty="0"/>
              <a:t>로 부터 </a:t>
            </a:r>
            <a:br>
              <a:rPr lang="en-US" altLang="ko-KR" dirty="0"/>
            </a:br>
            <a:r>
              <a:rPr lang="ko-KR" altLang="en-US" dirty="0"/>
              <a:t>데이터 </a:t>
            </a:r>
            <a:r>
              <a:rPr lang="en-US" altLang="ko-KR" dirty="0"/>
              <a:t>Iterator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07293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14315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Vocabulary </a:t>
            </a:r>
            <a:r>
              <a:rPr lang="ko-KR" altLang="en-US" b="1" dirty="0"/>
              <a:t>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81349" y="980101"/>
            <a:ext cx="621065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C4DD4F5-DAF1-49D4-B7F6-DBF02660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18183"/>
            <a:ext cx="4557548" cy="1821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0E3C05-DBC0-4819-BF8A-92138ED3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4664"/>
            <a:ext cx="4766059" cy="18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6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69067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 빌드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07266" y="980101"/>
            <a:ext cx="858473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BE89F8A-973C-4D81-85EE-EA7E1763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705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69067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모델 빌드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07266" y="980101"/>
            <a:ext cx="858473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5B88CBE-A91E-4DAC-9320-D7D8CFF6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968735" cy="3512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0B2AE7-9A22-4789-966F-74532814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569352" cy="35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2608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Training </a:t>
            </a:r>
            <a:r>
              <a:rPr lang="ko-KR" altLang="en-US" b="1" dirty="0"/>
              <a:t>준비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664279" y="980101"/>
            <a:ext cx="752772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1A9115-9682-4BCB-BD3E-FEF0C423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4512"/>
            <a:ext cx="5019675" cy="3228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194C52-DAC4-4805-9E19-E851982DCE05}"/>
              </a:ext>
            </a:extLst>
          </p:cNvPr>
          <p:cNvSpPr/>
          <p:nvPr/>
        </p:nvSpPr>
        <p:spPr>
          <a:xfrm>
            <a:off x="2122415" y="4580388"/>
            <a:ext cx="1602297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E05D4-9084-4D81-A72C-8A7DE3EA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85" y="1642058"/>
            <a:ext cx="5309778" cy="438385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1A91F7-4F15-4288-B017-1E7128667D8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724712" y="3833985"/>
            <a:ext cx="2764873" cy="82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8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1938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정확도 계산 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0137" y="980101"/>
            <a:ext cx="653186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611817-BFB5-48E6-B1BF-4B14236E0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" t="4589" r="-1"/>
          <a:stretch/>
        </p:blipFill>
        <p:spPr>
          <a:xfrm>
            <a:off x="906011" y="1786854"/>
            <a:ext cx="5799588" cy="19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75057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</a:t>
            </a:r>
            <a:r>
              <a:rPr lang="ko-KR" altLang="en-US" b="1" dirty="0"/>
              <a:t>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88778" y="980101"/>
            <a:ext cx="760322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413E12E-8D5D-4872-BEDB-15F93D19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0653"/>
            <a:ext cx="5086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자연어 처리</a:t>
            </a:r>
            <a:endParaRPr lang="en-US" altLang="ko-KR" dirty="0"/>
          </a:p>
          <a:p>
            <a:pPr fontAlgn="base"/>
            <a:r>
              <a:rPr lang="ko-KR" altLang="en-US" dirty="0"/>
              <a:t>감성 분석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95362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평가 함수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1824" y="980101"/>
            <a:ext cx="840017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A3786A-3E2E-4FEC-AD33-CA1112CE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90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1932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학습 시간 출력 함수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157519" y="980101"/>
            <a:ext cx="603448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EBAF58-58B3-4B72-85D0-22147787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410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54256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80763" y="980101"/>
            <a:ext cx="88112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D36156E-0CDF-4034-BDF7-5A6E642F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0003"/>
            <a:ext cx="5810250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1320F5-18D7-41A9-B084-E6AC8F575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"/>
          <a:stretch/>
        </p:blipFill>
        <p:spPr>
          <a:xfrm>
            <a:off x="7090488" y="1560003"/>
            <a:ext cx="3228975" cy="25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83617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74377" y="980101"/>
            <a:ext cx="851762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2ED7A50-9587-48A9-BCA0-C278D72E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>
                <a:hlinkClick r:id="rId2"/>
              </a:rPr>
              <a:t>https://pytorch.org/docs/stable/nn.html</a:t>
            </a:r>
            <a:endParaRPr lang="en-US" altLang="ko-KR" sz="1000" dirty="0">
              <a:hlinkClick r:id="rId3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3"/>
              </a:rPr>
              <a:t>https://curt-park.github.io/2018-09-19/loss-cross-entropy/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4"/>
              </a:rPr>
              <a:t>https://github.com/bentrevett/pytorch-sentiment-analysis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1740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738624" y="2875002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자연어 처리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73862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453376" y="3198598"/>
            <a:ext cx="373862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0796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Tokenization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46165" y="980101"/>
            <a:ext cx="774583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28AD492-F25D-4B2B-9D07-D61A936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9527"/>
            <a:ext cx="9505950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541F3-EF48-4BF9-B484-67C163D154A1}"/>
              </a:ext>
            </a:extLst>
          </p:cNvPr>
          <p:cNvSpPr txBox="1"/>
          <p:nvPr/>
        </p:nvSpPr>
        <p:spPr>
          <a:xfrm>
            <a:off x="2833640" y="2969703"/>
            <a:ext cx="32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Punkt</a:t>
            </a:r>
            <a:r>
              <a:rPr lang="en-US" altLang="ko-KR" dirty="0"/>
              <a:t> Tokenizer Models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8227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7002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Lemmatization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08228" y="980101"/>
            <a:ext cx="71837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0B90D35-F6CD-440D-AE0F-5C2FA7FB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8244"/>
            <a:ext cx="8515350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FB5D6-4605-404C-B199-5B7E8F1C4221}"/>
              </a:ext>
            </a:extLst>
          </p:cNvPr>
          <p:cNvSpPr txBox="1"/>
          <p:nvPr/>
        </p:nvSpPr>
        <p:spPr>
          <a:xfrm>
            <a:off x="4337108" y="1988191"/>
            <a:ext cx="427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wordnet: </a:t>
            </a:r>
            <a:r>
              <a:rPr lang="ko-KR" altLang="en-US" b="1" dirty="0"/>
              <a:t>영어 어휘들의 데이터 베이스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AD1B0-5F51-48C0-AEC6-7ED3A9BC2045}"/>
              </a:ext>
            </a:extLst>
          </p:cNvPr>
          <p:cNvSpPr/>
          <p:nvPr/>
        </p:nvSpPr>
        <p:spPr>
          <a:xfrm>
            <a:off x="1182848" y="2751589"/>
            <a:ext cx="1655603" cy="20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E39C8C-96BD-4A6D-A2AB-0024E68A81F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838451" y="2172857"/>
            <a:ext cx="1498657" cy="6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1234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Stemming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850548" y="980101"/>
            <a:ext cx="834145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E01BD98-21E6-44BB-81B2-D846767A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843"/>
            <a:ext cx="4265998" cy="461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6FB8A-3CE0-4895-B3EC-BD5FB2F208AE}"/>
              </a:ext>
            </a:extLst>
          </p:cNvPr>
          <p:cNvSpPr txBox="1"/>
          <p:nvPr/>
        </p:nvSpPr>
        <p:spPr>
          <a:xfrm>
            <a:off x="5104198" y="1895912"/>
            <a:ext cx="22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Stopwords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770D-F9C4-41D3-9B42-80DDD8A080A9}"/>
              </a:ext>
            </a:extLst>
          </p:cNvPr>
          <p:cNvSpPr txBox="1"/>
          <p:nvPr/>
        </p:nvSpPr>
        <p:spPr>
          <a:xfrm>
            <a:off x="5104198" y="4657288"/>
            <a:ext cx="17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Stopword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73173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698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Word Embedding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05182" y="980101"/>
            <a:ext cx="638681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410618B-B4A5-43D9-A0B6-F8598DA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883"/>
            <a:ext cx="5638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1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161816" y="2875002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감성 분석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1618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030183" y="3198598"/>
            <a:ext cx="416181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99577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IMDB </a:t>
            </a:r>
            <a:r>
              <a:rPr lang="ko-KR" altLang="en-US" b="1" dirty="0"/>
              <a:t>데이터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37776" y="980101"/>
            <a:ext cx="77542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A9D9C46-9090-4E25-B76A-70297082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머신러닝</a:t>
            </a:r>
            <a:r>
              <a:rPr lang="ko-KR" altLang="en-US" dirty="0"/>
              <a:t> 분야에서 감성 분류를 테스트 해보기 위해 자주 사용되는 데이터</a:t>
            </a:r>
            <a:endParaRPr lang="en-US" altLang="ko-KR" dirty="0"/>
          </a:p>
          <a:p>
            <a:pPr fontAlgn="base"/>
            <a:r>
              <a:rPr lang="ko-KR" altLang="en-US" dirty="0"/>
              <a:t>영화 사이트 </a:t>
            </a:r>
            <a:r>
              <a:rPr lang="en-US" altLang="ko-KR" dirty="0"/>
              <a:t>IMDB</a:t>
            </a:r>
            <a:r>
              <a:rPr lang="ko-KR" altLang="en-US" dirty="0"/>
              <a:t>의 리뷰 데이터로 리뷰에 대하여 긍정적일 </a:t>
            </a:r>
            <a:br>
              <a:rPr lang="en-US" altLang="ko-KR" dirty="0"/>
            </a:br>
            <a:r>
              <a:rPr lang="ko-KR" altLang="en-US" dirty="0"/>
              <a:t>경우</a:t>
            </a:r>
            <a:r>
              <a:rPr lang="en-US" altLang="ko-KR" dirty="0"/>
              <a:t> pos(1), </a:t>
            </a:r>
            <a:r>
              <a:rPr lang="ko-KR" altLang="en-US" dirty="0"/>
              <a:t>부정적일 경우 </a:t>
            </a:r>
            <a:r>
              <a:rPr lang="en-US" altLang="ko-KR" dirty="0"/>
              <a:t>neg(0)</a:t>
            </a:r>
            <a:r>
              <a:rPr lang="ko-KR" altLang="en-US" dirty="0"/>
              <a:t>으로 레이블링이 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05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138</Words>
  <Application>Microsoft Office PowerPoint</Application>
  <PresentationFormat>와이드스크린</PresentationFormat>
  <Paragraphs>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파이토치를 이용한 딥러닝</vt:lpstr>
      <vt:lpstr>목차</vt:lpstr>
      <vt:lpstr>PowerPoint 프레젠테이션</vt:lpstr>
      <vt:lpstr>Tokenization</vt:lpstr>
      <vt:lpstr>Lemmatization</vt:lpstr>
      <vt:lpstr>Stemming</vt:lpstr>
      <vt:lpstr>Word Embedding</vt:lpstr>
      <vt:lpstr>PowerPoint 프레젠테이션</vt:lpstr>
      <vt:lpstr>IMDB 데이터 </vt:lpstr>
      <vt:lpstr>데이터 로드</vt:lpstr>
      <vt:lpstr>데이터 로드</vt:lpstr>
      <vt:lpstr>데이터 로드</vt:lpstr>
      <vt:lpstr>Vocabulary 만들기</vt:lpstr>
      <vt:lpstr>Vocabulary 만들기</vt:lpstr>
      <vt:lpstr>모델 빌드</vt:lpstr>
      <vt:lpstr>모델 빌드</vt:lpstr>
      <vt:lpstr>Training 준비</vt:lpstr>
      <vt:lpstr>정확도 계산 함수</vt:lpstr>
      <vt:lpstr>Training 함수</vt:lpstr>
      <vt:lpstr>평가 함수</vt:lpstr>
      <vt:lpstr>학습 시간 출력 함수</vt:lpstr>
      <vt:lpstr>Training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127</cp:revision>
  <dcterms:created xsi:type="dcterms:W3CDTF">2019-07-12T12:47:24Z</dcterms:created>
  <dcterms:modified xsi:type="dcterms:W3CDTF">2019-09-19T08:36:24Z</dcterms:modified>
</cp:coreProperties>
</file>