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565D-2C6F-45FB-849D-FD62470B58D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B086-AD9D-48A0-9C2E-E7E894C2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9533" y="5284177"/>
            <a:ext cx="1380392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84" y="2879479"/>
            <a:ext cx="20046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(INNER_PRODUCT)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6875" y="368176"/>
            <a:ext cx="20046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SoftMAX_LOSS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5846886" y="2708031"/>
            <a:ext cx="993530" cy="64183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3820258" y="4059848"/>
            <a:ext cx="923191" cy="6770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040062" y="1569425"/>
            <a:ext cx="923191" cy="6770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4" idx="0"/>
          </p:cNvCxnSpPr>
          <p:nvPr/>
        </p:nvCxnSpPr>
        <p:spPr>
          <a:xfrm flipH="1" flipV="1">
            <a:off x="4387362" y="4733559"/>
            <a:ext cx="492367" cy="550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026875" y="3512526"/>
            <a:ext cx="254978" cy="547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6875" y="2288197"/>
            <a:ext cx="360487" cy="591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01657" y="1001223"/>
            <a:ext cx="378072" cy="57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34708" y="3371849"/>
            <a:ext cx="1107830" cy="1909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61108" y="1001223"/>
            <a:ext cx="982543" cy="170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1</cp:revision>
  <dcterms:created xsi:type="dcterms:W3CDTF">2016-10-30T22:17:28Z</dcterms:created>
  <dcterms:modified xsi:type="dcterms:W3CDTF">2016-10-30T22:23:11Z</dcterms:modified>
</cp:coreProperties>
</file>