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3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8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F883-0E04-4A37-A5BD-C45899124F54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4CC3-64BE-435C-9444-75BA7C40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5388034" y="4133117"/>
            <a:ext cx="861646" cy="615462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5380892" y="1336429"/>
            <a:ext cx="861646" cy="615462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4118" y="2560759"/>
            <a:ext cx="1969477" cy="817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onv1(Convolution)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endCxn id="6" idx="2"/>
          </p:cNvCxnSpPr>
          <p:nvPr/>
        </p:nvCxnSpPr>
        <p:spPr>
          <a:xfrm flipV="1">
            <a:off x="5818856" y="3378444"/>
            <a:ext cx="1" cy="7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 flipH="1" flipV="1">
            <a:off x="5811715" y="1951891"/>
            <a:ext cx="7142" cy="608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89550" y="742950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blob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291" y="4950802"/>
            <a:ext cx="15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blob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2</cp:revision>
  <dcterms:created xsi:type="dcterms:W3CDTF">2016-10-30T22:05:50Z</dcterms:created>
  <dcterms:modified xsi:type="dcterms:W3CDTF">2016-10-31T00:04:13Z</dcterms:modified>
</cp:coreProperties>
</file>