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8" r:id="rId9"/>
    <p:sldId id="262" r:id="rId10"/>
    <p:sldId id="266" r:id="rId11"/>
    <p:sldId id="265" r:id="rId12"/>
    <p:sldId id="263" r:id="rId13"/>
    <p:sldId id="269" r:id="rId14"/>
    <p:sldId id="273" r:id="rId15"/>
    <p:sldId id="274" r:id="rId16"/>
    <p:sldId id="272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8B03-A1E1-452E-8FF0-D32A0E60D7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16C-BEF9-438A-8793-64AB6DCBDD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64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8B03-A1E1-452E-8FF0-D32A0E60D7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16C-BEF9-438A-8793-64AB6DCB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7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8B03-A1E1-452E-8FF0-D32A0E60D7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16C-BEF9-438A-8793-64AB6DCB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8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8B03-A1E1-452E-8FF0-D32A0E60D7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16C-BEF9-438A-8793-64AB6DCB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2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8B03-A1E1-452E-8FF0-D32A0E60D7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16C-BEF9-438A-8793-64AB6DCBDD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5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8B03-A1E1-452E-8FF0-D32A0E60D7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16C-BEF9-438A-8793-64AB6DCB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7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8B03-A1E1-452E-8FF0-D32A0E60D7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16C-BEF9-438A-8793-64AB6DCB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5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8B03-A1E1-452E-8FF0-D32A0E60D7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16C-BEF9-438A-8793-64AB6DCB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0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8B03-A1E1-452E-8FF0-D32A0E60D7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16C-BEF9-438A-8793-64AB6DCB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038B03-A1E1-452E-8FF0-D32A0E60D7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FC916C-BEF9-438A-8793-64AB6DCB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4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038B03-A1E1-452E-8FF0-D32A0E60D7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FC916C-BEF9-438A-8793-64AB6DCB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5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038B03-A1E1-452E-8FF0-D32A0E60D7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FC916C-BEF9-438A-8793-64AB6DCBDDD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607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Terror Attack in the US (1970~2015)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in-depth analysis of global terrorism database</a:t>
            </a:r>
          </a:p>
        </p:txBody>
      </p:sp>
    </p:spTree>
    <p:extLst>
      <p:ext uri="{BB962C8B-B14F-4D97-AF65-F5344CB8AC3E}">
        <p14:creationId xmlns:p14="http://schemas.microsoft.com/office/powerpoint/2010/main" val="1152258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90" y="640080"/>
            <a:ext cx="4559884" cy="5577840"/>
          </a:xfrm>
          <a:prstGeom prst="rect">
            <a:avLst/>
          </a:prstGeom>
        </p:spPr>
      </p:pic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Attack Type Over Era</a:t>
            </a:r>
          </a:p>
        </p:txBody>
      </p:sp>
    </p:spTree>
    <p:extLst>
      <p:ext uri="{BB962C8B-B14F-4D97-AF65-F5344CB8AC3E}">
        <p14:creationId xmlns:p14="http://schemas.microsoft.com/office/powerpoint/2010/main" val="29850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80"/>
            <a:ext cx="9237784" cy="3602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Target Type Over Era</a:t>
            </a:r>
          </a:p>
        </p:txBody>
      </p:sp>
    </p:spTree>
    <p:extLst>
      <p:ext uri="{BB962C8B-B14F-4D97-AF65-F5344CB8AC3E}">
        <p14:creationId xmlns:p14="http://schemas.microsoft.com/office/powerpoint/2010/main" val="311463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71028"/>
            <a:ext cx="5131653" cy="354084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91" y="675675"/>
            <a:ext cx="5118182" cy="3531545"/>
          </a:xfrm>
          <a:prstGeom prst="rect">
            <a:avLst/>
          </a:prstGeom>
        </p:spPr>
      </p:pic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75000"/>
              </a:lnSpc>
            </a:pPr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Attack Type and Target Type (Since 2000)</a:t>
            </a:r>
          </a:p>
        </p:txBody>
      </p:sp>
    </p:spTree>
    <p:extLst>
      <p:ext uri="{BB962C8B-B14F-4D97-AF65-F5344CB8AC3E}">
        <p14:creationId xmlns:p14="http://schemas.microsoft.com/office/powerpoint/2010/main" val="2617287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of WHERE</a:t>
            </a:r>
          </a:p>
        </p:txBody>
      </p:sp>
    </p:spTree>
    <p:extLst>
      <p:ext uri="{BB962C8B-B14F-4D97-AF65-F5344CB8AC3E}">
        <p14:creationId xmlns:p14="http://schemas.microsoft.com/office/powerpoint/2010/main" val="48682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effectLst/>
        </p:spPr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04" y="640081"/>
            <a:ext cx="4851990" cy="50541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Attack by Foreign Link</a:t>
            </a:r>
          </a:p>
        </p:txBody>
      </p:sp>
    </p:spTree>
    <p:extLst>
      <p:ext uri="{BB962C8B-B14F-4D97-AF65-F5344CB8AC3E}">
        <p14:creationId xmlns:p14="http://schemas.microsoft.com/office/powerpoint/2010/main" val="4247981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22" y="640081"/>
            <a:ext cx="4839354" cy="50541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Attack by Era</a:t>
            </a:r>
          </a:p>
        </p:txBody>
      </p:sp>
    </p:spTree>
    <p:extLst>
      <p:ext uri="{BB962C8B-B14F-4D97-AF65-F5344CB8AC3E}">
        <p14:creationId xmlns:p14="http://schemas.microsoft.com/office/powerpoint/2010/main" val="275348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of WHO</a:t>
            </a:r>
          </a:p>
        </p:txBody>
      </p:sp>
    </p:spTree>
    <p:extLst>
      <p:ext uri="{BB962C8B-B14F-4D97-AF65-F5344CB8AC3E}">
        <p14:creationId xmlns:p14="http://schemas.microsoft.com/office/powerpoint/2010/main" val="1201438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Terrorism Groups: World Attacks and US Attacks</a:t>
            </a:r>
          </a:p>
        </p:txBody>
      </p:sp>
    </p:spTree>
    <p:extLst>
      <p:ext uri="{BB962C8B-B14F-4D97-AF65-F5344CB8AC3E}">
        <p14:creationId xmlns:p14="http://schemas.microsoft.com/office/powerpoint/2010/main" val="3849453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effectLst/>
        </p:spPr>
      </p:sp>
      <p:sp>
        <p:nvSpPr>
          <p:cNvPr id="24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00" y="640081"/>
            <a:ext cx="6438415" cy="50541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Terrorism Groups: 20 Most Active in US</a:t>
            </a:r>
          </a:p>
        </p:txBody>
      </p:sp>
    </p:spTree>
    <p:extLst>
      <p:ext uri="{BB962C8B-B14F-4D97-AF65-F5344CB8AC3E}">
        <p14:creationId xmlns:p14="http://schemas.microsoft.com/office/powerpoint/2010/main" val="2805128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effectLst/>
        </p:spPr>
      </p:sp>
      <p:sp>
        <p:nvSpPr>
          <p:cNvPr id="24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300860"/>
            <a:ext cx="6912217" cy="37325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Terrorism Groups: 20 Most Active in World</a:t>
            </a:r>
          </a:p>
        </p:txBody>
      </p:sp>
    </p:spTree>
    <p:extLst>
      <p:ext uri="{BB962C8B-B14F-4D97-AF65-F5344CB8AC3E}">
        <p14:creationId xmlns:p14="http://schemas.microsoft.com/office/powerpoint/2010/main" val="35541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Nature of US Terror Attack Brought to Spotlight by Certain Executive Order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How does the big picture of terror attacks in the US look like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How Have The Attacks In US Changed Over Time?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Are There Any Attack Patterns By Date And Types?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Where In the US Did These Attacks Happen?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What Are the Group Affiliations of US Terror Attacks?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76501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Outlier of large loss of property and life does exist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Foreign links are not as strong as one might assume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Domestic originated attacks take a large portion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Does the executive order really help?</a:t>
            </a:r>
          </a:p>
        </p:txBody>
      </p:sp>
    </p:spTree>
    <p:extLst>
      <p:ext uri="{BB962C8B-B14F-4D97-AF65-F5344CB8AC3E}">
        <p14:creationId xmlns:p14="http://schemas.microsoft.com/office/powerpoint/2010/main" val="420982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</a:t>
            </a:r>
            <a:r>
              <a:rPr lang="en-US" dirty="0"/>
              <a:t>Global Terrorism Database (</a:t>
            </a:r>
            <a:r>
              <a:rPr lang="en-US" dirty="0"/>
              <a:t>GTD)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A terrorism incident database maintained by the National Consortium for the Study of Terrorism and Responses to Terrorism (START) at the University of Maryland, College Park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Covers terrorism incidents that happened between 1 January 1970 and 31 December 2015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Contains 156,772 incidents from the year of 1970 to the year of 2015, with 137 variables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We created a sub-date frame with 2164 US attacks and 56 variables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6766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Data Cleaning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dplyr, </a:t>
            </a:r>
            <a:r>
              <a:rPr lang="en-US" sz="2400" dirty="0" err="1"/>
              <a:t>stringr</a:t>
            </a:r>
            <a:r>
              <a:rPr lang="en-US" sz="2400" dirty="0"/>
              <a:t>, </a:t>
            </a:r>
            <a:r>
              <a:rPr lang="en-US" sz="2400" dirty="0" err="1"/>
              <a:t>lubridate</a:t>
            </a:r>
            <a:r>
              <a:rPr lang="en-US" sz="2400" dirty="0"/>
              <a:t>, purr, </a:t>
            </a:r>
            <a:r>
              <a:rPr lang="en-US" sz="2400" dirty="0" err="1"/>
              <a:t>tidyverse</a:t>
            </a:r>
            <a:r>
              <a:rPr lang="en-US" sz="2400" dirty="0"/>
              <a:t>, reshape2, </a:t>
            </a:r>
            <a:r>
              <a:rPr lang="en-US" sz="2400" dirty="0" err="1"/>
              <a:t>forcats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Visualization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ggplot2, </a:t>
            </a:r>
            <a:r>
              <a:rPr lang="en-US" sz="2400" dirty="0" err="1"/>
              <a:t>plotly</a:t>
            </a:r>
            <a:r>
              <a:rPr lang="en-US" sz="2400" dirty="0"/>
              <a:t>,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Mapping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err="1"/>
              <a:t>ggmap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563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of WHEN</a:t>
            </a:r>
          </a:p>
        </p:txBody>
      </p:sp>
    </p:spTree>
    <p:extLst>
      <p:ext uri="{BB962C8B-B14F-4D97-AF65-F5344CB8AC3E}">
        <p14:creationId xmlns:p14="http://schemas.microsoft.com/office/powerpoint/2010/main" val="170215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77442"/>
            <a:ext cx="5131653" cy="352801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91" y="675675"/>
            <a:ext cx="5118182" cy="3531545"/>
          </a:xfrm>
          <a:prstGeom prst="rect">
            <a:avLst/>
          </a:prstGeom>
        </p:spPr>
      </p:pic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 vs. World Attacks Over Years</a:t>
            </a:r>
          </a:p>
        </p:txBody>
      </p:sp>
    </p:spTree>
    <p:extLst>
      <p:ext uri="{BB962C8B-B14F-4D97-AF65-F5344CB8AC3E}">
        <p14:creationId xmlns:p14="http://schemas.microsoft.com/office/powerpoint/2010/main" val="297288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77442"/>
            <a:ext cx="5131653" cy="3528011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91" y="675675"/>
            <a:ext cx="5118182" cy="3531545"/>
          </a:xfrm>
          <a:prstGeom prst="rect">
            <a:avLst/>
          </a:prstGeom>
        </p:spPr>
      </p:pic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Attack Count and Death by Region</a:t>
            </a:r>
          </a:p>
        </p:txBody>
      </p:sp>
    </p:spTree>
    <p:extLst>
      <p:ext uri="{BB962C8B-B14F-4D97-AF65-F5344CB8AC3E}">
        <p14:creationId xmlns:p14="http://schemas.microsoft.com/office/powerpoint/2010/main" val="381001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of HOW</a:t>
            </a:r>
          </a:p>
        </p:txBody>
      </p:sp>
    </p:spTree>
    <p:extLst>
      <p:ext uri="{BB962C8B-B14F-4D97-AF65-F5344CB8AC3E}">
        <p14:creationId xmlns:p14="http://schemas.microsoft.com/office/powerpoint/2010/main" val="3333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77442"/>
            <a:ext cx="5131653" cy="352801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91" y="675675"/>
            <a:ext cx="5118182" cy="3531545"/>
          </a:xfrm>
          <a:prstGeom prst="rect">
            <a:avLst/>
          </a:prstGeom>
        </p:spPr>
      </p:pic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Attack Type and Target Type (45 Years)</a:t>
            </a:r>
          </a:p>
        </p:txBody>
      </p:sp>
    </p:spTree>
    <p:extLst>
      <p:ext uri="{BB962C8B-B14F-4D97-AF65-F5344CB8AC3E}">
        <p14:creationId xmlns:p14="http://schemas.microsoft.com/office/powerpoint/2010/main" val="1923950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300</Words>
  <Application>Microsoft Office PowerPoint</Application>
  <PresentationFormat>Widescreen</PresentationFormat>
  <Paragraphs>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Retrospect</vt:lpstr>
      <vt:lpstr>Terror Attack in the US (1970~2015)</vt:lpstr>
      <vt:lpstr>Introduction</vt:lpstr>
      <vt:lpstr>Introduction of Global Terrorism Database (GTD)</vt:lpstr>
      <vt:lpstr>R Tools</vt:lpstr>
      <vt:lpstr>Question of WHEN</vt:lpstr>
      <vt:lpstr>US vs. World Attacks Over Years</vt:lpstr>
      <vt:lpstr>Attack Count and Death by Region</vt:lpstr>
      <vt:lpstr>Question of HOW</vt:lpstr>
      <vt:lpstr>Attack Type and Target Type (45 Years)</vt:lpstr>
      <vt:lpstr>Attack Type Over Era</vt:lpstr>
      <vt:lpstr>Target Type Over Era</vt:lpstr>
      <vt:lpstr>Attack Type and Target Type (Since 2000)</vt:lpstr>
      <vt:lpstr>Question of WHERE</vt:lpstr>
      <vt:lpstr>Attack by Foreign Link</vt:lpstr>
      <vt:lpstr>Attack by Era</vt:lpstr>
      <vt:lpstr>Question of WHO</vt:lpstr>
      <vt:lpstr>Terrorism Groups: World Attacks and US Attacks</vt:lpstr>
      <vt:lpstr>Terrorism Groups: 20 Most Active in US</vt:lpstr>
      <vt:lpstr>Terrorism Groups: 20 Most Active in World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Terror Attack in the US (1970~2015)</dc:title>
  <dc:creator>chuanye ouyang</dc:creator>
  <cp:lastModifiedBy>chuanye ouyang</cp:lastModifiedBy>
  <cp:revision>6</cp:revision>
  <dcterms:created xsi:type="dcterms:W3CDTF">2017-05-03T21:21:16Z</dcterms:created>
  <dcterms:modified xsi:type="dcterms:W3CDTF">2017-05-03T22:00:18Z</dcterms:modified>
</cp:coreProperties>
</file>