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9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3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9F55-4FE4-424E-BC3C-15CDC82CD91C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63C4-1AE1-40B3-BE8D-4E81C362B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9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5722076"/>
            <a:ext cx="476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601527"/>
            <a:ext cx="11247120" cy="3941037"/>
          </a:xfrm>
        </p:spPr>
        <p:txBody>
          <a:bodyPr anchor="ctr"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обучающей программы силовой установки вертолета (двигатель ТВ3-117ВМ)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0320" y="4304439"/>
            <a:ext cx="9144000" cy="1655762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Салманов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Эльвин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1457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Ахмедов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Лютвияр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617462"/>
            <a:ext cx="10515600" cy="71151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022" y="1543236"/>
            <a:ext cx="9435353" cy="1186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декларативная, эффективная и гибкая библиотека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пользовательских интерфейсов (UI). Она позволяет вам создавать сложные UI из небольших и изолированных частей кода, называемых «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2022" y="2868799"/>
            <a:ext cx="11358283" cy="370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— JSX является расширением синтаксиса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Абсолютной необходимости использовать JSX в разработке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нет, но это рекомендуется.</a:t>
            </a: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— Компоненты это основа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 должны представлять все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компоненты. Это поможет вам поддерживать код при работе над крупномасштабными проектами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Однонаправленный поток данных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реализует односторонний поток данных, что позволяет легко реализовать логику приложения.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шаблон, который помогает сохранять данные однонаправленными.</a:t>
            </a: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Лицензия 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лицензируется в соответствии с документацией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Документация выпускается под лицензией CC BY 4.0.</a:t>
            </a:r>
          </a:p>
          <a:p>
            <a:pPr marL="0" indent="0" fontAlgn="base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55" y="929189"/>
            <a:ext cx="2414609" cy="24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80373"/>
            <a:ext cx="10515600" cy="90755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программа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69720" y="757646"/>
            <a:ext cx="10515600" cy="60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обучающей программы: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1449978"/>
            <a:ext cx="9496697" cy="54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56658" y="739663"/>
            <a:ext cx="10515600" cy="5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категориями информации о двигателе.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5" y="1278415"/>
            <a:ext cx="8307976" cy="54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82782" y="783771"/>
            <a:ext cx="11062063" cy="5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Просмотрим категории «Общие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двигателя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ТВ3-117ВМ»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1343600"/>
            <a:ext cx="8378369" cy="54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30530" y="790303"/>
            <a:ext cx="11062063" cy="5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«Общие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двигателе».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88" y="688975"/>
            <a:ext cx="5999312" cy="38568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348"/>
            <a:ext cx="5977503" cy="38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30530" y="688975"/>
            <a:ext cx="4565717" cy="82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информация двигателя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3" y="688975"/>
            <a:ext cx="5961017" cy="38398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207"/>
            <a:ext cx="6096247" cy="3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43593" y="633549"/>
            <a:ext cx="11062063" cy="620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другую категорию, например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«Устройство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от пыли (ПЗУ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)»,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«Основные элементы»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7" y="1375140"/>
            <a:ext cx="8451669" cy="54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13904" y="578167"/>
            <a:ext cx="4050874" cy="1250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о Национальной Академии Авиации.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578167"/>
            <a:ext cx="6509657" cy="42140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771"/>
            <a:ext cx="5809406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69720" y="790303"/>
            <a:ext cx="3250474" cy="5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«Контакты».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26" y="537165"/>
            <a:ext cx="6312774" cy="4060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17520"/>
            <a:ext cx="5975424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517469" y="759528"/>
            <a:ext cx="10515600" cy="5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Заключение</a:t>
            </a:r>
            <a:r>
              <a:rPr lang="ru-RU" b="1" dirty="0" smtClean="0"/>
              <a:t>.</a:t>
            </a:r>
            <a:endParaRPr lang="ru-RU" b="1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3717" y="1565969"/>
            <a:ext cx="11358283" cy="448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выпускной работы была поставлена задача: разработать обучающую программу по дисциплине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«Силовая установка вертолета (двигатель ТВ3-117ВМ)»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выполнения выпускной работы достигнуты следующие цели: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некоторые технологии для разработки обучающей системы;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Рассмотрена информация о двигателе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TB3-117BM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обучающая программа;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подсистема обучения состоит из 32 категорий, которые содержат лекции по дисциплине.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57211" y="329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800" y="1358538"/>
            <a:ext cx="10484759" cy="507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выпускной работы является разработка обучающей программы силовой установки вертолета (двигатель ТВ3-117ВМ), содержащий информацию о непосредственно самом двигателе, которой будут пользоваться кафедры «Летная эксплуатация воздушных судов» и «Летательные аппараты и авиационные двигатели», в целях обучения и подготовки студентов-пилотов. 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обучающих программ и проведен сравнительный анализ. Рассмотрены возможности HTML, CSS, JAVASCRIPT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 библиотеки 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Описана структура веб-приложения и его работа.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680" y="1319349"/>
            <a:ext cx="10484759" cy="3853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этой обучающей программы, были рассмотрены информация о двигателе  и принципы создания обучающей программы.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ыделяют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типа обучающих программ: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тренировочные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контролирующие;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наставнические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имитационные и моделирующие;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развивающие игры.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распространение получили обучающие программы первых двух типов в связи с их относительно невысокой сложностью, возможностью унификации при разработке многих блоков программ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5271" y="1397726"/>
            <a:ext cx="10484759" cy="3095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действия, выполняемые программами первых двух типов: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кадра с текстом и графическим изображением;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предъявление вопроса и меню вариантов ответа (или ожидание ввода открытого ответа);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оценка ответа;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кадра помощи при нажатии специальной клавиши.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были использованы текстовые материалы, видео и фото материалы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данном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430" y="12412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будут использованы следующие средства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для разметки интерфейса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для задания привлекательных стилей;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вёрстки адаптивных страниц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функционала страниц;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-для создания обучающей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674915"/>
            <a:ext cx="10515600" cy="71283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022" y="1543236"/>
            <a:ext cx="9435353" cy="104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язык разметки гипертекста - предназначен для создания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5959" y="2741894"/>
            <a:ext cx="11358283" cy="370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компонентами HTML являются: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Тег HTML это компонент, который командует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броузеру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выполнить определенную задачу типа создания абзаца или вставки изображения.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(или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Атрибут HTML изменяет тег. Например, можно выровнять абзац или изображение внутри тега.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Значения присваиваются атрибутам и определяют вносимые изменения. Например, если для тега используется атрибут выравнивания, то можно указать значение этого атрибута. Значения могут быть текстовыми, типа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числовыми, как например ширина и высота изображения, где значения определяют размер изображения в пикселях.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813" y="1339802"/>
            <a:ext cx="1597493" cy="15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644584"/>
            <a:ext cx="10515600" cy="6946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022" y="1543236"/>
            <a:ext cx="9435353" cy="104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язык таблиц стилей, который позволяет прикреплять стиль (например, шрифты и цвет) к структурированным документам (например, документам HTML и приложениям XML).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2022" y="2948361"/>
            <a:ext cx="11358283" cy="370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CSS-стили используются для создания и изменения стиля элементов веб-страниц и пользовательских интерфейсов, написанных на языках HTML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стиля состоит из двух частей: селектора и объявления. В HTML имена элементов нечувствительны к регистру, поэтому «h1» работает так же, как и «H1». Объявление состоит из двух частей: имя свойства (например,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значение свойства 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Селектор сообщает браузеру, какой именно элемент форматировать, а в блоке объявления (код в фигурных скобках) перечисляются форматирующие команды — свойства и их значения.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12" y="991934"/>
            <a:ext cx="1464304" cy="1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31" y="642365"/>
            <a:ext cx="10515600" cy="7072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022" y="1543236"/>
            <a:ext cx="9435353" cy="104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открытый и бесплатный HTML, CSS и JS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используется веб-разработчиками для быстрой вёрстки адаптивных дизайнов сайтов и веб-приложений.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2022" y="2868799"/>
            <a:ext cx="11358283" cy="370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из:</a:t>
            </a: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 для создания макета (обёрточных контейнеров, мощной системы сеток, гибких медиа-объектов, адаптивных утилитных классов);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для стилизации базового контента: текста, изображений, кода, таблиц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готовых компонентов: кнопок, форм, горизонтальных и вертикальных навигационных панелей, слайдеров, выпадающих списков, аккордеонов, модальных окон, всплывающих подсказок и др.;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утилитных классов для решения традиционных задач наиболее часто возникающими перед веб-разработчиками: выравнивание текста, отображение и скрытие элементов, задания цвета, фона,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отступов, и т.д.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75" y="1155920"/>
            <a:ext cx="2164456" cy="18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60" y="5711925"/>
            <a:ext cx="1383940" cy="11460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645819"/>
            <a:ext cx="10515600" cy="6706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022" y="1543236"/>
            <a:ext cx="9435353" cy="1186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объектно-ориентированным и интерпретируемым языком. Также он системно-независим (работает на любых платформах). Зачастую JS код называют "скриптами". Можно сказать, что этот язык "заточен" лишь для веб-программирования.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2022" y="2868799"/>
            <a:ext cx="11358283" cy="3706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 решаемые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полей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 (тег &lt;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до того, как они передались на сервер;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сообщения с предупреждениями;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Эффекты для выделения главных элементов и частей страницы;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Оригинальные выпадающие меню;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вычисления;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619" y="1263508"/>
            <a:ext cx="1421879" cy="1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Широкоэкранный</PresentationFormat>
  <Paragraphs>75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Создание обучающей программы силовой установки вертолета (двигатель ТВ3-117ВМ)</vt:lpstr>
      <vt:lpstr>Цель работы.</vt:lpstr>
      <vt:lpstr>Презентация PowerPoint</vt:lpstr>
      <vt:lpstr>Презентация PowerPoint</vt:lpstr>
      <vt:lpstr>Презентация PowerPoint</vt:lpstr>
      <vt:lpstr>HTML</vt:lpstr>
      <vt:lpstr>CSS</vt:lpstr>
      <vt:lpstr>Bootstrap</vt:lpstr>
      <vt:lpstr>JavaScript</vt:lpstr>
      <vt:lpstr>React js</vt:lpstr>
      <vt:lpstr>Обучающая программа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обучающей программы силовой установки вертолета (двигатель ТВ3-117ВМ)</dc:title>
  <dc:creator>user</dc:creator>
  <cp:lastModifiedBy>user</cp:lastModifiedBy>
  <cp:revision>1</cp:revision>
  <dcterms:created xsi:type="dcterms:W3CDTF">2021-05-21T13:56:46Z</dcterms:created>
  <dcterms:modified xsi:type="dcterms:W3CDTF">2021-05-21T13:57:14Z</dcterms:modified>
</cp:coreProperties>
</file>