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20CD3-61A3-421F-B72D-2CC201579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ACB251-0451-4CA7-9AB5-508928E4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C6EB2-203B-4D19-AD2E-2AE00EBA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E5675-9E93-4762-A548-9914C3E5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108A0-D2E3-499C-9250-53EDB62D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3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F8569-D6D5-4079-9A3B-C318693F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3DC1B9-2C42-498F-94E3-12464B92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490CE-9D63-4523-BFEE-3507A07A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FEFFC-3D2A-4954-BCE3-5FB95202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2694C-C6A8-46B6-8DDC-0F213461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26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5611D4-40A3-480A-9071-BB1C6F990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9B714-CED3-4815-AB65-1011BED2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C2587A-93B1-47AB-9F0B-0BA986FC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45653-CBA8-4FDA-93D9-75994C9D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F31CE-5ACD-4138-BE08-D5B884D5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E4594-F71E-46EB-BBEC-E876CFCA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4638C-93D2-4D4A-94F3-DFCEF2A2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90B60-1940-475F-B48A-54BB2A1D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DF1C0-6533-46AB-A004-1BF73805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BC838-F723-45C9-B643-B839FFE0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D7B3-4804-4C06-8554-8ECD3570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DBD6E-6FFD-4E3E-AB30-00952059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10C2A-5DCD-41DF-ABE7-0EE51BB2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652C6-8C6A-4F11-B983-987A2C48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5D12C-9825-405D-9006-406230D1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3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7453-1D52-4DC0-B395-944A026A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F5DD-5FE7-42B3-90DF-D22DA922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042180-6F54-42BB-98DD-B3BBE0C3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445EB-545A-45DF-ABAD-5BA5F57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E8241F-392A-433C-B532-8F244D78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32EBE-EAF6-484F-9379-5F1BB2C9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7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7778D-2A19-43A2-9906-4CFC2097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774D14-578F-45EB-97DC-04FB8A14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63A9C-21D3-480A-B3BB-6D4FABB2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E1F62A-313B-4818-B465-68CD50A53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485D09-E413-4049-80CF-6ECF85B2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B7ED85-7C08-413E-87F2-AEE958AA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20746E-E2AB-4304-9AA6-C71B7CBB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0356A5-7B05-4101-9D69-8DB8112F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DBF64-3FDE-4C3F-864E-BF86E81A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DB24BB-F4C8-41A3-91E9-9F1D72D7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C8FA9-30BE-4643-AD68-43E170E9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F6772-81EC-462E-8327-2827643D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60CDE6-AE32-4E4F-9564-7684BAF5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B9A4C3-8F90-48EE-B689-6056B501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B55CE-E9AC-4D5D-AE9E-DB1598E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F898-C131-466D-898D-2E905955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5916C-4197-4BD1-A963-9CE7A7DA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9F7C0B-9A56-4D1C-944D-55F6C0DB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3AB4C-3DD3-4A7F-8606-090A4CE0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D6C09-7B60-42CE-A3E0-9F7197BB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71B091-6797-4189-A34F-A2C5742A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852E9-0419-4D50-892E-6DC2DB3C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46A5A6-AE6F-4C46-8EFF-C9EB90DFC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96253-7978-4F79-B094-0A1302137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639E95-F310-40C0-9C0F-F81EE7F3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7E545-7517-4D01-AB2B-D96658B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FD88D-3489-4D71-AED0-C93213FC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8982F-9DB1-4C87-9FAB-CCFD135C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8D10B-04C1-4FDD-A01D-32F175F7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477ED-F50A-4CC9-A28A-D7654520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5C97-D89A-4004-BE72-89A875D22B3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333E0-31EE-4264-A63F-76B0775EB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01356-E7D3-4FEC-8C73-F53CD7C39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4024-DCD9-431E-A320-3ADDEE497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6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6C405-F639-45E8-A33E-31AC2FBF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518"/>
            <a:ext cx="9144000" cy="310655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GorelovaEA_01_01</a:t>
            </a:r>
            <a:b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DAF8CD-8A66-4D8F-AEA4-560C5BB7F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012" y="4798826"/>
            <a:ext cx="4572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Горелова Эльвина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Пр-31</a:t>
            </a:r>
          </a:p>
        </p:txBody>
      </p:sp>
    </p:spTree>
    <p:extLst>
      <p:ext uri="{BB962C8B-B14F-4D97-AF65-F5344CB8AC3E}">
        <p14:creationId xmlns:p14="http://schemas.microsoft.com/office/powerpoint/2010/main" val="7111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64B01C-E57F-4455-BE47-9073C417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836"/>
            <a:ext cx="10502153" cy="60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GorelovaEA_01_01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приложения: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44459-3FBE-42D3-91D0-D7B02847F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64" y="1003547"/>
            <a:ext cx="977654" cy="977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36D9BD-B56C-4F9D-9D54-EA96AC7F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95" y="2584074"/>
            <a:ext cx="1989371" cy="32703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F99268-F871-4541-A718-0A86C1145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"/>
          <a:stretch/>
        </p:blipFill>
        <p:spPr>
          <a:xfrm>
            <a:off x="5017200" y="2584074"/>
            <a:ext cx="1989371" cy="32703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83716A-B679-4517-9AC8-1AF22284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806" y="2554940"/>
            <a:ext cx="1989372" cy="329951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37E7196-D2DF-4471-ADFD-4DF0A07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40" y="5894294"/>
            <a:ext cx="2056280" cy="573741"/>
          </a:xfrm>
        </p:spPr>
        <p:txBody>
          <a:bodyPr>
            <a:norm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FirstActivity</a:t>
            </a:r>
            <a:endParaRPr lang="ru-RU" sz="16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5977F43-DF6E-4414-B011-185A598683A7}"/>
              </a:ext>
            </a:extLst>
          </p:cNvPr>
          <p:cNvSpPr txBox="1">
            <a:spLocks/>
          </p:cNvSpPr>
          <p:nvPr/>
        </p:nvSpPr>
        <p:spPr>
          <a:xfrm>
            <a:off x="4914024" y="5907740"/>
            <a:ext cx="2056280" cy="57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SecondActivity</a:t>
            </a:r>
            <a:endParaRPr lang="ru-RU" sz="160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8AC3496-080C-4E4E-A378-3B906155BCE6}"/>
              </a:ext>
            </a:extLst>
          </p:cNvPr>
          <p:cNvSpPr txBox="1">
            <a:spLocks/>
          </p:cNvSpPr>
          <p:nvPr/>
        </p:nvSpPr>
        <p:spPr>
          <a:xfrm>
            <a:off x="8228806" y="5907740"/>
            <a:ext cx="2056280" cy="57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ResultActivity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66CB9-46BC-4540-A684-DF3A11E0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56AE5D66-6090-4219-8C69-C3124D8D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49" y="1843458"/>
            <a:ext cx="3765101" cy="40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E854-F7E6-4A40-A04F-C6C397AE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365125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B72C33-74D5-48AE-927C-56FB9E37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1626111"/>
            <a:ext cx="9421906" cy="20775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B02B7C-BE21-4A54-AA55-8E67F66D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0" y="3781142"/>
            <a:ext cx="10836579" cy="25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8735F-39A7-494D-A5DB-4AD837A8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53A35C-92AA-4E07-9ED7-C7924C0C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23CBEA-9D13-4BF7-AAD0-E91258F69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D3F98-3780-4DD8-886A-CDB75D14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47A2A4F-1548-46FF-BFF7-5AF11B42E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4825"/>
              </p:ext>
            </p:extLst>
          </p:nvPr>
        </p:nvGraphicFramePr>
        <p:xfrm>
          <a:off x="838200" y="1431178"/>
          <a:ext cx="10591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384">
                  <a:extLst>
                    <a:ext uri="{9D8B030D-6E8A-4147-A177-3AD203B41FA5}">
                      <a16:colId xmlns:a16="http://schemas.microsoft.com/office/drawing/2014/main" val="711701305"/>
                    </a:ext>
                  </a:extLst>
                </a:gridCol>
                <a:gridCol w="5553416">
                  <a:extLst>
                    <a:ext uri="{9D8B030D-6E8A-4147-A177-3AD203B41FA5}">
                      <a16:colId xmlns:a16="http://schemas.microsoft.com/office/drawing/2014/main" val="3689158324"/>
                    </a:ext>
                  </a:extLst>
                </a:gridCol>
              </a:tblGrid>
              <a:tr h="17491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1328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androidx.appcompat:appcompat-resources:1.7.0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Она включает в себя поддержку тем, что позволяет разработчикам использовать современные возможности дизайна и интерфейса, сохраняя при этом совместимость с более старыми версиями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16871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Она включает в себя реализацию современных компонентов интерфейса, таких как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Material</a:t>
                      </a:r>
                      <a:r>
                        <a:rPr lang="ru-RU" sz="12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Design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что позволяет разработчикам создавать более современные и удобные приложения, которые будут работать на старых версиях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86737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такими как 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и другими.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06564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 поддержку жизненного цикла компонентов 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таких как 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и 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Fragment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помощью 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Kotlin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97007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Она позволяет разработчикам использовать функциональность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внутри стандартных </a:t>
                      </a:r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упрощая создание пользовательских интерфейсов.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82666"/>
                  </a:ext>
                </a:extLst>
              </a:tr>
              <a:tr h="247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Позволяет управлять версиями всех зависимостей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одном месте, обеспечивая их совместимость.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71113"/>
                  </a:ext>
                </a:extLst>
              </a:tr>
              <a:tr h="451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androidx.compose.ui:ui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Предоставляет инструменты для создания пользовательских интерфейсов 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Она включает в себя базовые элементы и функции, необходимые для построения UI, используя декларативный подход.</a:t>
                      </a:r>
                      <a:endParaRPr lang="ru-RU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45009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androidx.compose.ui:ui-graphics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Предоставляет графические возможности для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включая работу с цветами, изображениями и другими графическими элементами.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47056"/>
                  </a:ext>
                </a:extLst>
              </a:tr>
              <a:tr h="247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androidx.compose.ui:ui-tooling-preview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Studio.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4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545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310</Words>
  <Application>Microsoft Office PowerPoint</Application>
  <PresentationFormat>Широкоэкранный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Times New Roman</vt:lpstr>
      <vt:lpstr>Тема Office</vt:lpstr>
      <vt:lpstr>Название приложения: GorelovaEA_01_01 </vt:lpstr>
      <vt:lpstr>Рисунок 1 FirstActivity</vt:lpstr>
      <vt:lpstr>Схема классов:</vt:lpstr>
      <vt:lpstr>Производительность</vt:lpstr>
      <vt:lpstr>Архитектурные решения:</vt:lpstr>
      <vt:lpstr>Используемые библиотеки: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Эльвина</dc:creator>
  <cp:lastModifiedBy>Эльвина</cp:lastModifiedBy>
  <cp:revision>9</cp:revision>
  <dcterms:created xsi:type="dcterms:W3CDTF">2024-11-25T08:58:50Z</dcterms:created>
  <dcterms:modified xsi:type="dcterms:W3CDTF">2024-11-25T10:21:40Z</dcterms:modified>
</cp:coreProperties>
</file>