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claacmai/Generative-Adversarial-Network-Tutorial" TargetMode="External"/><Relationship Id="rId2" Type="http://schemas.openxmlformats.org/officeDocument/2006/relationships/hyperlink" Target="https://papers.nips.cc/paper/5423-generative-adversarial-nets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smtClean="0"/>
              <a:t>Generative adversarial network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 SX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375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93" y="113949"/>
            <a:ext cx="5138886" cy="24824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093" y="2510189"/>
            <a:ext cx="5695597" cy="279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Classifications &amp; Usage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142" y="2370666"/>
            <a:ext cx="8307301" cy="224676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Vanllia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Black-white pictures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Convolutional GAN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Colored Pictures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channals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Semi-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supervisored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 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echnique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both labeled and unlabeled data are used to train a classifier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52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8382" y="79023"/>
            <a:ext cx="9863752" cy="3479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8623" y="3951111"/>
            <a:ext cx="10035822" cy="1246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GANs are composed of two components, a generator and a discriminator. </a:t>
            </a:r>
            <a:endParaRPr lang="en-US" altLang="zh-CN" sz="1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  <a:r>
              <a:rPr lang="en-US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task of determining whether a given image looks natural (</a:t>
            </a:r>
            <a:r>
              <a:rPr lang="en-US" altLang="zh-CN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an image from the dataset) or looks like it has been artificially created. </a:t>
            </a:r>
            <a:endParaRPr lang="en-US" altLang="zh-CN" sz="1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of the </a:t>
            </a:r>
            <a:r>
              <a:rPr lang="en-US" altLang="zh-CN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r>
              <a:rPr lang="en-US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create natural looking images that are similar to the original data distribution, images that look natural enough to fool the discriminator network.</a:t>
            </a:r>
            <a:endParaRPr lang="zh-CN" alt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22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14" y="529696"/>
            <a:ext cx="113347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3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957" y="234245"/>
            <a:ext cx="10396882" cy="1151965"/>
          </a:xfrm>
        </p:spPr>
        <p:txBody>
          <a:bodyPr/>
          <a:lstStyle/>
          <a:p>
            <a:r>
              <a:rPr lang="en-US" altLang="zh-CN" dirty="0" smtClean="0"/>
              <a:t>Algorithms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312" y="1113477"/>
            <a:ext cx="6671732" cy="443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9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70353" y="2199992"/>
            <a:ext cx="91892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/>
              <a:t>D</a:t>
            </a:r>
            <a:r>
              <a:rPr lang="en-US" altLang="zh-CN" sz="5000" dirty="0" smtClean="0"/>
              <a:t>emo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549515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0844" y="982133"/>
            <a:ext cx="870373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paper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papers.nips.cc/paper/5423-generative-adversarial-nets.pdf</a:t>
            </a:r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github.com/uclaacmai/Generative-Adversarial-Network-Tutorial</a:t>
            </a:r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524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事件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TM04033927[[fn=主要事件]]</Template>
  <TotalTime>18</TotalTime>
  <Words>110</Words>
  <Application>Microsoft Office PowerPoint</Application>
  <PresentationFormat>宽屏</PresentationFormat>
  <Paragraphs>18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Impact</vt:lpstr>
      <vt:lpstr>Times New Roman</vt:lpstr>
      <vt:lpstr>主要事件</vt:lpstr>
      <vt:lpstr>Generative adversarial network</vt:lpstr>
      <vt:lpstr>PowerPoint 演示文稿</vt:lpstr>
      <vt:lpstr>Classifications &amp; Usage</vt:lpstr>
      <vt:lpstr>PowerPoint 演示文稿</vt:lpstr>
      <vt:lpstr>PowerPoint 演示文稿</vt:lpstr>
      <vt:lpstr>Algorithms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adversarial network</dc:title>
  <dc:creator>xs谢荪</dc:creator>
  <cp:lastModifiedBy>xs谢荪</cp:lastModifiedBy>
  <cp:revision>4</cp:revision>
  <dcterms:created xsi:type="dcterms:W3CDTF">2018-07-31T10:27:44Z</dcterms:created>
  <dcterms:modified xsi:type="dcterms:W3CDTF">2018-07-31T10:49:02Z</dcterms:modified>
</cp:coreProperties>
</file>