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9" r:id="rId2"/>
  </p:sldIdLst>
  <p:sldSz cx="6858000" cy="21599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BEFE"/>
    <a:srgbClr val="1EBFFD"/>
    <a:srgbClr val="AAD6F9"/>
    <a:srgbClr val="B2EEF8"/>
    <a:srgbClr val="AEE0FB"/>
    <a:srgbClr val="ACD3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37" d="100"/>
          <a:sy n="37" d="100"/>
        </p:scale>
        <p:origin x="398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534924"/>
            <a:ext cx="5829300" cy="7519835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11344752"/>
            <a:ext cx="5143500" cy="5214884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6177D-8967-4371-864F-5E6C42FF0824}" type="datetimeFigureOut">
              <a:rPr lang="pt-BR" smtClean="0"/>
              <a:t>02/01/2021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51115-86B5-47BA-9155-93CAAC4322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8727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6177D-8967-4371-864F-5E6C42FF0824}" type="datetimeFigureOut">
              <a:rPr lang="pt-BR" smtClean="0"/>
              <a:t>02/01/2021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51115-86B5-47BA-9155-93CAAC4322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6690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1149975"/>
            <a:ext cx="1478756" cy="1830459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1149975"/>
            <a:ext cx="4350544" cy="1830459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6177D-8967-4371-864F-5E6C42FF0824}" type="datetimeFigureOut">
              <a:rPr lang="pt-BR" smtClean="0"/>
              <a:t>02/01/2021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51115-86B5-47BA-9155-93CAAC4322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598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6177D-8967-4371-864F-5E6C42FF0824}" type="datetimeFigureOut">
              <a:rPr lang="pt-BR" smtClean="0"/>
              <a:t>02/01/2021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51115-86B5-47BA-9155-93CAAC4322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883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5384888"/>
            <a:ext cx="5915025" cy="898480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14454688"/>
            <a:ext cx="5915025" cy="472489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6177D-8967-4371-864F-5E6C42FF0824}" type="datetimeFigureOut">
              <a:rPr lang="pt-BR" smtClean="0"/>
              <a:t>02/01/2021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51115-86B5-47BA-9155-93CAAC4322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8418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5749874"/>
            <a:ext cx="2914650" cy="137047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5749874"/>
            <a:ext cx="2914650" cy="137047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6177D-8967-4371-864F-5E6C42FF0824}" type="datetimeFigureOut">
              <a:rPr lang="pt-BR" smtClean="0"/>
              <a:t>02/01/2021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51115-86B5-47BA-9155-93CAAC4322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6447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149979"/>
            <a:ext cx="5915025" cy="417491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5294885"/>
            <a:ext cx="2901255" cy="259494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7889827"/>
            <a:ext cx="2901255" cy="1160474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5294885"/>
            <a:ext cx="2915543" cy="259494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7889827"/>
            <a:ext cx="2915543" cy="1160474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6177D-8967-4371-864F-5E6C42FF0824}" type="datetimeFigureOut">
              <a:rPr lang="pt-BR" smtClean="0"/>
              <a:t>02/01/2021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51115-86B5-47BA-9155-93CAAC4322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865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6177D-8967-4371-864F-5E6C42FF0824}" type="datetimeFigureOut">
              <a:rPr lang="pt-BR" smtClean="0"/>
              <a:t>02/01/2021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51115-86B5-47BA-9155-93CAAC4322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6759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6177D-8967-4371-864F-5E6C42FF0824}" type="datetimeFigureOut">
              <a:rPr lang="pt-BR" smtClean="0"/>
              <a:t>02/01/2021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51115-86B5-47BA-9155-93CAAC4322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83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439968"/>
            <a:ext cx="2211884" cy="5039889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3109937"/>
            <a:ext cx="3471863" cy="1534966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6479857"/>
            <a:ext cx="2211884" cy="1200473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6177D-8967-4371-864F-5E6C42FF0824}" type="datetimeFigureOut">
              <a:rPr lang="pt-BR" smtClean="0"/>
              <a:t>02/01/2021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51115-86B5-47BA-9155-93CAAC4322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0790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439968"/>
            <a:ext cx="2211884" cy="5039889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3109937"/>
            <a:ext cx="3471863" cy="1534966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6479857"/>
            <a:ext cx="2211884" cy="1200473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6177D-8967-4371-864F-5E6C42FF0824}" type="datetimeFigureOut">
              <a:rPr lang="pt-BR" smtClean="0"/>
              <a:t>02/01/2021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51115-86B5-47BA-9155-93CAAC4322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1757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1149979"/>
            <a:ext cx="5915025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5749874"/>
            <a:ext cx="5915025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20019564"/>
            <a:ext cx="1543050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6177D-8967-4371-864F-5E6C42FF0824}" type="datetimeFigureOut">
              <a:rPr lang="pt-BR" smtClean="0"/>
              <a:t>02/01/2021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20019564"/>
            <a:ext cx="2314575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20019564"/>
            <a:ext cx="1543050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51115-86B5-47BA-9155-93CAAC4322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611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svg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aixaDeTexto 51">
            <a:extLst>
              <a:ext uri="{FF2B5EF4-FFF2-40B4-BE49-F238E27FC236}">
                <a16:creationId xmlns:a16="http://schemas.microsoft.com/office/drawing/2014/main" id="{92FB5C23-A9AE-4AB5-A9E8-001B8EF71997}"/>
              </a:ext>
            </a:extLst>
          </p:cNvPr>
          <p:cNvSpPr txBox="1"/>
          <p:nvPr/>
        </p:nvSpPr>
        <p:spPr>
          <a:xfrm>
            <a:off x="425652" y="12212939"/>
            <a:ext cx="6006652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pt-BR" sz="2400" u="sng" dirty="0">
                <a:latin typeface="Google Sans" panose="020B0503030502040204" pitchFamily="34" charset="0"/>
              </a:rPr>
              <a:t>Veja mais</a:t>
            </a:r>
          </a:p>
        </p:txBody>
      </p:sp>
      <p:sp>
        <p:nvSpPr>
          <p:cNvPr id="36" name="Elipse 2">
            <a:extLst>
              <a:ext uri="{FF2B5EF4-FFF2-40B4-BE49-F238E27FC236}">
                <a16:creationId xmlns:a16="http://schemas.microsoft.com/office/drawing/2014/main" id="{6F8C9807-1DEF-4E59-BEBD-335DD7307900}"/>
              </a:ext>
            </a:extLst>
          </p:cNvPr>
          <p:cNvSpPr/>
          <p:nvPr/>
        </p:nvSpPr>
        <p:spPr>
          <a:xfrm>
            <a:off x="-1674286" y="-822936"/>
            <a:ext cx="4199878" cy="3333777"/>
          </a:xfrm>
          <a:custGeom>
            <a:avLst/>
            <a:gdLst>
              <a:gd name="connsiteX0" fmla="*/ 0 w 4146698"/>
              <a:gd name="connsiteY0" fmla="*/ 2062716 h 4125432"/>
              <a:gd name="connsiteX1" fmla="*/ 2073349 w 4146698"/>
              <a:gd name="connsiteY1" fmla="*/ 0 h 4125432"/>
              <a:gd name="connsiteX2" fmla="*/ 4146698 w 4146698"/>
              <a:gd name="connsiteY2" fmla="*/ 2062716 h 4125432"/>
              <a:gd name="connsiteX3" fmla="*/ 2073349 w 4146698"/>
              <a:gd name="connsiteY3" fmla="*/ 4125432 h 4125432"/>
              <a:gd name="connsiteX4" fmla="*/ 0 w 4146698"/>
              <a:gd name="connsiteY4" fmla="*/ 2062716 h 4125432"/>
              <a:gd name="connsiteX0" fmla="*/ 0 w 4061637"/>
              <a:gd name="connsiteY0" fmla="*/ 811951 h 4396781"/>
              <a:gd name="connsiteX1" fmla="*/ 1988288 w 4061637"/>
              <a:gd name="connsiteY1" fmla="*/ 237794 h 4396781"/>
              <a:gd name="connsiteX2" fmla="*/ 4061637 w 4061637"/>
              <a:gd name="connsiteY2" fmla="*/ 2300510 h 4396781"/>
              <a:gd name="connsiteX3" fmla="*/ 1988288 w 4061637"/>
              <a:gd name="connsiteY3" fmla="*/ 4363226 h 4396781"/>
              <a:gd name="connsiteX4" fmla="*/ 0 w 4061637"/>
              <a:gd name="connsiteY4" fmla="*/ 811951 h 4396781"/>
              <a:gd name="connsiteX0" fmla="*/ 5691 w 4067328"/>
              <a:gd name="connsiteY0" fmla="*/ 664867 h 3406733"/>
              <a:gd name="connsiteX1" fmla="*/ 1993979 w 4067328"/>
              <a:gd name="connsiteY1" fmla="*/ 90710 h 3406733"/>
              <a:gd name="connsiteX2" fmla="*/ 4067328 w 4067328"/>
              <a:gd name="connsiteY2" fmla="*/ 2153426 h 3406733"/>
              <a:gd name="connsiteX3" fmla="*/ 1483616 w 4067328"/>
              <a:gd name="connsiteY3" fmla="*/ 3323007 h 3406733"/>
              <a:gd name="connsiteX4" fmla="*/ 5691 w 4067328"/>
              <a:gd name="connsiteY4" fmla="*/ 664867 h 3406733"/>
              <a:gd name="connsiteX0" fmla="*/ 51047 w 4112684"/>
              <a:gd name="connsiteY0" fmla="*/ 664867 h 3323999"/>
              <a:gd name="connsiteX1" fmla="*/ 2039335 w 4112684"/>
              <a:gd name="connsiteY1" fmla="*/ 90710 h 3323999"/>
              <a:gd name="connsiteX2" fmla="*/ 4112684 w 4112684"/>
              <a:gd name="connsiteY2" fmla="*/ 2153426 h 3323999"/>
              <a:gd name="connsiteX3" fmla="*/ 1528972 w 4112684"/>
              <a:gd name="connsiteY3" fmla="*/ 3323007 h 3323999"/>
              <a:gd name="connsiteX4" fmla="*/ 667735 w 4112684"/>
              <a:gd name="connsiteY4" fmla="*/ 2323548 h 3323999"/>
              <a:gd name="connsiteX5" fmla="*/ 51047 w 4112684"/>
              <a:gd name="connsiteY5" fmla="*/ 664867 h 3323999"/>
              <a:gd name="connsiteX0" fmla="*/ 138241 w 4199878"/>
              <a:gd name="connsiteY0" fmla="*/ 652813 h 3333777"/>
              <a:gd name="connsiteX1" fmla="*/ 2126529 w 4199878"/>
              <a:gd name="connsiteY1" fmla="*/ 78656 h 3333777"/>
              <a:gd name="connsiteX2" fmla="*/ 4199878 w 4199878"/>
              <a:gd name="connsiteY2" fmla="*/ 2141372 h 3333777"/>
              <a:gd name="connsiteX3" fmla="*/ 1616166 w 4199878"/>
              <a:gd name="connsiteY3" fmla="*/ 3310953 h 3333777"/>
              <a:gd name="connsiteX4" fmla="*/ 329626 w 4199878"/>
              <a:gd name="connsiteY4" fmla="*/ 2736797 h 3333777"/>
              <a:gd name="connsiteX5" fmla="*/ 138241 w 4199878"/>
              <a:gd name="connsiteY5" fmla="*/ 652813 h 333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99878" h="3333777">
                <a:moveTo>
                  <a:pt x="138241" y="652813"/>
                </a:moveTo>
                <a:cubicBezTo>
                  <a:pt x="437725" y="209790"/>
                  <a:pt x="1449590" y="-169437"/>
                  <a:pt x="2126529" y="78656"/>
                </a:cubicBezTo>
                <a:cubicBezTo>
                  <a:pt x="2803468" y="326749"/>
                  <a:pt x="4199878" y="1002165"/>
                  <a:pt x="4199878" y="2141372"/>
                </a:cubicBezTo>
                <a:cubicBezTo>
                  <a:pt x="4199878" y="3280579"/>
                  <a:pt x="2261208" y="3211715"/>
                  <a:pt x="1616166" y="3310953"/>
                </a:cubicBezTo>
                <a:cubicBezTo>
                  <a:pt x="971124" y="3410191"/>
                  <a:pt x="575947" y="3179820"/>
                  <a:pt x="329626" y="2736797"/>
                </a:cubicBezTo>
                <a:cubicBezTo>
                  <a:pt x="83305" y="2293774"/>
                  <a:pt x="-161243" y="1095836"/>
                  <a:pt x="138241" y="652813"/>
                </a:cubicBezTo>
                <a:close/>
              </a:path>
            </a:pathLst>
          </a:custGeom>
          <a:gradFill flip="none" rotWithShape="1">
            <a:gsLst>
              <a:gs pos="65000">
                <a:srgbClr val="AAD6F9"/>
              </a:gs>
              <a:gs pos="16000">
                <a:srgbClr val="B2EEF8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innerShdw blurRad="596900" dist="50800" dir="27000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8" name="Imagem 37">
            <a:extLst>
              <a:ext uri="{FF2B5EF4-FFF2-40B4-BE49-F238E27FC236}">
                <a16:creationId xmlns:a16="http://schemas.microsoft.com/office/drawing/2014/main" id="{1ED011CD-EA34-41CD-994A-F60DF395BD5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03" y="364648"/>
            <a:ext cx="1503410" cy="1503410"/>
          </a:xfrm>
          <a:prstGeom prst="rect">
            <a:avLst/>
          </a:prstGeom>
        </p:spPr>
      </p:pic>
      <p:sp>
        <p:nvSpPr>
          <p:cNvPr id="39" name="CaixaDeTexto 38">
            <a:extLst>
              <a:ext uri="{FF2B5EF4-FFF2-40B4-BE49-F238E27FC236}">
                <a16:creationId xmlns:a16="http://schemas.microsoft.com/office/drawing/2014/main" id="{B4A19B6B-8BE9-47DF-8444-709E3385F04F}"/>
              </a:ext>
            </a:extLst>
          </p:cNvPr>
          <p:cNvSpPr txBox="1"/>
          <p:nvPr/>
        </p:nvSpPr>
        <p:spPr>
          <a:xfrm>
            <a:off x="1968315" y="608522"/>
            <a:ext cx="2921371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3000" dirty="0">
                <a:latin typeface="Google Sans" panose="020B0503030502040204" pitchFamily="34" charset="0"/>
              </a:rPr>
              <a:t>Conforto para quem você ama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C4BD1781-D534-4D1A-B972-2AF5E1A8545F}"/>
              </a:ext>
            </a:extLst>
          </p:cNvPr>
          <p:cNvSpPr txBox="1"/>
          <p:nvPr/>
        </p:nvSpPr>
        <p:spPr>
          <a:xfrm>
            <a:off x="635367" y="3453738"/>
            <a:ext cx="31472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>
                <a:latin typeface="Google Sans" panose="020B0503030502040204" pitchFamily="34" charset="0"/>
              </a:rPr>
              <a:t>Temos produtos excelentes para bebês e para a família </a:t>
            </a:r>
          </a:p>
        </p:txBody>
      </p:sp>
      <p:pic>
        <p:nvPicPr>
          <p:cNvPr id="41" name="Gráfico 40">
            <a:extLst>
              <a:ext uri="{FF2B5EF4-FFF2-40B4-BE49-F238E27FC236}">
                <a16:creationId xmlns:a16="http://schemas.microsoft.com/office/drawing/2014/main" id="{DA1A7EEA-51C1-4E83-BB9E-FFF6EB0F13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11103" y="810392"/>
            <a:ext cx="623082" cy="623082"/>
          </a:xfrm>
          <a:prstGeom prst="rect">
            <a:avLst/>
          </a:prstGeom>
        </p:spPr>
      </p:pic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77E00C08-7D7A-473F-9F99-B7B163E74660}"/>
              </a:ext>
            </a:extLst>
          </p:cNvPr>
          <p:cNvCxnSpPr>
            <a:cxnSpLocks/>
          </p:cNvCxnSpPr>
          <p:nvPr/>
        </p:nvCxnSpPr>
        <p:spPr>
          <a:xfrm>
            <a:off x="425652" y="3453738"/>
            <a:ext cx="0" cy="19389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Imagem 42">
            <a:extLst>
              <a:ext uri="{FF2B5EF4-FFF2-40B4-BE49-F238E27FC236}">
                <a16:creationId xmlns:a16="http://schemas.microsoft.com/office/drawing/2014/main" id="{DA03BE6F-37E9-4A25-89EA-1F7197895C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90" r="7299"/>
          <a:stretch>
            <a:fillRect/>
          </a:stretch>
        </p:blipFill>
        <p:spPr>
          <a:xfrm>
            <a:off x="3767332" y="2957569"/>
            <a:ext cx="3444411" cy="3706280"/>
          </a:xfrm>
          <a:custGeom>
            <a:avLst/>
            <a:gdLst>
              <a:gd name="connsiteX0" fmla="*/ 2772886 w 3444411"/>
              <a:gd name="connsiteY0" fmla="*/ 750 h 3706280"/>
              <a:gd name="connsiteX1" fmla="*/ 3444411 w 3444411"/>
              <a:gd name="connsiteY1" fmla="*/ 1994438 h 3706280"/>
              <a:gd name="connsiteX2" fmla="*/ 1602251 w 3444411"/>
              <a:gd name="connsiteY2" fmla="*/ 3706280 h 3706280"/>
              <a:gd name="connsiteX3" fmla="*/ 15273 w 3444411"/>
              <a:gd name="connsiteY3" fmla="*/ 1994438 h 3706280"/>
              <a:gd name="connsiteX4" fmla="*/ 2410326 w 3444411"/>
              <a:gd name="connsiteY4" fmla="*/ 155005 h 3706280"/>
              <a:gd name="connsiteX5" fmla="*/ 2772886 w 3444411"/>
              <a:gd name="connsiteY5" fmla="*/ 750 h 3706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44411" h="3706280">
                <a:moveTo>
                  <a:pt x="2772886" y="750"/>
                </a:moveTo>
                <a:cubicBezTo>
                  <a:pt x="3336947" y="-34013"/>
                  <a:pt x="3444411" y="1147190"/>
                  <a:pt x="3444411" y="1994438"/>
                </a:cubicBezTo>
                <a:cubicBezTo>
                  <a:pt x="3444411" y="2998584"/>
                  <a:pt x="2549181" y="3706280"/>
                  <a:pt x="1602251" y="3706280"/>
                </a:cubicBezTo>
                <a:cubicBezTo>
                  <a:pt x="655321" y="3706280"/>
                  <a:pt x="-119406" y="2586317"/>
                  <a:pt x="15273" y="1994438"/>
                </a:cubicBezTo>
                <a:cubicBezTo>
                  <a:pt x="149952" y="1402559"/>
                  <a:pt x="1527192" y="792958"/>
                  <a:pt x="2410326" y="155005"/>
                </a:cubicBezTo>
                <a:cubicBezTo>
                  <a:pt x="2548316" y="55325"/>
                  <a:pt x="2668430" y="7188"/>
                  <a:pt x="2772886" y="750"/>
                </a:cubicBezTo>
                <a:close/>
              </a:path>
            </a:pathLst>
          </a:custGeom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856265E4-F68A-4F73-9EB8-2F470B08A27F}"/>
              </a:ext>
            </a:extLst>
          </p:cNvPr>
          <p:cNvSpPr txBox="1"/>
          <p:nvPr/>
        </p:nvSpPr>
        <p:spPr>
          <a:xfrm>
            <a:off x="425652" y="7504057"/>
            <a:ext cx="6006652" cy="4616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pt-BR" sz="3000" dirty="0">
                <a:latin typeface="Google Sans" panose="020B0503030502040204" pitchFamily="34" charset="0"/>
              </a:rPr>
              <a:t>| Promoções</a:t>
            </a: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066939BF-7EA4-4CE3-9C9D-D323C6C7A20D}"/>
              </a:ext>
            </a:extLst>
          </p:cNvPr>
          <p:cNvSpPr/>
          <p:nvPr/>
        </p:nvSpPr>
        <p:spPr>
          <a:xfrm>
            <a:off x="425652" y="8387668"/>
            <a:ext cx="6006657" cy="3378763"/>
          </a:xfrm>
          <a:prstGeom prst="roundRect">
            <a:avLst>
              <a:gd name="adj" fmla="val 5338"/>
            </a:avLst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6" name="Imagem 45">
            <a:extLst>
              <a:ext uri="{FF2B5EF4-FFF2-40B4-BE49-F238E27FC236}">
                <a16:creationId xmlns:a16="http://schemas.microsoft.com/office/drawing/2014/main" id="{C43AD901-7ED1-4102-8126-6F07334BA1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89112"/>
            <a:ext cx="6858000" cy="3419475"/>
          </a:xfrm>
          <a:prstGeom prst="rect">
            <a:avLst/>
          </a:prstGeom>
        </p:spPr>
      </p:pic>
      <p:sp>
        <p:nvSpPr>
          <p:cNvPr id="47" name="Retângulo 46">
            <a:extLst>
              <a:ext uri="{FF2B5EF4-FFF2-40B4-BE49-F238E27FC236}">
                <a16:creationId xmlns:a16="http://schemas.microsoft.com/office/drawing/2014/main" id="{0D95C0C2-CA15-4223-8240-53F7572B106D}"/>
              </a:ext>
            </a:extLst>
          </p:cNvPr>
          <p:cNvSpPr/>
          <p:nvPr/>
        </p:nvSpPr>
        <p:spPr>
          <a:xfrm>
            <a:off x="-1" y="20508587"/>
            <a:ext cx="6858001" cy="1090938"/>
          </a:xfrm>
          <a:prstGeom prst="rect">
            <a:avLst/>
          </a:prstGeom>
          <a:solidFill>
            <a:srgbClr val="1DB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F5781C56-090F-44F4-BA4D-3A1A99B89732}"/>
              </a:ext>
            </a:extLst>
          </p:cNvPr>
          <p:cNvSpPr txBox="1"/>
          <p:nvPr/>
        </p:nvSpPr>
        <p:spPr>
          <a:xfrm>
            <a:off x="425652" y="7550222"/>
            <a:ext cx="6006652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pt-BR" sz="2400" u="sng" dirty="0">
                <a:latin typeface="Google Sans" panose="020B0503030502040204" pitchFamily="34" charset="0"/>
              </a:rPr>
              <a:t>Veja mais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316C86C1-D1E6-4932-8FC4-7973A53FDA99}"/>
              </a:ext>
            </a:extLst>
          </p:cNvPr>
          <p:cNvSpPr txBox="1"/>
          <p:nvPr/>
        </p:nvSpPr>
        <p:spPr>
          <a:xfrm>
            <a:off x="425652" y="12166774"/>
            <a:ext cx="6006652" cy="4616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pt-BR" sz="3000" dirty="0">
                <a:latin typeface="Google Sans" panose="020B0503030502040204" pitchFamily="34" charset="0"/>
              </a:rPr>
              <a:t>| Roupas</a:t>
            </a:r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92C2FEE6-73F7-4DE7-B5AD-7C11AD35064E}"/>
              </a:ext>
            </a:extLst>
          </p:cNvPr>
          <p:cNvSpPr/>
          <p:nvPr/>
        </p:nvSpPr>
        <p:spPr>
          <a:xfrm>
            <a:off x="425652" y="13050385"/>
            <a:ext cx="6006657" cy="3378763"/>
          </a:xfrm>
          <a:prstGeom prst="roundRect">
            <a:avLst>
              <a:gd name="adj" fmla="val 5338"/>
            </a:avLst>
          </a:prstGeom>
          <a:blipFill dpi="0"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-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3662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</TotalTime>
  <Words>22</Words>
  <Application>Microsoft Office PowerPoint</Application>
  <PresentationFormat>Personalizar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Google Sans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VG Papelaria</dc:creator>
  <cp:lastModifiedBy>VG Papelaria</cp:lastModifiedBy>
  <cp:revision>11</cp:revision>
  <dcterms:created xsi:type="dcterms:W3CDTF">2021-01-02T22:39:49Z</dcterms:created>
  <dcterms:modified xsi:type="dcterms:W3CDTF">2021-01-03T00:06:41Z</dcterms:modified>
</cp:coreProperties>
</file>