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Lst>
  <p:notesMasterIdLst>
    <p:notesMasterId r:id="rId8"/>
  </p:notesMasterIdLst>
  <p:handoutMasterIdLst>
    <p:handoutMasterId r:id="rId9"/>
  </p:handoutMasterIdLst>
  <p:sldIdLst>
    <p:sldId id="272" r:id="rId2"/>
    <p:sldId id="270" r:id="rId3"/>
    <p:sldId id="273" r:id="rId4"/>
    <p:sldId id="274" r:id="rId5"/>
    <p:sldId id="275" r:id="rId6"/>
    <p:sldId id="268" r:id="rId7"/>
  </p:sldIdLst>
  <p:sldSz cx="12192000" cy="6858000"/>
  <p:notesSz cx="7099300" cy="10234613"/>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96265" autoAdjust="0"/>
  </p:normalViewPr>
  <p:slideViewPr>
    <p:cSldViewPr snapToGrid="0" showGuides="1">
      <p:cViewPr varScale="1">
        <p:scale>
          <a:sx n="79" d="100"/>
          <a:sy n="79" d="100"/>
        </p:scale>
        <p:origin x="1243" y="77"/>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94" d="100"/>
          <a:sy n="94" d="100"/>
        </p:scale>
        <p:origin x="-2658" y="-10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de-DE"/>
          </a:p>
        </p:txBody>
      </p:sp>
      <p:sp>
        <p:nvSpPr>
          <p:cNvPr id="3" name="Datumsplatzhalt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A989147A-E99F-426E-8428-4F7A2B762C1A}" type="datetimeFigureOut">
              <a:rPr lang="de-DE"/>
              <a:pPr>
                <a:defRPr/>
              </a:pPr>
              <a:t>27.07.2023</a:t>
            </a:fld>
            <a:endParaRPr lang="de-DE"/>
          </a:p>
        </p:txBody>
      </p:sp>
      <p:sp>
        <p:nvSpPr>
          <p:cNvPr id="4" name="Fußzeilenplatzhalt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de-DE"/>
          </a:p>
        </p:txBody>
      </p:sp>
      <p:sp>
        <p:nvSpPr>
          <p:cNvPr id="5" name="Foliennummernplatzhalt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1FEB8BDD-D483-4F2A-8149-5CAA22251911}" type="slidenum">
              <a:rPr lang="de-DE"/>
              <a:pPr>
                <a:defRPr/>
              </a:pPr>
              <a:t>‹#›</a:t>
            </a:fld>
            <a:endParaRPr lang="de-DE"/>
          </a:p>
        </p:txBody>
      </p:sp>
    </p:spTree>
    <p:extLst>
      <p:ext uri="{BB962C8B-B14F-4D97-AF65-F5344CB8AC3E}">
        <p14:creationId xmlns:p14="http://schemas.microsoft.com/office/powerpoint/2010/main" val="417062785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de-DE"/>
          </a:p>
        </p:txBody>
      </p:sp>
      <p:sp>
        <p:nvSpPr>
          <p:cNvPr id="3" name="Datumsplatzhalter 2"/>
          <p:cNvSpPr>
            <a:spLocks noGrp="1"/>
          </p:cNvSpPr>
          <p:nvPr>
            <p:ph type="dt" idx="1"/>
          </p:nvPr>
        </p:nvSpPr>
        <p:spPr>
          <a:xfrm>
            <a:off x="4021138" y="0"/>
            <a:ext cx="3076575" cy="512763"/>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E619EF57-6584-4C28-9DE9-68C51C925951}" type="datetimeFigureOut">
              <a:rPr lang="de-DE"/>
              <a:pPr>
                <a:defRPr/>
              </a:pPr>
              <a:t>27.07.2023</a:t>
            </a:fld>
            <a:endParaRPr lang="de-DE"/>
          </a:p>
        </p:txBody>
      </p:sp>
      <p:sp>
        <p:nvSpPr>
          <p:cNvPr id="4" name="Folienbildplatzhalter 3"/>
          <p:cNvSpPr>
            <a:spLocks noGrp="1" noRot="1" noChangeAspect="1"/>
          </p:cNvSpPr>
          <p:nvPr>
            <p:ph type="sldImg" idx="2"/>
          </p:nvPr>
        </p:nvSpPr>
        <p:spPr>
          <a:xfrm>
            <a:off x="-263525" y="582613"/>
            <a:ext cx="7567613" cy="4257675"/>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de-DE"/>
          </a:p>
        </p:txBody>
      </p:sp>
      <p:sp>
        <p:nvSpPr>
          <p:cNvPr id="7" name="Foliennummernplatzhalt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6DB79B9A-35EE-4156-AEAA-A71D25E1C590}" type="slidenum">
              <a:rPr lang="de-DE"/>
              <a:pPr>
                <a:defRPr/>
              </a:pPr>
              <a:t>‹#›</a:t>
            </a:fld>
            <a:endParaRPr lang="de-DE"/>
          </a:p>
        </p:txBody>
      </p:sp>
    </p:spTree>
    <p:extLst>
      <p:ext uri="{BB962C8B-B14F-4D97-AF65-F5344CB8AC3E}">
        <p14:creationId xmlns:p14="http://schemas.microsoft.com/office/powerpoint/2010/main" val="2304105239"/>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_1/3 Farb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4" name="Rechteck 3"/>
          <p:cNvSpPr/>
          <p:nvPr userDrawn="1"/>
        </p:nvSpPr>
        <p:spPr>
          <a:xfrm>
            <a:off x="0" y="0"/>
            <a:ext cx="12192000" cy="23129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a:solidFill>
                <a:schemeClr val="bg1"/>
              </a:solidFill>
            </a:endParaRPr>
          </a:p>
        </p:txBody>
      </p:sp>
      <p:sp>
        <p:nvSpPr>
          <p:cNvPr id="5"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Titelmasterformat durch Klicken bearbeiten</a:t>
            </a:r>
            <a:endParaRPr lang="en-US" dirty="0"/>
          </a:p>
        </p:txBody>
      </p:sp>
      <p:sp>
        <p:nvSpPr>
          <p:cNvPr id="6" name="Subtitle 2"/>
          <p:cNvSpPr>
            <a:spLocks noGrp="1"/>
          </p:cNvSpPr>
          <p:nvPr>
            <p:ph type="subTitle" idx="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9" name="Textfeld 8"/>
          <p:cNvSpPr txBox="1"/>
          <p:nvPr userDrawn="1"/>
        </p:nvSpPr>
        <p:spPr>
          <a:xfrm>
            <a:off x="-2427817" y="532293"/>
            <a:ext cx="2188633" cy="1015663"/>
          </a:xfrm>
          <a:prstGeom prst="rect">
            <a:avLst/>
          </a:prstGeom>
          <a:noFill/>
        </p:spPr>
        <p:txBody>
          <a:bodyPr>
            <a:spAutoFit/>
          </a:bodyPr>
          <a:lstStyle/>
          <a:p>
            <a:pPr eaLnBrk="1" fontAlgn="auto" hangingPunct="1">
              <a:spcBef>
                <a:spcPts val="0"/>
              </a:spcBef>
              <a:spcAft>
                <a:spcPts val="0"/>
              </a:spcAft>
              <a:defRPr/>
            </a:pPr>
            <a:r>
              <a:rPr lang="de-DE" sz="1000" b="1" dirty="0">
                <a:latin typeface="+mn-lt"/>
              </a:rPr>
              <a:t>Institutslogo:</a:t>
            </a:r>
          </a:p>
          <a:p>
            <a:pPr marL="171450" indent="-171450" eaLnBrk="1" fontAlgn="auto" hangingPunct="1">
              <a:spcBef>
                <a:spcPts val="0"/>
              </a:spcBef>
              <a:spcAft>
                <a:spcPts val="0"/>
              </a:spcAft>
              <a:buFontTx/>
              <a:buChar char="-"/>
              <a:defRPr/>
            </a:pPr>
            <a:r>
              <a:rPr lang="de-DE" sz="1000" dirty="0">
                <a:latin typeface="+mn-lt"/>
              </a:rPr>
              <a:t>Dateiformat:</a:t>
            </a:r>
            <a:r>
              <a:rPr lang="de-DE" sz="1000" baseline="0" dirty="0">
                <a:latin typeface="+mn-lt"/>
              </a:rPr>
              <a:t> PNG in RGB</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Skalieren auf</a:t>
            </a:r>
          </a:p>
          <a:p>
            <a:pPr marL="0" indent="0" eaLnBrk="1" fontAlgn="auto" hangingPunct="1">
              <a:spcBef>
                <a:spcPts val="0"/>
              </a:spcBef>
              <a:spcAft>
                <a:spcPts val="0"/>
              </a:spcAft>
              <a:buFontTx/>
              <a:buNone/>
              <a:defRPr/>
            </a:pPr>
            <a:r>
              <a:rPr lang="de-DE" sz="1000" baseline="0" dirty="0">
                <a:latin typeface="+mn-lt"/>
              </a:rPr>
              <a:t>     Höhe: 2,26 cm</a:t>
            </a:r>
          </a:p>
          <a:p>
            <a:pPr marL="0" indent="0" eaLnBrk="1" fontAlgn="auto" hangingPunct="1">
              <a:spcBef>
                <a:spcPts val="0"/>
              </a:spcBef>
              <a:spcAft>
                <a:spcPts val="0"/>
              </a:spcAft>
              <a:buFontTx/>
              <a:buNone/>
              <a:defRPr/>
            </a:pPr>
            <a:r>
              <a:rPr lang="de-DE" sz="1000" baseline="0" dirty="0">
                <a:latin typeface="+mn-lt"/>
              </a:rPr>
              <a:t>     (Breite variiert je nach Schutzraum)</a:t>
            </a:r>
            <a:endParaRPr lang="de-DE" sz="1000" dirty="0">
              <a:latin typeface="+mn-lt"/>
            </a:endParaRPr>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spTree>
    <p:extLst>
      <p:ext uri="{BB962C8B-B14F-4D97-AF65-F5344CB8AC3E}">
        <p14:creationId xmlns:p14="http://schemas.microsoft.com/office/powerpoint/2010/main" val="3328840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_Text_Bild">
    <p:spTree>
      <p:nvGrpSpPr>
        <p:cNvPr id="1" name=""/>
        <p:cNvGrpSpPr/>
        <p:nvPr/>
      </p:nvGrpSpPr>
      <p:grpSpPr>
        <a:xfrm>
          <a:off x="0" y="0"/>
          <a:ext cx="0" cy="0"/>
          <a:chOff x="0" y="0"/>
          <a:chExt cx="0" cy="0"/>
        </a:xfrm>
      </p:grpSpPr>
      <p:pic>
        <p:nvPicPr>
          <p:cNvPr id="5" name="Grafik 7"/>
          <p:cNvPicPr>
            <a:picLocks noChangeAspect="1"/>
          </p:cNvPicPr>
          <p:nvPr/>
        </p:nvPicPr>
        <p:blipFill>
          <a:blip r:embed="rId2">
            <a:extLst>
              <a:ext uri="{28A0092B-C50C-407E-A947-70E740481C1C}">
                <a14:useLocalDpi xmlns:a14="http://schemas.microsoft.com/office/drawing/2010/main" val="0"/>
              </a:ext>
            </a:extLst>
          </a:blip>
          <a:srcRect r="48386" b="11"/>
          <a:stretch>
            <a:fillRect/>
          </a:stretch>
        </p:blipFill>
        <p:spPr bwMode="auto">
          <a:xfrm>
            <a:off x="8092017" y="1685926"/>
            <a:ext cx="3716867"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de-DE"/>
              <a:t>Titelmasterformat durch Klicken bearbeiten</a:t>
            </a:r>
            <a:endParaRPr lang="en-US" dirty="0"/>
          </a:p>
        </p:txBody>
      </p:sp>
      <p:sp>
        <p:nvSpPr>
          <p:cNvPr id="6" name="Footer Placeholder 4"/>
          <p:cNvSpPr>
            <a:spLocks noGrp="1"/>
          </p:cNvSpPr>
          <p:nvPr>
            <p:ph type="ftr" sz="quarter" idx="12"/>
          </p:nvPr>
        </p:nvSpPr>
        <p:spPr/>
        <p:txBody>
          <a:bodyPr/>
          <a:lstStyle>
            <a:lvl1pPr algn="l">
              <a:defRPr sz="900" dirty="0">
                <a:solidFill>
                  <a:schemeClr val="tx2"/>
                </a:solidFill>
              </a:defRPr>
            </a:lvl1pPr>
          </a:lstStyle>
          <a:p>
            <a:pPr>
              <a:defRPr/>
            </a:pPr>
            <a:endParaRPr lang="de-DE"/>
          </a:p>
        </p:txBody>
      </p:sp>
      <p:sp>
        <p:nvSpPr>
          <p:cNvPr id="14" name="Textplatzhalter 11"/>
          <p:cNvSpPr>
            <a:spLocks noGrp="1"/>
          </p:cNvSpPr>
          <p:nvPr>
            <p:ph type="body" sz="quarter" idx="14"/>
          </p:nvPr>
        </p:nvSpPr>
        <p:spPr>
          <a:xfrm>
            <a:off x="383118" y="999461"/>
            <a:ext cx="7531100" cy="4671294"/>
          </a:xfrm>
          <a:prstGeom prst="rect">
            <a:avLst/>
          </a:prstGeom>
        </p:spPr>
        <p:txBody>
          <a:bodyPr lIns="0" tIns="0" rIns="0" bIns="0"/>
          <a:lstStyle/>
          <a:p>
            <a:pPr lvl="0"/>
            <a:r>
              <a:rPr lang="de-DE"/>
              <a:t>Formatvorlagen des Textmasters bearbeiten</a:t>
            </a:r>
          </a:p>
        </p:txBody>
      </p:sp>
    </p:spTree>
    <p:extLst>
      <p:ext uri="{BB962C8B-B14F-4D97-AF65-F5344CB8AC3E}">
        <p14:creationId xmlns:p14="http://schemas.microsoft.com/office/powerpoint/2010/main" val="3560835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_Bild">
    <p:spTree>
      <p:nvGrpSpPr>
        <p:cNvPr id="1" name=""/>
        <p:cNvGrpSpPr/>
        <p:nvPr/>
      </p:nvGrpSpPr>
      <p:grpSpPr>
        <a:xfrm>
          <a:off x="0" y="0"/>
          <a:ext cx="0" cy="0"/>
          <a:chOff x="0" y="0"/>
          <a:chExt cx="0" cy="0"/>
        </a:xfrm>
      </p:grpSpPr>
      <p:pic>
        <p:nvPicPr>
          <p:cNvPr id="3" name="Grafik 7"/>
          <p:cNvPicPr>
            <a:picLocks noChangeAspect="1"/>
          </p:cNvPicPr>
          <p:nvPr/>
        </p:nvPicPr>
        <p:blipFill rotWithShape="1">
          <a:blip r:embed="rId2" cstate="print">
            <a:extLst>
              <a:ext uri="{28A0092B-C50C-407E-A947-70E740481C1C}">
                <a14:useLocalDpi xmlns:a14="http://schemas.microsoft.com/office/drawing/2010/main" val="0"/>
              </a:ext>
            </a:extLst>
          </a:blip>
          <a:srcRect l="1" t="23278" r="96" b="23374"/>
          <a:stretch/>
        </p:blipFill>
        <p:spPr bwMode="auto">
          <a:xfrm>
            <a:off x="383118" y="1152526"/>
            <a:ext cx="11412889"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de-DE"/>
              <a:t>Titelmasterformat durch Klicken bearbeiten</a:t>
            </a:r>
            <a:endParaRPr lang="en-US" dirty="0"/>
          </a:p>
        </p:txBody>
      </p:sp>
      <p:sp>
        <p:nvSpPr>
          <p:cNvPr id="4" name="Footer Placeholder 4"/>
          <p:cNvSpPr>
            <a:spLocks noGrp="1"/>
          </p:cNvSpPr>
          <p:nvPr>
            <p:ph type="ftr" sz="quarter" idx="10"/>
          </p:nvPr>
        </p:nvSpPr>
        <p:spPr/>
        <p:txBody>
          <a:bodyPr/>
          <a:lstStyle>
            <a:lvl1pPr algn="l">
              <a:defRPr sz="900" dirty="0">
                <a:solidFill>
                  <a:schemeClr val="tx2"/>
                </a:solidFill>
              </a:defRPr>
            </a:lvl1pPr>
          </a:lstStyle>
          <a:p>
            <a:pPr>
              <a:defRPr/>
            </a:pPr>
            <a:endParaRPr lang="de-DE"/>
          </a:p>
        </p:txBody>
      </p:sp>
      <p:sp>
        <p:nvSpPr>
          <p:cNvPr id="10" name="Textplatzhalter 9"/>
          <p:cNvSpPr>
            <a:spLocks noGrp="1"/>
          </p:cNvSpPr>
          <p:nvPr>
            <p:ph type="body" sz="quarter" idx="13" hasCustomPrompt="1"/>
          </p:nvPr>
        </p:nvSpPr>
        <p:spPr>
          <a:xfrm>
            <a:off x="383118" y="5359401"/>
            <a:ext cx="11412889" cy="499533"/>
          </a:xfrm>
          <a:prstGeom prst="rect">
            <a:avLst/>
          </a:prstGeom>
        </p:spPr>
        <p:txBody>
          <a:bodyPr>
            <a:normAutofit/>
          </a:bodyPr>
          <a:lstStyle>
            <a:lvl1pPr marL="0" indent="0" algn="r">
              <a:buNone/>
              <a:defRPr sz="900"/>
            </a:lvl1pPr>
          </a:lstStyle>
          <a:p>
            <a:pPr lvl="0"/>
            <a:r>
              <a:rPr lang="de-DE" dirty="0"/>
              <a:t>Bildtitel oder ggf. Beschreibung</a:t>
            </a:r>
          </a:p>
        </p:txBody>
      </p:sp>
    </p:spTree>
    <p:extLst>
      <p:ext uri="{BB962C8B-B14F-4D97-AF65-F5344CB8AC3E}">
        <p14:creationId xmlns:p14="http://schemas.microsoft.com/office/powerpoint/2010/main" val="203063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_Diagramm">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de-DE"/>
              <a:t>Titelmasterformat durch Klicken bearbeiten</a:t>
            </a:r>
            <a:endParaRPr lang="en-US" dirty="0"/>
          </a:p>
        </p:txBody>
      </p:sp>
      <p:sp>
        <p:nvSpPr>
          <p:cNvPr id="5" name="Footer Placeholder 4"/>
          <p:cNvSpPr>
            <a:spLocks noGrp="1"/>
          </p:cNvSpPr>
          <p:nvPr>
            <p:ph type="ftr" sz="quarter" idx="12"/>
          </p:nvPr>
        </p:nvSpPr>
        <p:spPr/>
        <p:txBody>
          <a:bodyPr/>
          <a:lstStyle>
            <a:lvl1pPr algn="l">
              <a:defRPr sz="900" dirty="0">
                <a:solidFill>
                  <a:schemeClr val="tx2"/>
                </a:solidFill>
              </a:defRPr>
            </a:lvl1pPr>
          </a:lstStyle>
          <a:p>
            <a:pPr>
              <a:defRPr/>
            </a:pPr>
            <a:endParaRPr lang="de-DE"/>
          </a:p>
        </p:txBody>
      </p:sp>
      <p:sp>
        <p:nvSpPr>
          <p:cNvPr id="9" name="Diagrammplatzhalter 8"/>
          <p:cNvSpPr>
            <a:spLocks noGrp="1"/>
          </p:cNvSpPr>
          <p:nvPr>
            <p:ph type="chart" sz="quarter" idx="13"/>
          </p:nvPr>
        </p:nvSpPr>
        <p:spPr>
          <a:xfrm>
            <a:off x="383118" y="971107"/>
            <a:ext cx="11425767" cy="4876800"/>
          </a:xfrm>
          <a:prstGeom prst="rect">
            <a:avLst/>
          </a:prstGeom>
        </p:spPr>
        <p:txBody>
          <a:bodyPr lIns="0" tIns="0" rIns="0" bIns="0"/>
          <a:lstStyle/>
          <a:p>
            <a:r>
              <a:rPr lang="de-DE"/>
              <a:t>Diagramm durch Klicken auf Symbol hinzufügen</a:t>
            </a:r>
          </a:p>
        </p:txBody>
      </p:sp>
    </p:spTree>
    <p:extLst>
      <p:ext uri="{BB962C8B-B14F-4D97-AF65-F5344CB8AC3E}">
        <p14:creationId xmlns:p14="http://schemas.microsoft.com/office/powerpoint/2010/main" val="682848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bschluss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cxnSp>
        <p:nvCxnSpPr>
          <p:cNvPr id="13" name="Gerader Verbinder 12"/>
          <p:cNvCxnSpPr/>
          <p:nvPr userDrawn="1"/>
        </p:nvCxnSpPr>
        <p:spPr>
          <a:xfrm>
            <a:off x="383118" y="604043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userDrawn="1"/>
        </p:nvSpPr>
        <p:spPr>
          <a:xfrm>
            <a:off x="383118" y="2487613"/>
            <a:ext cx="11425767" cy="1079500"/>
          </a:xfrm>
          <a:prstGeom prst="rect">
            <a:avLst/>
          </a:prstGeom>
        </p:spPr>
        <p:txBody>
          <a:bodyPr lIns="0" tIns="0" rIns="0" bIns="0"/>
          <a:lstStyle>
            <a:lvl1pPr algn="l" defTabSz="914400" rtl="0" eaLnBrk="1" latinLnBrk="0" hangingPunct="1">
              <a:lnSpc>
                <a:spcPct val="90000"/>
              </a:lnSpc>
              <a:spcBef>
                <a:spcPct val="0"/>
              </a:spcBef>
              <a:buNone/>
              <a:defRPr sz="3200" b="1" kern="1200" baseline="0">
                <a:solidFill>
                  <a:schemeClr val="tx2"/>
                </a:solidFill>
                <a:latin typeface="Arial" panose="020B0604020202020204" pitchFamily="34" charset="0"/>
                <a:ea typeface="+mj-ea"/>
                <a:cs typeface="Arial" panose="020B0604020202020204" pitchFamily="34" charset="0"/>
              </a:defRPr>
            </a:lvl1pPr>
          </a:lstStyle>
          <a:p>
            <a:pPr fontAlgn="auto">
              <a:spcAft>
                <a:spcPts val="0"/>
              </a:spcAft>
              <a:defRPr/>
            </a:pPr>
            <a:r>
              <a:rPr lang="en-US" sz="3200" noProof="0" dirty="0"/>
              <a:t>Thank you for your attention!</a:t>
            </a:r>
          </a:p>
        </p:txBody>
      </p:sp>
      <p:sp>
        <p:nvSpPr>
          <p:cNvPr id="9" name="Textplatzhalter 24"/>
          <p:cNvSpPr>
            <a:spLocks noGrp="1"/>
          </p:cNvSpPr>
          <p:nvPr>
            <p:ph type="body" sz="quarter" idx="11"/>
          </p:nvPr>
        </p:nvSpPr>
        <p:spPr>
          <a:xfrm>
            <a:off x="384001" y="3988800"/>
            <a:ext cx="11425767" cy="1656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a:t>Formatvorlagen des Textmasters bearbeiten</a:t>
            </a:r>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spTree>
    <p:extLst>
      <p:ext uri="{BB962C8B-B14F-4D97-AF65-F5344CB8AC3E}">
        <p14:creationId xmlns:p14="http://schemas.microsoft.com/office/powerpoint/2010/main" val="190198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_1/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5"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Titelmasterformat durch Klicken bearbeiten</a:t>
            </a:r>
            <a:endParaRPr lang="en-US" dirty="0"/>
          </a:p>
        </p:txBody>
      </p:sp>
      <p:sp>
        <p:nvSpPr>
          <p:cNvPr id="6" name="Subtitle 2"/>
          <p:cNvSpPr>
            <a:spLocks noGrp="1"/>
          </p:cNvSpPr>
          <p:nvPr>
            <p:ph type="subTitle" idx="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8" name="Textfeld 7"/>
          <p:cNvSpPr txBox="1"/>
          <p:nvPr userDrawn="1"/>
        </p:nvSpPr>
        <p:spPr>
          <a:xfrm>
            <a:off x="-2427817" y="532293"/>
            <a:ext cx="2188633" cy="1015663"/>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pic>
        <p:nvPicPr>
          <p:cNvPr id="1026"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35822" b="35822"/>
          <a:stretch/>
        </p:blipFill>
        <p:spPr bwMode="auto">
          <a:xfrm>
            <a:off x="0" y="1"/>
            <a:ext cx="12191999" cy="2303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Grafik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spTree>
    <p:extLst>
      <p:ext uri="{BB962C8B-B14F-4D97-AF65-F5344CB8AC3E}">
        <p14:creationId xmlns:p14="http://schemas.microsoft.com/office/powerpoint/2010/main" val="2783472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_2/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8" name="Textfeld 7"/>
          <p:cNvSpPr txBox="1"/>
          <p:nvPr userDrawn="1"/>
        </p:nvSpPr>
        <p:spPr>
          <a:xfrm>
            <a:off x="-2427817" y="506414"/>
            <a:ext cx="2188633" cy="1015663"/>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10" name="Title 1"/>
          <p:cNvSpPr>
            <a:spLocks noGrp="1"/>
          </p:cNvSpPr>
          <p:nvPr>
            <p:ph type="ctrTitle"/>
          </p:nvPr>
        </p:nvSpPr>
        <p:spPr>
          <a:xfrm>
            <a:off x="384000" y="473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Titelmasterformat durch Klicken bearbeiten</a:t>
            </a:r>
            <a:endParaRPr lang="en-US" dirty="0"/>
          </a:p>
        </p:txBody>
      </p:sp>
      <p:sp>
        <p:nvSpPr>
          <p:cNvPr id="11" name="Subtitle 2"/>
          <p:cNvSpPr>
            <a:spLocks noGrp="1"/>
          </p:cNvSpPr>
          <p:nvPr>
            <p:ph type="subTitle" idx="1"/>
          </p:nvPr>
        </p:nvSpPr>
        <p:spPr>
          <a:xfrm>
            <a:off x="384000" y="5230801"/>
            <a:ext cx="11424000" cy="812813"/>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pic>
        <p:nvPicPr>
          <p:cNvPr id="2052"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085" b="22084"/>
          <a:stretch/>
        </p:blipFill>
        <p:spPr bwMode="auto">
          <a:xfrm>
            <a:off x="0" y="1"/>
            <a:ext cx="12192000" cy="4535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spTree>
    <p:extLst>
      <p:ext uri="{BB962C8B-B14F-4D97-AF65-F5344CB8AC3E}">
        <p14:creationId xmlns:p14="http://schemas.microsoft.com/office/powerpoint/2010/main" val="40608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el_1/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5"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Titelmasterformat durch Klicken bearbeiten</a:t>
            </a:r>
            <a:endParaRPr lang="en-US" dirty="0"/>
          </a:p>
        </p:txBody>
      </p:sp>
      <p:sp>
        <p:nvSpPr>
          <p:cNvPr id="6" name="Subtitle 2"/>
          <p:cNvSpPr>
            <a:spLocks noGrp="1"/>
          </p:cNvSpPr>
          <p:nvPr>
            <p:ph type="subTitle" idx="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8" name="Textfeld 7"/>
          <p:cNvSpPr txBox="1"/>
          <p:nvPr userDrawn="1"/>
        </p:nvSpPr>
        <p:spPr>
          <a:xfrm>
            <a:off x="-2427817" y="532293"/>
            <a:ext cx="2188633" cy="1015663"/>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pic>
        <p:nvPicPr>
          <p:cNvPr id="9" name="Grafik 8"/>
          <p:cNvPicPr>
            <a:picLocks noChangeAspect="1"/>
          </p:cNvPicPr>
          <p:nvPr userDrawn="1"/>
        </p:nvPicPr>
        <p:blipFill rotWithShape="1">
          <a:blip r:embed="rId3" cstate="print">
            <a:extLst>
              <a:ext uri="{28A0092B-C50C-407E-A947-70E740481C1C}">
                <a14:useLocalDpi xmlns:a14="http://schemas.microsoft.com/office/drawing/2010/main" val="0"/>
              </a:ext>
            </a:extLst>
          </a:blip>
          <a:srcRect b="46557"/>
          <a:stretch/>
        </p:blipFill>
        <p:spPr>
          <a:xfrm>
            <a:off x="0" y="-1103727"/>
            <a:ext cx="12192000" cy="3415128"/>
          </a:xfrm>
          <a:prstGeom prst="rect">
            <a:avLst/>
          </a:prstGeom>
        </p:spPr>
      </p:pic>
    </p:spTree>
    <p:extLst>
      <p:ext uri="{BB962C8B-B14F-4D97-AF65-F5344CB8AC3E}">
        <p14:creationId xmlns:p14="http://schemas.microsoft.com/office/powerpoint/2010/main" val="866309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el_2/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8" name="Textfeld 7"/>
          <p:cNvSpPr txBox="1"/>
          <p:nvPr userDrawn="1"/>
        </p:nvSpPr>
        <p:spPr>
          <a:xfrm>
            <a:off x="-2427817" y="506414"/>
            <a:ext cx="2188633" cy="1015663"/>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10" name="Title 1"/>
          <p:cNvSpPr>
            <a:spLocks noGrp="1"/>
          </p:cNvSpPr>
          <p:nvPr>
            <p:ph type="ctrTitle"/>
          </p:nvPr>
        </p:nvSpPr>
        <p:spPr>
          <a:xfrm>
            <a:off x="384000" y="473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Titelmasterformat durch Klicken bearbeiten</a:t>
            </a:r>
            <a:endParaRPr lang="en-US" dirty="0"/>
          </a:p>
        </p:txBody>
      </p:sp>
      <p:sp>
        <p:nvSpPr>
          <p:cNvPr id="11" name="Subtitle 2"/>
          <p:cNvSpPr>
            <a:spLocks noGrp="1"/>
          </p:cNvSpPr>
          <p:nvPr>
            <p:ph type="subTitle" idx="1"/>
          </p:nvPr>
        </p:nvSpPr>
        <p:spPr>
          <a:xfrm>
            <a:off x="384000" y="5230801"/>
            <a:ext cx="11424000" cy="812813"/>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pic>
        <p:nvPicPr>
          <p:cNvPr id="13" name="Grafik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pic>
        <p:nvPicPr>
          <p:cNvPr id="9" name="Grafik 8"/>
          <p:cNvPicPr>
            <a:picLocks noChangeAspect="1"/>
          </p:cNvPicPr>
          <p:nvPr userDrawn="1"/>
        </p:nvPicPr>
        <p:blipFill rotWithShape="1">
          <a:blip r:embed="rId3" cstate="print">
            <a:extLst>
              <a:ext uri="{28A0092B-C50C-407E-A947-70E740481C1C}">
                <a14:useLocalDpi xmlns:a14="http://schemas.microsoft.com/office/drawing/2010/main" val="0"/>
              </a:ext>
            </a:extLst>
          </a:blip>
          <a:srcRect b="28851"/>
          <a:stretch/>
        </p:blipFill>
        <p:spPr>
          <a:xfrm>
            <a:off x="0" y="1"/>
            <a:ext cx="12192000" cy="4546600"/>
          </a:xfrm>
          <a:prstGeom prst="rect">
            <a:avLst/>
          </a:prstGeom>
        </p:spPr>
      </p:pic>
    </p:spTree>
    <p:extLst>
      <p:ext uri="{BB962C8B-B14F-4D97-AF65-F5344CB8AC3E}">
        <p14:creationId xmlns:p14="http://schemas.microsoft.com/office/powerpoint/2010/main" val="126151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el_Tex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7"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Titelmasterformat durch Klicken bearbeiten</a:t>
            </a:r>
            <a:endParaRPr lang="en-US" dirty="0"/>
          </a:p>
        </p:txBody>
      </p:sp>
      <p:sp>
        <p:nvSpPr>
          <p:cNvPr id="12" name="Subtitle 2"/>
          <p:cNvSpPr>
            <a:spLocks noGrp="1"/>
          </p:cNvSpPr>
          <p:nvPr>
            <p:ph type="subTitle" idx="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cxnSp>
        <p:nvCxnSpPr>
          <p:cNvPr id="13" name="Gerader Verbinder 12"/>
          <p:cNvCxnSpPr/>
          <p:nvPr userDrawn="1"/>
        </p:nvCxnSpPr>
        <p:spPr>
          <a:xfrm>
            <a:off x="383118" y="604043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spTree>
    <p:extLst>
      <p:ext uri="{BB962C8B-B14F-4D97-AF65-F5344CB8AC3E}">
        <p14:creationId xmlns:p14="http://schemas.microsoft.com/office/powerpoint/2010/main" val="167244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el_mittig, horizontale Lin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8"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Titelmasterformat durch Klicken bearbeiten</a:t>
            </a:r>
            <a:endParaRPr lang="en-US" dirty="0"/>
          </a:p>
        </p:txBody>
      </p:sp>
      <p:sp>
        <p:nvSpPr>
          <p:cNvPr id="9" name="Subtitle 2"/>
          <p:cNvSpPr>
            <a:spLocks noGrp="1"/>
          </p:cNvSpPr>
          <p:nvPr>
            <p:ph type="subTitle" idx="1"/>
          </p:nvPr>
        </p:nvSpPr>
        <p:spPr>
          <a:xfrm>
            <a:off x="384000" y="3196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cxnSp>
        <p:nvCxnSpPr>
          <p:cNvPr id="10" name="Gerader Verbinder 9"/>
          <p:cNvCxnSpPr/>
          <p:nvPr userDrawn="1"/>
        </p:nvCxnSpPr>
        <p:spPr>
          <a:xfrm>
            <a:off x="383118" y="303688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spTree>
    <p:extLst>
      <p:ext uri="{BB962C8B-B14F-4D97-AF65-F5344CB8AC3E}">
        <p14:creationId xmlns:p14="http://schemas.microsoft.com/office/powerpoint/2010/main" val="407500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_Aufzählung">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de-DE"/>
              <a:t>Titelmasterformat durch Klicken bearbeiten</a:t>
            </a:r>
            <a:endParaRPr lang="en-US" dirty="0"/>
          </a:p>
        </p:txBody>
      </p:sp>
      <p:sp>
        <p:nvSpPr>
          <p:cNvPr id="5" name="Footer Placeholder 4"/>
          <p:cNvSpPr>
            <a:spLocks noGrp="1"/>
          </p:cNvSpPr>
          <p:nvPr>
            <p:ph type="ftr" sz="quarter" idx="12"/>
          </p:nvPr>
        </p:nvSpPr>
        <p:spPr/>
        <p:txBody>
          <a:bodyPr/>
          <a:lstStyle>
            <a:lvl1pPr>
              <a:defRPr/>
            </a:lvl1pPr>
          </a:lstStyle>
          <a:p>
            <a:pPr>
              <a:defRPr/>
            </a:pPr>
            <a:endParaRPr lang="de-DE"/>
          </a:p>
        </p:txBody>
      </p:sp>
      <p:sp>
        <p:nvSpPr>
          <p:cNvPr id="12" name="Textplatzhalter 11"/>
          <p:cNvSpPr>
            <a:spLocks noGrp="1"/>
          </p:cNvSpPr>
          <p:nvPr>
            <p:ph type="body" sz="quarter" idx="13"/>
          </p:nvPr>
        </p:nvSpPr>
        <p:spPr>
          <a:xfrm>
            <a:off x="383118" y="1070344"/>
            <a:ext cx="11425767" cy="4820093"/>
          </a:xfrm>
          <a:prstGeom prst="rect">
            <a:avLst/>
          </a:prstGeom>
        </p:spPr>
        <p:txBody>
          <a:bodyPr lIns="0" tIns="0" rIns="0" bIns="0"/>
          <a:lstStyle/>
          <a:p>
            <a:pPr lvl="0"/>
            <a:r>
              <a:rPr lang="de-DE"/>
              <a:t>Formatvorlagen des Textmasters bearbeiten</a:t>
            </a:r>
          </a:p>
        </p:txBody>
      </p:sp>
      <p:sp>
        <p:nvSpPr>
          <p:cNvPr id="6" name="Textfeld 5"/>
          <p:cNvSpPr txBox="1"/>
          <p:nvPr userDrawn="1"/>
        </p:nvSpPr>
        <p:spPr>
          <a:xfrm>
            <a:off x="-2427817" y="506413"/>
            <a:ext cx="2188633" cy="5786199"/>
          </a:xfrm>
          <a:prstGeom prst="rect">
            <a:avLst/>
          </a:prstGeom>
          <a:noFill/>
        </p:spPr>
        <p:txBody>
          <a:bodyPr>
            <a:spAutoFit/>
          </a:bodyPr>
          <a:lstStyle/>
          <a:p>
            <a:pPr eaLnBrk="1" fontAlgn="auto" hangingPunct="1">
              <a:spcBef>
                <a:spcPts val="0"/>
              </a:spcBef>
              <a:spcAft>
                <a:spcPts val="0"/>
              </a:spcAft>
              <a:defRPr/>
            </a:pPr>
            <a:r>
              <a:rPr lang="de-DE" sz="1000" b="1" dirty="0">
                <a:latin typeface="+mn-lt"/>
              </a:rPr>
              <a:t>Seitenzahlen:</a:t>
            </a:r>
          </a:p>
          <a:p>
            <a:pPr marL="0" indent="0">
              <a:buNone/>
            </a:pPr>
            <a:r>
              <a:rPr lang="de-DE" sz="1000" dirty="0"/>
              <a:t>Die Seitenanzeige „1 von X“ ist nicht standardmäßig in </a:t>
            </a:r>
            <a:r>
              <a:rPr lang="de-DE" sz="1000" dirty="0" err="1"/>
              <a:t>Powerpoint</a:t>
            </a:r>
            <a:r>
              <a:rPr lang="de-DE" sz="1000" dirty="0"/>
              <a:t> verfügbar; daher benötigen Sie dazu das mitgelieferte Add-In. </a:t>
            </a:r>
          </a:p>
          <a:p>
            <a:pPr marL="0" indent="0">
              <a:buNone/>
            </a:pPr>
            <a:endParaRPr lang="de-DE" sz="1000" dirty="0"/>
          </a:p>
          <a:p>
            <a:pPr marL="0" indent="0">
              <a:buNone/>
            </a:pPr>
            <a:r>
              <a:rPr lang="de-DE" sz="1000" b="1" dirty="0"/>
              <a:t>Aktivieren</a:t>
            </a:r>
          </a:p>
          <a:p>
            <a:r>
              <a:rPr lang="de-DE" sz="1000" dirty="0"/>
              <a:t>Nach dem Öffnen der Vorlage, klicken Sie mit einem Doppelklick auf die Datei „RWTH-Addin-Seitenzahlen“, um das Add-In zu aktivieren. Nach dem Schließen von </a:t>
            </a:r>
            <a:r>
              <a:rPr lang="de-DE" sz="1000" dirty="0" err="1"/>
              <a:t>Powerpoint</a:t>
            </a:r>
            <a:r>
              <a:rPr lang="de-DE" sz="1000" dirty="0"/>
              <a:t> deaktiviert es sich automatisch wieder.</a:t>
            </a:r>
          </a:p>
          <a:p>
            <a:endParaRPr lang="de-DE" sz="1000" dirty="0"/>
          </a:p>
          <a:p>
            <a:r>
              <a:rPr lang="de-DE" sz="1000" b="1" dirty="0"/>
              <a:t>Erstellen</a:t>
            </a:r>
          </a:p>
          <a:p>
            <a:r>
              <a:rPr lang="de-DE" sz="1000" dirty="0"/>
              <a:t>Gehen Sie in der Symbolleiste auf den Tab „RWTH </a:t>
            </a:r>
            <a:r>
              <a:rPr lang="de-DE" sz="1000" dirty="0" err="1"/>
              <a:t>AddIn</a:t>
            </a:r>
            <a:r>
              <a:rPr lang="de-DE" sz="1000" dirty="0"/>
              <a:t>“ und klicken Sie den Button. Nun stellen sich die Seitenzahlen automatisch ein. Falls Sie nachträglich noch Folien hinzufügen oder löschen, klicken Sie einfach erneut auf den Button, um die Seitenzahlen zu aktualisieren. </a:t>
            </a:r>
          </a:p>
          <a:p>
            <a:endParaRPr lang="de-DE" sz="1000" dirty="0">
              <a:latin typeface="+mn-lt"/>
            </a:endParaRPr>
          </a:p>
          <a:p>
            <a:r>
              <a:rPr lang="de-DE" sz="1000" b="1" dirty="0">
                <a:latin typeface="+mn-lt"/>
              </a:rPr>
              <a:t>Add-In</a:t>
            </a:r>
            <a:r>
              <a:rPr lang="de-DE" sz="1000" b="1" baseline="0" dirty="0">
                <a:latin typeface="+mn-lt"/>
              </a:rPr>
              <a:t> installieren</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a:t>Wenn Sie das Add-In dauerhaft installieren möchten, damit Sie es nicht immer anklicken müssen, aktivieren Sie es, klicken auf </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a:t>„Datei“-</a:t>
            </a:r>
            <a:r>
              <a:rPr lang="de-DE" sz="1000" baseline="0" dirty="0"/>
              <a:t> „Optionen“- </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baseline="0" dirty="0"/>
              <a:t>„Add-Ins“- </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baseline="0" dirty="0"/>
              <a:t>Wählen Sie „RWTH Addin Seitenzahlen“ und klicken Sie auf „Ok“.</a:t>
            </a:r>
            <a:endParaRPr lang="de-DE" sz="1000" dirty="0"/>
          </a:p>
          <a:p>
            <a:endParaRPr lang="de-DE" sz="1000" dirty="0">
              <a:latin typeface="+mn-lt"/>
            </a:endParaRPr>
          </a:p>
        </p:txBody>
      </p:sp>
    </p:spTree>
    <p:extLst>
      <p:ext uri="{BB962C8B-B14F-4D97-AF65-F5344CB8AC3E}">
        <p14:creationId xmlns:p14="http://schemas.microsoft.com/office/powerpoint/2010/main" val="3814970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_Text">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de-DE"/>
              <a:t>Titelmasterformat durch Klicken bearbeiten</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de-DE"/>
          </a:p>
        </p:txBody>
      </p:sp>
      <p:sp>
        <p:nvSpPr>
          <p:cNvPr id="7" name="Textplatzhalter 6"/>
          <p:cNvSpPr>
            <a:spLocks noGrp="1"/>
          </p:cNvSpPr>
          <p:nvPr>
            <p:ph type="body" sz="quarter" idx="12"/>
          </p:nvPr>
        </p:nvSpPr>
        <p:spPr>
          <a:xfrm>
            <a:off x="383118" y="1056168"/>
            <a:ext cx="11425767" cy="4848446"/>
          </a:xfrm>
          <a:prstGeom prst="rect">
            <a:avLst/>
          </a:prstGeom>
        </p:spPr>
        <p:txBody>
          <a:bodyPr lIns="0" tIns="0" rIns="0" bIns="0"/>
          <a:lstStyle>
            <a:lvl1pPr marL="0" indent="0">
              <a:buFontTx/>
              <a:buNone/>
              <a:defRPr/>
            </a:lvl1pPr>
          </a:lstStyle>
          <a:p>
            <a:pPr lvl="0"/>
            <a:r>
              <a:rPr lang="de-DE"/>
              <a:t>Formatvorlagen des Textmasters bearbeiten</a:t>
            </a:r>
          </a:p>
        </p:txBody>
      </p:sp>
      <p:sp>
        <p:nvSpPr>
          <p:cNvPr id="6" name="Textfeld 5"/>
          <p:cNvSpPr txBox="1"/>
          <p:nvPr userDrawn="1"/>
        </p:nvSpPr>
        <p:spPr>
          <a:xfrm>
            <a:off x="-2427817" y="506413"/>
            <a:ext cx="2188633" cy="5786199"/>
          </a:xfrm>
          <a:prstGeom prst="rect">
            <a:avLst/>
          </a:prstGeom>
          <a:noFill/>
        </p:spPr>
        <p:txBody>
          <a:bodyPr>
            <a:spAutoFit/>
          </a:bodyPr>
          <a:lstStyle/>
          <a:p>
            <a:pPr eaLnBrk="1" fontAlgn="auto" hangingPunct="1">
              <a:spcBef>
                <a:spcPts val="0"/>
              </a:spcBef>
              <a:spcAft>
                <a:spcPts val="0"/>
              </a:spcAft>
              <a:defRPr/>
            </a:pPr>
            <a:r>
              <a:rPr lang="de-DE" sz="1000" b="1" dirty="0">
                <a:latin typeface="+mn-lt"/>
              </a:rPr>
              <a:t>Seitenzahlen:</a:t>
            </a:r>
          </a:p>
          <a:p>
            <a:pPr marL="0" indent="0">
              <a:buNone/>
            </a:pPr>
            <a:r>
              <a:rPr lang="de-DE" sz="1000" dirty="0"/>
              <a:t>Die Seitenanzeige „1 von X“ ist nicht standardmäßig in </a:t>
            </a:r>
            <a:r>
              <a:rPr lang="de-DE" sz="1000" dirty="0" err="1"/>
              <a:t>Powerpoint</a:t>
            </a:r>
            <a:r>
              <a:rPr lang="de-DE" sz="1000" dirty="0"/>
              <a:t> verfügbar; daher benötigen Sie dazu das mitgelieferte Add-In. </a:t>
            </a:r>
          </a:p>
          <a:p>
            <a:pPr marL="0" indent="0">
              <a:buNone/>
            </a:pPr>
            <a:endParaRPr lang="de-DE" sz="1000" dirty="0"/>
          </a:p>
          <a:p>
            <a:pPr marL="0" indent="0">
              <a:buNone/>
            </a:pPr>
            <a:r>
              <a:rPr lang="de-DE" sz="1000" b="1" dirty="0"/>
              <a:t>Aktivieren</a:t>
            </a:r>
          </a:p>
          <a:p>
            <a:r>
              <a:rPr lang="de-DE" sz="1000" dirty="0"/>
              <a:t>Nach dem Öffnen der Vorlage, klicken Sie mit einem Doppelklick auf die Datei „RWTH-Addin-Seitenzahlen“, um das Add-In zu aktivieren. Nach dem Schließen von </a:t>
            </a:r>
            <a:r>
              <a:rPr lang="de-DE" sz="1000" dirty="0" err="1"/>
              <a:t>Powerpoint</a:t>
            </a:r>
            <a:r>
              <a:rPr lang="de-DE" sz="1000" dirty="0"/>
              <a:t> deaktiviert es sich automatisch wieder.</a:t>
            </a:r>
          </a:p>
          <a:p>
            <a:endParaRPr lang="de-DE" sz="1000" dirty="0"/>
          </a:p>
          <a:p>
            <a:r>
              <a:rPr lang="de-DE" sz="1000" b="1" dirty="0"/>
              <a:t>Erstellen</a:t>
            </a:r>
          </a:p>
          <a:p>
            <a:r>
              <a:rPr lang="de-DE" sz="1000" dirty="0"/>
              <a:t>Gehen Sie in der Symbolleiste auf den Tab „RWTH </a:t>
            </a:r>
            <a:r>
              <a:rPr lang="de-DE" sz="1000" dirty="0" err="1"/>
              <a:t>AddIn</a:t>
            </a:r>
            <a:r>
              <a:rPr lang="de-DE" sz="1000" dirty="0"/>
              <a:t>“ und klicken Sie den Button. Nun stellen sich die Seitenzahlen automatisch ein. Falls Sie nachträglich noch Folien hinzufügen oder löschen, klicken Sie einfach erneut auf den Button, um die Seitenzahlen zu aktualisieren. </a:t>
            </a:r>
          </a:p>
          <a:p>
            <a:endParaRPr lang="de-DE" sz="1000" dirty="0">
              <a:latin typeface="+mn-lt"/>
            </a:endParaRPr>
          </a:p>
          <a:p>
            <a:r>
              <a:rPr lang="de-DE" sz="1000" b="1" dirty="0">
                <a:latin typeface="+mn-lt"/>
              </a:rPr>
              <a:t>Add-In</a:t>
            </a:r>
            <a:r>
              <a:rPr lang="de-DE" sz="1000" b="1" baseline="0" dirty="0">
                <a:latin typeface="+mn-lt"/>
              </a:rPr>
              <a:t> installieren</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a:t>Wenn Sie das Add-In dauerhaft installieren möchten, damit Sie es nicht immer anklicken müssen, aktivieren Sie es, klicken auf </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a:t>„Datei“-</a:t>
            </a:r>
            <a:r>
              <a:rPr lang="de-DE" sz="1000" baseline="0" dirty="0"/>
              <a:t> „Optionen“- </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baseline="0" dirty="0"/>
              <a:t>„Add-Ins“- </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baseline="0" dirty="0"/>
              <a:t>Wählen Sie „RWTH Addin Seitenzahlen“ und klicken Sie auf „Ok“.</a:t>
            </a:r>
            <a:endParaRPr lang="de-DE" sz="1000" dirty="0"/>
          </a:p>
          <a:p>
            <a:endParaRPr lang="de-DE" sz="1000" dirty="0">
              <a:latin typeface="+mn-lt"/>
            </a:endParaRPr>
          </a:p>
        </p:txBody>
      </p:sp>
    </p:spTree>
    <p:extLst>
      <p:ext uri="{BB962C8B-B14F-4D97-AF65-F5344CB8AC3E}">
        <p14:creationId xmlns:p14="http://schemas.microsoft.com/office/powerpoint/2010/main" val="1301205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ooter Placeholder 4"/>
          <p:cNvSpPr>
            <a:spLocks noGrp="1"/>
          </p:cNvSpPr>
          <p:nvPr>
            <p:ph type="ftr" sz="quarter" idx="3"/>
          </p:nvPr>
        </p:nvSpPr>
        <p:spPr>
          <a:xfrm>
            <a:off x="383118" y="6227764"/>
            <a:ext cx="975783" cy="396875"/>
          </a:xfrm>
          <a:prstGeom prst="rect">
            <a:avLst/>
          </a:prstGeom>
        </p:spPr>
        <p:txBody>
          <a:bodyPr vert="horz" lIns="0" tIns="0" rIns="0" bIns="0" rtlCol="0" anchor="t" anchorCtr="0"/>
          <a:lstStyle>
            <a:lvl1pPr algn="l" eaLnBrk="1" fontAlgn="auto" hangingPunct="1">
              <a:spcBef>
                <a:spcPts val="0"/>
              </a:spcBef>
              <a:spcAft>
                <a:spcPts val="0"/>
              </a:spcAft>
              <a:defRPr sz="900" dirty="0">
                <a:solidFill>
                  <a:schemeClr val="tx2"/>
                </a:solidFill>
                <a:latin typeface="+mn-lt"/>
              </a:defRPr>
            </a:lvl1pPr>
          </a:lstStyle>
          <a:p>
            <a:pPr>
              <a:defRPr/>
            </a:pPr>
            <a:endParaRPr lang="de-DE"/>
          </a:p>
        </p:txBody>
      </p:sp>
      <p:cxnSp>
        <p:nvCxnSpPr>
          <p:cNvPr id="11" name="Gerader Verbinder 10"/>
          <p:cNvCxnSpPr/>
          <p:nvPr/>
        </p:nvCxnSpPr>
        <p:spPr>
          <a:xfrm>
            <a:off x="383118" y="81438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383118" y="604043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Grafik 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71" r:id="rId4"/>
    <p:sldLayoutId id="2147483772" r:id="rId5"/>
    <p:sldLayoutId id="2147483768" r:id="rId6"/>
    <p:sldLayoutId id="2147483769" r:id="rId7"/>
    <p:sldLayoutId id="2147483752" r:id="rId8"/>
    <p:sldLayoutId id="2147483753" r:id="rId9"/>
    <p:sldLayoutId id="2147483759" r:id="rId10"/>
    <p:sldLayoutId id="2147483760" r:id="rId11"/>
    <p:sldLayoutId id="2147483761" r:id="rId12"/>
    <p:sldLayoutId id="2147483770" r:id="rId13"/>
  </p:sldLayoutIdLst>
  <p:hf sldNum="0" hd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6000" indent="-216000" algn="l" defTabSz="216000" rtl="0" eaLnBrk="1" fontAlgn="base" hangingPunct="1">
        <a:lnSpc>
          <a:spcPct val="100000"/>
        </a:lnSpc>
        <a:spcBef>
          <a:spcPts val="0"/>
        </a:spcBef>
        <a:spcAft>
          <a:spcPct val="0"/>
        </a:spcAft>
        <a:buClr>
          <a:schemeClr val="tx2"/>
        </a:buClr>
        <a:buFont typeface="Arial" panose="020B0604020202020204" pitchFamily="34" charset="0"/>
        <a:buChar char="•"/>
        <a:tabLst>
          <a:tab pos="216000" algn="l"/>
        </a:tabLst>
        <a:defRPr sz="1800" kern="1200">
          <a:solidFill>
            <a:schemeClr val="tx1"/>
          </a:solidFill>
          <a:latin typeface="Arial" panose="020B0604020202020204" pitchFamily="34" charset="0"/>
          <a:ea typeface="+mn-ea"/>
          <a:cs typeface="Arial" panose="020B0604020202020204" pitchFamily="34" charset="0"/>
        </a:defRPr>
      </a:lvl1pPr>
      <a:lvl2pPr marL="432000" indent="-215900" algn="l" rtl="0" eaLnBrk="1" fontAlgn="base" hangingPunct="1">
        <a:lnSpc>
          <a:spcPct val="100000"/>
        </a:lnSpc>
        <a:spcBef>
          <a:spcPts val="0"/>
        </a:spcBef>
        <a:spcAft>
          <a:spcPct val="0"/>
        </a:spcAft>
        <a:buClr>
          <a:schemeClr val="tx2"/>
        </a:buClr>
        <a:buFont typeface="Symbol" panose="05050102010706020507" pitchFamily="18" charset="2"/>
        <a:buChar char="-"/>
        <a:tabLst>
          <a:tab pos="432000" algn="l"/>
        </a:tabLst>
        <a:defRPr sz="1600" kern="1200">
          <a:solidFill>
            <a:schemeClr val="tx1"/>
          </a:solidFill>
          <a:latin typeface="Arial" panose="020B0604020202020204" pitchFamily="34" charset="0"/>
          <a:ea typeface="+mn-ea"/>
          <a:cs typeface="Arial" panose="020B0604020202020204" pitchFamily="34" charset="0"/>
        </a:defRPr>
      </a:lvl2pPr>
      <a:lvl3pPr marL="648000" indent="-215900" algn="l" defTabSz="216000" rtl="0" eaLnBrk="1" fontAlgn="base" hangingPunct="1">
        <a:lnSpc>
          <a:spcPct val="100000"/>
        </a:lnSpc>
        <a:spcBef>
          <a:spcPts val="0"/>
        </a:spcBef>
        <a:spcAft>
          <a:spcPct val="0"/>
        </a:spcAft>
        <a:buClr>
          <a:schemeClr val="tx2"/>
        </a:buClr>
        <a:buSzPct val="80000"/>
        <a:buFont typeface="Wingdings" panose="05000000000000000000" pitchFamily="2" charset="2"/>
        <a:buChar char="§"/>
        <a:tabLst>
          <a:tab pos="648000" algn="l"/>
        </a:tabLst>
        <a:defRPr sz="1600" kern="1200">
          <a:solidFill>
            <a:schemeClr val="tx1"/>
          </a:solidFill>
          <a:latin typeface="Arial" panose="020B0604020202020204" pitchFamily="34" charset="0"/>
          <a:ea typeface="+mn-ea"/>
          <a:cs typeface="Arial" panose="020B0604020202020204" pitchFamily="34" charset="0"/>
        </a:defRPr>
      </a:lvl3pPr>
      <a:lvl4pPr marL="864000" indent="-216000" algn="l" defTabSz="216000" rtl="0" eaLnBrk="1" fontAlgn="base" hangingPunct="1">
        <a:lnSpc>
          <a:spcPct val="100000"/>
        </a:lnSpc>
        <a:spcBef>
          <a:spcPts val="0"/>
        </a:spcBef>
        <a:spcAft>
          <a:spcPct val="0"/>
        </a:spcAft>
        <a:buClr>
          <a:schemeClr val="tx2"/>
        </a:buClr>
        <a:buSzPct val="100000"/>
        <a:buFont typeface="Arial" panose="020B0604020202020204" pitchFamily="34" charset="0"/>
        <a:buChar char="-"/>
        <a:tabLst>
          <a:tab pos="864000" algn="l"/>
        </a:tabLst>
        <a:defRPr sz="1600" kern="1200">
          <a:solidFill>
            <a:schemeClr val="tx1"/>
          </a:solidFill>
          <a:latin typeface="Arial" panose="020B0604020202020204" pitchFamily="34" charset="0"/>
          <a:ea typeface="+mn-ea"/>
          <a:cs typeface="Arial" panose="020B0604020202020204" pitchFamily="34" charset="0"/>
        </a:defRPr>
      </a:lvl4pPr>
      <a:lvl5pPr marL="864000" indent="-216000" algn="l" rtl="0" eaLnBrk="1" fontAlgn="base" hangingPunct="1">
        <a:lnSpc>
          <a:spcPct val="90000"/>
        </a:lnSpc>
        <a:spcBef>
          <a:spcPts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57" userDrawn="1">
          <p15:clr>
            <a:srgbClr val="F26B43"/>
          </p15:clr>
        </p15:guide>
        <p15:guide id="2" orient="horz" pos="2863" userDrawn="1">
          <p15:clr>
            <a:srgbClr val="F26B43"/>
          </p15:clr>
        </p15:guide>
        <p15:guide id="3" pos="241" userDrawn="1">
          <p15:clr>
            <a:srgbClr val="F26B43"/>
          </p15:clr>
        </p15:guide>
        <p15:guide id="4" pos="7439" userDrawn="1">
          <p15:clr>
            <a:srgbClr val="F26B43"/>
          </p15:clr>
        </p15:guide>
        <p15:guide id="5" pos="2600" userDrawn="1">
          <p15:clr>
            <a:srgbClr val="F26B43"/>
          </p15:clr>
        </p15:guide>
        <p15:guide id="6" pos="2752" userDrawn="1">
          <p15:clr>
            <a:srgbClr val="F26B43"/>
          </p15:clr>
        </p15:guide>
        <p15:guide id="7" pos="4928" userDrawn="1">
          <p15:clr>
            <a:srgbClr val="F26B43"/>
          </p15:clr>
        </p15:guide>
        <p15:guide id="8" pos="50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pPr>
              <a:defRPr/>
            </a:pPr>
            <a:endParaRPr lang="de-DE" dirty="0"/>
          </a:p>
        </p:txBody>
      </p:sp>
      <p:sp>
        <p:nvSpPr>
          <p:cNvPr id="3" name="Titel 2"/>
          <p:cNvSpPr>
            <a:spLocks noGrp="1"/>
          </p:cNvSpPr>
          <p:nvPr>
            <p:ph type="ctrTitle"/>
          </p:nvPr>
        </p:nvSpPr>
        <p:spPr/>
        <p:txBody>
          <a:bodyPr/>
          <a:lstStyle/>
          <a:p>
            <a:r>
              <a:rPr lang="en-US" noProof="0" dirty="0"/>
              <a:t>Methanol Synthesis </a:t>
            </a:r>
          </a:p>
        </p:txBody>
      </p:sp>
    </p:spTree>
    <p:extLst>
      <p:ext uri="{BB962C8B-B14F-4D97-AF65-F5344CB8AC3E}">
        <p14:creationId xmlns:p14="http://schemas.microsoft.com/office/powerpoint/2010/main" val="3866619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el 9"/>
          <p:cNvSpPr>
            <a:spLocks noGrp="1"/>
          </p:cNvSpPr>
          <p:nvPr>
            <p:ph type="title"/>
          </p:nvPr>
        </p:nvSpPr>
        <p:spPr/>
        <p:txBody>
          <a:bodyPr/>
          <a:lstStyle/>
          <a:p>
            <a:r>
              <a:rPr lang="en-US" altLang="de-DE" noProof="0" dirty="0"/>
              <a:t>Methanol Synthesis from Synthesis Gas </a:t>
            </a:r>
          </a:p>
        </p:txBody>
      </p:sp>
      <p:sp>
        <p:nvSpPr>
          <p:cNvPr id="23557" name="Fußzeilenplatzhalter 13"/>
          <p:cNvSpPr>
            <a:spLocks noGrp="1"/>
          </p:cNvSpPr>
          <p:nvPr>
            <p:ph type="ftr"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de-DE" altLang="de-DE" dirty="0">
                <a:solidFill>
                  <a:schemeClr val="tx2"/>
                </a:solidFill>
              </a:rPr>
              <a:t>6 von 16</a:t>
            </a:r>
          </a:p>
        </p:txBody>
      </p:sp>
      <p:pic>
        <p:nvPicPr>
          <p:cNvPr id="9" name="Picture 8">
            <a:extLst>
              <a:ext uri="{FF2B5EF4-FFF2-40B4-BE49-F238E27FC236}">
                <a16:creationId xmlns:a16="http://schemas.microsoft.com/office/drawing/2014/main" id="{C68AC30F-CC1D-4072-9F18-C36935E10D8B}"/>
              </a:ext>
            </a:extLst>
          </p:cNvPr>
          <p:cNvPicPr>
            <a:picLocks noChangeAspect="1"/>
          </p:cNvPicPr>
          <p:nvPr/>
        </p:nvPicPr>
        <p:blipFill>
          <a:blip r:embed="rId2"/>
          <a:stretch>
            <a:fillRect/>
          </a:stretch>
        </p:blipFill>
        <p:spPr>
          <a:xfrm>
            <a:off x="0" y="1568948"/>
            <a:ext cx="12192000" cy="3720104"/>
          </a:xfrm>
          <a:prstGeom prst="rect">
            <a:avLst/>
          </a:prstGeom>
        </p:spPr>
      </p:pic>
    </p:spTree>
    <p:extLst>
      <p:ext uri="{BB962C8B-B14F-4D97-AF65-F5344CB8AC3E}">
        <p14:creationId xmlns:p14="http://schemas.microsoft.com/office/powerpoint/2010/main" val="2767184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Fußzeilenplatzhalter 13"/>
          <p:cNvSpPr>
            <a:spLocks noGrp="1"/>
          </p:cNvSpPr>
          <p:nvPr>
            <p:ph type="ftr"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de-DE" altLang="de-DE" dirty="0">
                <a:solidFill>
                  <a:schemeClr val="tx2"/>
                </a:solidFill>
              </a:rPr>
              <a:t>6 von 16</a:t>
            </a:r>
          </a:p>
        </p:txBody>
      </p:sp>
      <p:pic>
        <p:nvPicPr>
          <p:cNvPr id="3" name="Picture 2">
            <a:extLst>
              <a:ext uri="{FF2B5EF4-FFF2-40B4-BE49-F238E27FC236}">
                <a16:creationId xmlns:a16="http://schemas.microsoft.com/office/drawing/2014/main" id="{09DD4E76-0106-4412-9C1C-02523661E7CD}"/>
              </a:ext>
            </a:extLst>
          </p:cNvPr>
          <p:cNvPicPr>
            <a:picLocks noChangeAspect="1"/>
          </p:cNvPicPr>
          <p:nvPr/>
        </p:nvPicPr>
        <p:blipFill>
          <a:blip r:embed="rId2"/>
          <a:stretch>
            <a:fillRect/>
          </a:stretch>
        </p:blipFill>
        <p:spPr>
          <a:xfrm>
            <a:off x="0" y="1535060"/>
            <a:ext cx="12192000" cy="3787879"/>
          </a:xfrm>
          <a:prstGeom prst="rect">
            <a:avLst/>
          </a:prstGeom>
        </p:spPr>
      </p:pic>
    </p:spTree>
    <p:extLst>
      <p:ext uri="{BB962C8B-B14F-4D97-AF65-F5344CB8AC3E}">
        <p14:creationId xmlns:p14="http://schemas.microsoft.com/office/powerpoint/2010/main" val="3138628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2F689-ECDE-4CAE-B9C3-CA5A7DDC1A08}"/>
              </a:ext>
            </a:extLst>
          </p:cNvPr>
          <p:cNvSpPr>
            <a:spLocks noGrp="1"/>
          </p:cNvSpPr>
          <p:nvPr>
            <p:ph type="title"/>
          </p:nvPr>
        </p:nvSpPr>
        <p:spPr/>
        <p:txBody>
          <a:bodyPr/>
          <a:lstStyle/>
          <a:p>
            <a:r>
              <a:rPr lang="de-DE" dirty="0"/>
              <a:t>Feed </a:t>
            </a:r>
            <a:r>
              <a:rPr lang="de-DE" dirty="0" err="1"/>
              <a:t>to</a:t>
            </a:r>
            <a:r>
              <a:rPr lang="de-DE" dirty="0"/>
              <a:t> </a:t>
            </a:r>
            <a:r>
              <a:rPr lang="de-DE" dirty="0" err="1"/>
              <a:t>Dimethyl</a:t>
            </a:r>
            <a:r>
              <a:rPr lang="de-DE" dirty="0"/>
              <a:t>-Ether Synthesis Plant </a:t>
            </a:r>
            <a:endParaRPr lang="en-US" dirty="0"/>
          </a:p>
        </p:txBody>
      </p:sp>
      <p:sp>
        <p:nvSpPr>
          <p:cNvPr id="3" name="Footer Placeholder 2">
            <a:extLst>
              <a:ext uri="{FF2B5EF4-FFF2-40B4-BE49-F238E27FC236}">
                <a16:creationId xmlns:a16="http://schemas.microsoft.com/office/drawing/2014/main" id="{DBE8F552-BFB3-4F6C-AF92-4B6E039B1C9F}"/>
              </a:ext>
            </a:extLst>
          </p:cNvPr>
          <p:cNvSpPr>
            <a:spLocks noGrp="1"/>
          </p:cNvSpPr>
          <p:nvPr>
            <p:ph type="ftr" sz="quarter" idx="12"/>
          </p:nvPr>
        </p:nvSpPr>
        <p:spPr/>
        <p:txBody>
          <a:bodyPr/>
          <a:lstStyle/>
          <a:p>
            <a:pPr>
              <a:defRPr/>
            </a:pPr>
            <a:endParaRPr lang="de-DE"/>
          </a:p>
        </p:txBody>
      </p:sp>
      <p:graphicFrame>
        <p:nvGraphicFramePr>
          <p:cNvPr id="12" name="Table 12">
            <a:extLst>
              <a:ext uri="{FF2B5EF4-FFF2-40B4-BE49-F238E27FC236}">
                <a16:creationId xmlns:a16="http://schemas.microsoft.com/office/drawing/2014/main" id="{292EC400-5136-4B3A-9C02-8145EC52BB09}"/>
              </a:ext>
            </a:extLst>
          </p:cNvPr>
          <p:cNvGraphicFramePr>
            <a:graphicFrameLocks noGrp="1"/>
          </p:cNvGraphicFramePr>
          <p:nvPr>
            <p:extLst>
              <p:ext uri="{D42A27DB-BD31-4B8C-83A1-F6EECF244321}">
                <p14:modId xmlns:p14="http://schemas.microsoft.com/office/powerpoint/2010/main" val="320859053"/>
              </p:ext>
            </p:extLst>
          </p:nvPr>
        </p:nvGraphicFramePr>
        <p:xfrm>
          <a:off x="1509408" y="1065175"/>
          <a:ext cx="9173184" cy="4727650"/>
        </p:xfrm>
        <a:graphic>
          <a:graphicData uri="http://schemas.openxmlformats.org/drawingml/2006/table">
            <a:tbl>
              <a:tblPr firstRow="1" bandRow="1">
                <a:tableStyleId>{5C22544A-7EE6-4342-B048-85BDC9FD1C3A}</a:tableStyleId>
              </a:tblPr>
              <a:tblGrid>
                <a:gridCol w="4586592">
                  <a:extLst>
                    <a:ext uri="{9D8B030D-6E8A-4147-A177-3AD203B41FA5}">
                      <a16:colId xmlns:a16="http://schemas.microsoft.com/office/drawing/2014/main" val="3428347773"/>
                    </a:ext>
                  </a:extLst>
                </a:gridCol>
                <a:gridCol w="4586592">
                  <a:extLst>
                    <a:ext uri="{9D8B030D-6E8A-4147-A177-3AD203B41FA5}">
                      <a16:colId xmlns:a16="http://schemas.microsoft.com/office/drawing/2014/main" val="2714003013"/>
                    </a:ext>
                  </a:extLst>
                </a:gridCol>
              </a:tblGrid>
              <a:tr h="472765">
                <a:tc>
                  <a:txBody>
                    <a:bodyPr/>
                    <a:lstStyle/>
                    <a:p>
                      <a:r>
                        <a:rPr lang="de-DE" dirty="0"/>
                        <a:t>Components </a:t>
                      </a:r>
                      <a:endParaRPr lang="en-US" dirty="0"/>
                    </a:p>
                  </a:txBody>
                  <a:tcPr/>
                </a:tc>
                <a:tc>
                  <a:txBody>
                    <a:bodyPr/>
                    <a:lstStyle/>
                    <a:p>
                      <a:r>
                        <a:rPr lang="de-DE" dirty="0" err="1"/>
                        <a:t>Mass</a:t>
                      </a:r>
                      <a:r>
                        <a:rPr lang="de-DE" dirty="0"/>
                        <a:t> </a:t>
                      </a:r>
                      <a:r>
                        <a:rPr lang="de-DE" dirty="0" err="1"/>
                        <a:t>Fraction</a:t>
                      </a:r>
                      <a:endParaRPr lang="en-US" dirty="0"/>
                    </a:p>
                  </a:txBody>
                  <a:tcPr/>
                </a:tc>
                <a:extLst>
                  <a:ext uri="{0D108BD9-81ED-4DB2-BD59-A6C34878D82A}">
                    <a16:rowId xmlns:a16="http://schemas.microsoft.com/office/drawing/2014/main" val="2398184502"/>
                  </a:ext>
                </a:extLst>
              </a:tr>
              <a:tr h="472765">
                <a:tc>
                  <a:txBody>
                    <a:bodyPr/>
                    <a:lstStyle/>
                    <a:p>
                      <a:r>
                        <a:rPr lang="de-DE" dirty="0"/>
                        <a:t>H2</a:t>
                      </a:r>
                      <a:endParaRPr lang="en-US" dirty="0"/>
                    </a:p>
                  </a:txBody>
                  <a:tcPr/>
                </a:tc>
                <a:tc>
                  <a:txBody>
                    <a:bodyPr/>
                    <a:lstStyle/>
                    <a:p>
                      <a:pPr algn="ctr"/>
                      <a:r>
                        <a:rPr lang="en-US" dirty="0"/>
                        <a:t>1.5327E-20</a:t>
                      </a:r>
                    </a:p>
                  </a:txBody>
                  <a:tcPr/>
                </a:tc>
                <a:extLst>
                  <a:ext uri="{0D108BD9-81ED-4DB2-BD59-A6C34878D82A}">
                    <a16:rowId xmlns:a16="http://schemas.microsoft.com/office/drawing/2014/main" val="912523061"/>
                  </a:ext>
                </a:extLst>
              </a:tr>
              <a:tr h="472765">
                <a:tc>
                  <a:txBody>
                    <a:bodyPr/>
                    <a:lstStyle/>
                    <a:p>
                      <a:r>
                        <a:rPr lang="de-DE" dirty="0"/>
                        <a:t>CO</a:t>
                      </a:r>
                      <a:endParaRPr lang="en-US" dirty="0"/>
                    </a:p>
                  </a:txBody>
                  <a:tcPr/>
                </a:tc>
                <a:tc>
                  <a:txBody>
                    <a:bodyPr/>
                    <a:lstStyle/>
                    <a:p>
                      <a:pPr algn="ctr"/>
                      <a:r>
                        <a:rPr lang="en-US" dirty="0"/>
                        <a:t>9.3132E-19</a:t>
                      </a:r>
                    </a:p>
                  </a:txBody>
                  <a:tcPr/>
                </a:tc>
                <a:extLst>
                  <a:ext uri="{0D108BD9-81ED-4DB2-BD59-A6C34878D82A}">
                    <a16:rowId xmlns:a16="http://schemas.microsoft.com/office/drawing/2014/main" val="375471740"/>
                  </a:ext>
                </a:extLst>
              </a:tr>
              <a:tr h="472765">
                <a:tc>
                  <a:txBody>
                    <a:bodyPr/>
                    <a:lstStyle/>
                    <a:p>
                      <a:r>
                        <a:rPr lang="de-DE" dirty="0"/>
                        <a:t>CO2</a:t>
                      </a:r>
                      <a:endParaRPr lang="en-US" dirty="0"/>
                    </a:p>
                  </a:txBody>
                  <a:tcPr/>
                </a:tc>
                <a:tc>
                  <a:txBody>
                    <a:bodyPr/>
                    <a:lstStyle/>
                    <a:p>
                      <a:pPr algn="ctr"/>
                      <a:r>
                        <a:rPr lang="en-US" dirty="0"/>
                        <a:t>7.2247E-08</a:t>
                      </a:r>
                    </a:p>
                  </a:txBody>
                  <a:tcPr/>
                </a:tc>
                <a:extLst>
                  <a:ext uri="{0D108BD9-81ED-4DB2-BD59-A6C34878D82A}">
                    <a16:rowId xmlns:a16="http://schemas.microsoft.com/office/drawing/2014/main" val="2668902876"/>
                  </a:ext>
                </a:extLst>
              </a:tr>
              <a:tr h="472765">
                <a:tc>
                  <a:txBody>
                    <a:bodyPr/>
                    <a:lstStyle/>
                    <a:p>
                      <a:r>
                        <a:rPr lang="de-DE" dirty="0"/>
                        <a:t>CH4</a:t>
                      </a:r>
                      <a:endParaRPr lang="en-US" dirty="0"/>
                    </a:p>
                  </a:txBody>
                  <a:tcPr/>
                </a:tc>
                <a:tc>
                  <a:txBody>
                    <a:bodyPr/>
                    <a:lstStyle/>
                    <a:p>
                      <a:pPr algn="ctr"/>
                      <a:r>
                        <a:rPr lang="en-US" dirty="0"/>
                        <a:t>2.0699E-15</a:t>
                      </a:r>
                    </a:p>
                  </a:txBody>
                  <a:tcPr/>
                </a:tc>
                <a:extLst>
                  <a:ext uri="{0D108BD9-81ED-4DB2-BD59-A6C34878D82A}">
                    <a16:rowId xmlns:a16="http://schemas.microsoft.com/office/drawing/2014/main" val="1025721309"/>
                  </a:ext>
                </a:extLst>
              </a:tr>
              <a:tr h="472765">
                <a:tc>
                  <a:txBody>
                    <a:bodyPr/>
                    <a:lstStyle/>
                    <a:p>
                      <a:r>
                        <a:rPr lang="de-DE" dirty="0"/>
                        <a:t>N2</a:t>
                      </a:r>
                      <a:endParaRPr lang="en-US" dirty="0"/>
                    </a:p>
                  </a:txBody>
                  <a:tcPr/>
                </a:tc>
                <a:tc>
                  <a:txBody>
                    <a:bodyPr/>
                    <a:lstStyle/>
                    <a:p>
                      <a:pPr algn="ctr"/>
                      <a:r>
                        <a:rPr lang="en-US" dirty="0"/>
                        <a:t>1.8682E-20</a:t>
                      </a:r>
                    </a:p>
                  </a:txBody>
                  <a:tcPr/>
                </a:tc>
                <a:extLst>
                  <a:ext uri="{0D108BD9-81ED-4DB2-BD59-A6C34878D82A}">
                    <a16:rowId xmlns:a16="http://schemas.microsoft.com/office/drawing/2014/main" val="328215491"/>
                  </a:ext>
                </a:extLst>
              </a:tr>
              <a:tr h="472765">
                <a:tc>
                  <a:txBody>
                    <a:bodyPr/>
                    <a:lstStyle/>
                    <a:p>
                      <a:r>
                        <a:rPr lang="de-DE" dirty="0"/>
                        <a:t>H2O</a:t>
                      </a:r>
                      <a:endParaRPr lang="en-US" dirty="0"/>
                    </a:p>
                  </a:txBody>
                  <a:tcPr/>
                </a:tc>
                <a:tc>
                  <a:txBody>
                    <a:bodyPr/>
                    <a:lstStyle/>
                    <a:p>
                      <a:pPr algn="ctr"/>
                      <a:r>
                        <a:rPr lang="en-US" dirty="0"/>
                        <a:t>0.1949</a:t>
                      </a:r>
                    </a:p>
                  </a:txBody>
                  <a:tcPr/>
                </a:tc>
                <a:extLst>
                  <a:ext uri="{0D108BD9-81ED-4DB2-BD59-A6C34878D82A}">
                    <a16:rowId xmlns:a16="http://schemas.microsoft.com/office/drawing/2014/main" val="4138652461"/>
                  </a:ext>
                </a:extLst>
              </a:tr>
              <a:tr h="472765">
                <a:tc>
                  <a:txBody>
                    <a:bodyPr/>
                    <a:lstStyle/>
                    <a:p>
                      <a:r>
                        <a:rPr lang="de-DE" dirty="0"/>
                        <a:t>CH3OH (Methanol) </a:t>
                      </a:r>
                      <a:endParaRPr lang="en-US" dirty="0"/>
                    </a:p>
                  </a:txBody>
                  <a:tcPr/>
                </a:tc>
                <a:tc>
                  <a:txBody>
                    <a:bodyPr/>
                    <a:lstStyle/>
                    <a:p>
                      <a:pPr algn="ctr"/>
                      <a:r>
                        <a:rPr lang="en-US" dirty="0"/>
                        <a:t>0.8050</a:t>
                      </a:r>
                    </a:p>
                  </a:txBody>
                  <a:tcPr/>
                </a:tc>
                <a:extLst>
                  <a:ext uri="{0D108BD9-81ED-4DB2-BD59-A6C34878D82A}">
                    <a16:rowId xmlns:a16="http://schemas.microsoft.com/office/drawing/2014/main" val="993013486"/>
                  </a:ext>
                </a:extLst>
              </a:tr>
              <a:tr h="472765">
                <a:tc>
                  <a:txBody>
                    <a:bodyPr/>
                    <a:lstStyle/>
                    <a:p>
                      <a:r>
                        <a:rPr lang="de-DE" dirty="0"/>
                        <a:t>O2</a:t>
                      </a:r>
                      <a:endParaRPr lang="en-US" dirty="0"/>
                    </a:p>
                  </a:txBody>
                  <a:tcPr/>
                </a:tc>
                <a:tc>
                  <a:txBody>
                    <a:bodyPr/>
                    <a:lstStyle/>
                    <a:p>
                      <a:pPr algn="ctr"/>
                      <a:r>
                        <a:rPr lang="de-DE" dirty="0"/>
                        <a:t>0</a:t>
                      </a:r>
                      <a:endParaRPr lang="en-US" dirty="0"/>
                    </a:p>
                  </a:txBody>
                  <a:tcPr/>
                </a:tc>
                <a:extLst>
                  <a:ext uri="{0D108BD9-81ED-4DB2-BD59-A6C34878D82A}">
                    <a16:rowId xmlns:a16="http://schemas.microsoft.com/office/drawing/2014/main" val="1243042527"/>
                  </a:ext>
                </a:extLst>
              </a:tr>
              <a:tr h="472765">
                <a:tc>
                  <a:txBody>
                    <a:bodyPr/>
                    <a:lstStyle/>
                    <a:p>
                      <a:r>
                        <a:rPr lang="de-DE" dirty="0"/>
                        <a:t>DME (</a:t>
                      </a:r>
                      <a:r>
                        <a:rPr lang="de-DE" dirty="0" err="1"/>
                        <a:t>Dimethyl</a:t>
                      </a:r>
                      <a:r>
                        <a:rPr lang="de-DE" dirty="0"/>
                        <a:t>-Ether) </a:t>
                      </a:r>
                      <a:endParaRPr lang="en-US" dirty="0"/>
                    </a:p>
                  </a:txBody>
                  <a:tcPr/>
                </a:tc>
                <a:tc>
                  <a:txBody>
                    <a:bodyPr/>
                    <a:lstStyle/>
                    <a:p>
                      <a:pPr algn="ctr"/>
                      <a:r>
                        <a:rPr lang="de-DE" dirty="0"/>
                        <a:t>0</a:t>
                      </a:r>
                      <a:endParaRPr lang="en-US" dirty="0"/>
                    </a:p>
                  </a:txBody>
                  <a:tcPr/>
                </a:tc>
                <a:extLst>
                  <a:ext uri="{0D108BD9-81ED-4DB2-BD59-A6C34878D82A}">
                    <a16:rowId xmlns:a16="http://schemas.microsoft.com/office/drawing/2014/main" val="3630387697"/>
                  </a:ext>
                </a:extLst>
              </a:tr>
            </a:tbl>
          </a:graphicData>
        </a:graphic>
      </p:graphicFrame>
    </p:spTree>
    <p:extLst>
      <p:ext uri="{BB962C8B-B14F-4D97-AF65-F5344CB8AC3E}">
        <p14:creationId xmlns:p14="http://schemas.microsoft.com/office/powerpoint/2010/main" val="4287525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5883-7828-49C6-B8F7-60C9B7F7AD8E}"/>
              </a:ext>
            </a:extLst>
          </p:cNvPr>
          <p:cNvSpPr>
            <a:spLocks noGrp="1"/>
          </p:cNvSpPr>
          <p:nvPr>
            <p:ph type="title"/>
          </p:nvPr>
        </p:nvSpPr>
        <p:spPr/>
        <p:txBody>
          <a:bodyPr/>
          <a:lstStyle/>
          <a:p>
            <a:r>
              <a:rPr lang="de-DE" dirty="0"/>
              <a:t>Integrated Rankine Cycle </a:t>
            </a:r>
            <a:endParaRPr lang="en-US" dirty="0"/>
          </a:p>
        </p:txBody>
      </p:sp>
      <p:sp>
        <p:nvSpPr>
          <p:cNvPr id="3" name="Footer Placeholder 2">
            <a:extLst>
              <a:ext uri="{FF2B5EF4-FFF2-40B4-BE49-F238E27FC236}">
                <a16:creationId xmlns:a16="http://schemas.microsoft.com/office/drawing/2014/main" id="{C1260F46-1FC5-4A6E-AA33-77C85E62DEC8}"/>
              </a:ext>
            </a:extLst>
          </p:cNvPr>
          <p:cNvSpPr>
            <a:spLocks noGrp="1"/>
          </p:cNvSpPr>
          <p:nvPr>
            <p:ph type="ftr" sz="quarter" idx="12"/>
          </p:nvPr>
        </p:nvSpPr>
        <p:spPr/>
        <p:txBody>
          <a:bodyPr/>
          <a:lstStyle/>
          <a:p>
            <a:pPr>
              <a:defRPr/>
            </a:pPr>
            <a:endParaRPr lang="de-DE"/>
          </a:p>
        </p:txBody>
      </p:sp>
      <p:pic>
        <p:nvPicPr>
          <p:cNvPr id="6" name="Picture 5">
            <a:extLst>
              <a:ext uri="{FF2B5EF4-FFF2-40B4-BE49-F238E27FC236}">
                <a16:creationId xmlns:a16="http://schemas.microsoft.com/office/drawing/2014/main" id="{0967B902-9C90-458A-B4D5-54BB7DAEBCCF}"/>
              </a:ext>
            </a:extLst>
          </p:cNvPr>
          <p:cNvPicPr>
            <a:picLocks noChangeAspect="1"/>
          </p:cNvPicPr>
          <p:nvPr/>
        </p:nvPicPr>
        <p:blipFill>
          <a:blip r:embed="rId2"/>
          <a:stretch>
            <a:fillRect/>
          </a:stretch>
        </p:blipFill>
        <p:spPr>
          <a:xfrm>
            <a:off x="0" y="1399519"/>
            <a:ext cx="12192000" cy="4058961"/>
          </a:xfrm>
          <a:prstGeom prst="rect">
            <a:avLst/>
          </a:prstGeom>
        </p:spPr>
      </p:pic>
    </p:spTree>
    <p:extLst>
      <p:ext uri="{BB962C8B-B14F-4D97-AF65-F5344CB8AC3E}">
        <p14:creationId xmlns:p14="http://schemas.microsoft.com/office/powerpoint/2010/main" val="334890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1"/>
          </p:nvPr>
        </p:nvSpPr>
        <p:spPr/>
        <p:txBody>
          <a:bodyPr/>
          <a:lstStyle/>
          <a:p>
            <a:endParaRPr lang="de-DE"/>
          </a:p>
        </p:txBody>
      </p:sp>
      <p:sp>
        <p:nvSpPr>
          <p:cNvPr id="2" name="Fußzeilenplatzhalter 1"/>
          <p:cNvSpPr>
            <a:spLocks noGrp="1"/>
          </p:cNvSpPr>
          <p:nvPr>
            <p:ph type="ftr" sz="quarter" idx="10"/>
          </p:nvPr>
        </p:nvSpPr>
        <p:spPr/>
        <p:txBody>
          <a:bodyPr/>
          <a:lstStyle/>
          <a:p>
            <a:pPr>
              <a:defRPr/>
            </a:pPr>
            <a:r>
              <a:rPr lang="de-DE"/>
              <a:t>16 von 16</a:t>
            </a:r>
            <a:endParaRPr lang="de-DE" dirty="0"/>
          </a:p>
        </p:txBody>
      </p:sp>
    </p:spTree>
  </p:cSld>
  <p:clrMapOvr>
    <a:masterClrMapping/>
  </p:clrMapOvr>
</p:sld>
</file>

<file path=ppt/theme/theme1.xml><?xml version="1.0" encoding="utf-8"?>
<a:theme xmlns:a="http://schemas.openxmlformats.org/drawingml/2006/main" name="RWTH Inhaltsfolien">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orlage_16zu9.pptx" id="{05EB8C7A-9C80-4DF4-90BF-BC450BE4494E}" vid="{D2A83284-C699-4422-9E44-5B31EA98DE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CAPD Project Presentation</Template>
  <TotalTime>0</TotalTime>
  <Words>51</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Symbol</vt:lpstr>
      <vt:lpstr>Wingdings</vt:lpstr>
      <vt:lpstr>RWTH Inhaltsfolien</vt:lpstr>
      <vt:lpstr>Methanol Synthesis </vt:lpstr>
      <vt:lpstr>Methanol Synthesis from Synthesis Gas </vt:lpstr>
      <vt:lpstr>PowerPoint Presentation</vt:lpstr>
      <vt:lpstr>Feed to Dimethyl-Ether Synthesis Plant </vt:lpstr>
      <vt:lpstr>Integrated Rankine Cycle </vt:lpstr>
      <vt:lpstr>PowerPoint Presentation</vt:lpstr>
    </vt:vector>
  </TitlesOfParts>
  <Company>AVT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Dominik Bongartz</dc:creator>
  <cp:lastModifiedBy>CAPD18@avt.rwth-aachen.de</cp:lastModifiedBy>
  <cp:revision>10</cp:revision>
  <dcterms:created xsi:type="dcterms:W3CDTF">2021-03-31T08:00:58Z</dcterms:created>
  <dcterms:modified xsi:type="dcterms:W3CDTF">2023-07-27T18:56:12Z</dcterms:modified>
</cp:coreProperties>
</file>