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81f7994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81f7994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90c6ec1c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90c6ec1c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81f7994cf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81f7994cf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81f799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81f799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81f7994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81f7994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81f7994cf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81f7994cf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81f7994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81f7994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81f7994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81f7994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81f7994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81f7994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81f7994c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81f7994c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hyperlink" Target="https://trello.com/b/rNLIYcxl/tunefli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82875" y="653600"/>
            <a:ext cx="25299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rgbClr val="D9D9D9"/>
                </a:solidFill>
              </a:rPr>
              <a:t>Tune</a:t>
            </a:r>
            <a:r>
              <a:rPr b="0" i="1" lang="en" sz="3800">
                <a:solidFill>
                  <a:srgbClr val="D9D9D9"/>
                </a:solidFill>
              </a:rPr>
              <a:t>Flix</a:t>
            </a:r>
            <a:endParaRPr b="0" i="1" sz="3800">
              <a:solidFill>
                <a:srgbClr val="D9D9D9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2875" y="2385300"/>
            <a:ext cx="72039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000">
                <a:solidFill>
                  <a:srgbClr val="D9D9D9"/>
                </a:solidFill>
              </a:rPr>
              <a:t>A</a:t>
            </a:r>
            <a:r>
              <a:rPr lang="en" sz="2000">
                <a:solidFill>
                  <a:srgbClr val="D9D9D9"/>
                </a:solidFill>
              </a:rPr>
              <a:t>n innovative online web application designed to provide users with a seamless and immersive music and video streaming experience.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242475" y="728450"/>
            <a:ext cx="3569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D9D9D9"/>
                </a:solidFill>
              </a:rPr>
              <a:t>Work Schedule</a:t>
            </a:r>
            <a:endParaRPr sz="2220">
              <a:solidFill>
                <a:srgbClr val="D9D9D9"/>
              </a:solidFill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530100" y="1771850"/>
            <a:ext cx="76560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9D9"/>
                </a:solidFill>
              </a:rPr>
              <a:t>Detailed schedule of work prepared with Trello boards accessible with the link below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D9D9D9"/>
                </a:solidFill>
              </a:rPr>
              <a:t>Link to Trello board</a:t>
            </a:r>
            <a:r>
              <a:rPr lang="en" sz="1400">
                <a:solidFill>
                  <a:srgbClr val="D9D9D9"/>
                </a:solidFill>
              </a:rPr>
              <a:t>: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https://trello.com/b/rNLIYcxl/tuneflix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25" y="908600"/>
            <a:ext cx="4157224" cy="18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075" y="2808775"/>
            <a:ext cx="4619886" cy="2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1243625" y="326000"/>
            <a:ext cx="18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Mock-ups</a:t>
            </a:r>
            <a:endParaRPr b="1" sz="22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61725" y="669625"/>
            <a:ext cx="24756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D9D9D9"/>
                </a:solidFill>
              </a:rPr>
              <a:t>Team</a:t>
            </a:r>
            <a:endParaRPr sz="222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1725" y="1584325"/>
            <a:ext cx="45927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Joy Oghenerukewve Notie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</a:rPr>
              <a:t>Oguoma Elvis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Jesse Okunogbe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Shelynna Adjana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89600" y="740650"/>
            <a:ext cx="70305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B7B7B7"/>
                </a:solidFill>
              </a:rPr>
              <a:t>Description</a:t>
            </a:r>
            <a:endParaRPr sz="2220">
              <a:solidFill>
                <a:srgbClr val="B7B7B7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46250" y="1406000"/>
            <a:ext cx="82515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950">
                <a:solidFill>
                  <a:srgbClr val="CCCCCC"/>
                </a:solidFill>
              </a:rPr>
              <a:t>TuneFlix is an online web application for music and video streaming, eliminating the stress of visiting different applications for music and video streaming. With a sleek and user-friendly interface, it </a:t>
            </a:r>
            <a:r>
              <a:rPr lang="en" sz="1950">
                <a:solidFill>
                  <a:srgbClr val="CCCCCC"/>
                </a:solidFill>
              </a:rPr>
              <a:t>offers a wide range of features and content, making it the go-to platform for music and video enthusiasts.</a:t>
            </a:r>
            <a:endParaRPr sz="195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950">
                <a:solidFill>
                  <a:srgbClr val="CCCCCC"/>
                </a:solidFill>
              </a:rPr>
              <a:t>TuneFlix</a:t>
            </a:r>
            <a:r>
              <a:rPr lang="en" sz="1950">
                <a:solidFill>
                  <a:srgbClr val="CCCCCC"/>
                </a:solidFill>
              </a:rPr>
              <a:t> aims to create a harmonious and engaging environment for music and video enthusiasts, fostering a sense of community and connection among its users. Whether you're a music aficionado or a cinephile, TuneFlix has something for everyone, making it the ultimate destination for online music and video streaming. Join us today and experience the world of TuneFlix!</a:t>
            </a:r>
            <a:endParaRPr sz="195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769075"/>
            <a:ext cx="29304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D9D9D9"/>
                </a:solidFill>
              </a:rPr>
              <a:t>Key Features:</a:t>
            </a:r>
            <a:endParaRPr b="1" sz="2161">
              <a:solidFill>
                <a:srgbClr val="D9D9D9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79075"/>
            <a:ext cx="70305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800">
                <a:solidFill>
                  <a:srgbClr val="CCCCCC"/>
                </a:solidFill>
              </a:rPr>
              <a:t>1. Extensive Music Library: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   </a:t>
            </a:r>
            <a:r>
              <a:rPr lang="en" sz="1700">
                <a:solidFill>
                  <a:srgbClr val="CCCCCC"/>
                </a:solidFill>
              </a:rPr>
              <a:t>- TuneFlix boasts an extensive music library, featuring various songs from different genres and artists.</a:t>
            </a:r>
            <a:endParaRPr sz="17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CCCC"/>
                </a:solidFill>
              </a:rPr>
              <a:t>   - Users can explore new releases, and discover trending tracks.</a:t>
            </a:r>
            <a:endParaRPr sz="17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800">
                <a:solidFill>
                  <a:srgbClr val="CCCCCC"/>
                </a:solidFill>
              </a:rPr>
              <a:t>2. High-Quality Video Streaming: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800">
                <a:solidFill>
                  <a:srgbClr val="CCCCCC"/>
                </a:solidFill>
              </a:rPr>
              <a:t>   </a:t>
            </a:r>
            <a:r>
              <a:rPr lang="en" sz="1700">
                <a:solidFill>
                  <a:srgbClr val="CCCCCC"/>
                </a:solidFill>
              </a:rPr>
              <a:t>- Enjoy high-definition video streaming for videos, movies, tv shows, and web series.</a:t>
            </a:r>
            <a:endParaRPr sz="17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CCCCC"/>
                </a:solidFill>
              </a:rPr>
              <a:t>   - Users can adjust video quality based on their internet connection for uninterrupted viewing.</a:t>
            </a:r>
            <a:endParaRPr sz="195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451300" y="300200"/>
            <a:ext cx="25326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9D9D9"/>
                </a:solidFill>
              </a:rPr>
              <a:t>Learning </a:t>
            </a:r>
            <a:r>
              <a:rPr lang="en" sz="1900">
                <a:solidFill>
                  <a:srgbClr val="D9D9D9"/>
                </a:solidFill>
              </a:rPr>
              <a:t>Objectives</a:t>
            </a:r>
            <a:endParaRPr sz="1900">
              <a:solidFill>
                <a:srgbClr val="D9D9D9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25" y="824000"/>
            <a:ext cx="91440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None/>
            </a:pPr>
            <a:r>
              <a:rPr lang="en" sz="1600">
                <a:solidFill>
                  <a:srgbClr val="EFEFEF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Technical Skills:</a:t>
            </a:r>
            <a:endParaRPr sz="1600">
              <a:solidFill>
                <a:srgbClr val="EFEFEF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None/>
            </a:pPr>
            <a:br>
              <a:rPr lang="en" sz="1600">
                <a:solidFill>
                  <a:srgbClr val="EFEFEF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Backend Development: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Gain proficiency in server-side programming languages such as Python, Ruby, or Node.js or Django.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Understand web security best practices to protect user data and content.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None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Frontend Development: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Master frontend technologies like React, Angular, Vue.js,  HTML, CSS, and JavaScript for building the user interface (UI).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Create responsive and user-friendly interfaces for music and video playback.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None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API Integration: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Gain the skills to integrate APIs for streaming, authentication, and payment processing.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Explore third-party APIs for music and video content, like YouTube's API or Spotify's API.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754850"/>
            <a:ext cx="32682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FEFEF"/>
                </a:solidFill>
              </a:rPr>
              <a:t>Technologies</a:t>
            </a:r>
            <a:endParaRPr sz="2200">
              <a:solidFill>
                <a:srgbClr val="EFEFEF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891750" y="1663275"/>
            <a:ext cx="30867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Frontend: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SASS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4674600" y="1663275"/>
            <a:ext cx="26145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Backend: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Django</a:t>
            </a:r>
            <a:endParaRPr sz="16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783275"/>
            <a:ext cx="3399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4"/>
                </a:solidFill>
              </a:rPr>
              <a:t>Third Services</a:t>
            </a:r>
            <a:endParaRPr sz="2300">
              <a:solidFill>
                <a:srgbClr val="202124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819575"/>
            <a:ext cx="44364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b="1" lang="en" sz="1700">
                <a:solidFill>
                  <a:srgbClr val="202124"/>
                </a:solidFill>
              </a:rPr>
              <a:t>Spotify API</a:t>
            </a:r>
            <a:endParaRPr b="1" sz="1700">
              <a:solidFill>
                <a:srgbClr val="202124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b="1" lang="en" sz="1700">
                <a:solidFill>
                  <a:srgbClr val="202124"/>
                </a:solidFill>
              </a:rPr>
              <a:t>Netflix API</a:t>
            </a:r>
            <a:endParaRPr b="1" sz="17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38682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D9D9D9"/>
                </a:solidFill>
              </a:rPr>
              <a:t>Challenges Identified</a:t>
            </a:r>
            <a:endParaRPr sz="2220">
              <a:solidFill>
                <a:srgbClr val="D9D9D9"/>
              </a:solidFill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369425" y="1279850"/>
            <a:ext cx="84084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None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Licensing and Copyright Issues: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Securing the rights to stream music and videos legally would be a complex and costly process.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Ensuring compliance with copyright laws and licensing agreements to avoid legal issues.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None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Content Delivery and Scalability: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Handling large volumes of media files and delivering them to users with low latency.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Scaling the infrastructure to accommodate increasing user demand and maintaining high availability.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None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Streaming Technology: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Implementing adaptive streaming algorithms to deliver the best quality based on users' network conditions and device capabilities.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Supporting various streaming protocols and formats (e.g., HLS, MPEG-DASH, VP9) for different devices.</a:t>
            </a:r>
            <a:endParaRPr sz="21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653600" y="1491900"/>
            <a:ext cx="80421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User Experience (UX):</a:t>
            </a:r>
            <a:endParaRPr sz="16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Providing </a:t>
            </a: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 smooth and seamless user experience with fast load times and minimal buffering.</a:t>
            </a:r>
            <a:endParaRPr sz="16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Ensuring compatibility with various browsers, operating systems, and devices</a:t>
            </a: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Cross-Platform Compatibility:</a:t>
            </a:r>
            <a:endParaRPr sz="16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Ensuring a consistent experience across various platforms, devices, and screen sizes.</a:t>
            </a:r>
            <a:endParaRPr sz="16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Developing and maintaining native mobile apps for iOS and Android.</a:t>
            </a:r>
            <a:endParaRPr sz="16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7" name="Google Shape;327;p21"/>
          <p:cNvSpPr txBox="1"/>
          <p:nvPr/>
        </p:nvSpPr>
        <p:spPr>
          <a:xfrm>
            <a:off x="1321400" y="610975"/>
            <a:ext cx="4234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0">
                <a:solidFill>
                  <a:srgbClr val="D9D9D9"/>
                </a:solidFill>
                <a:latin typeface="Maven Pro"/>
                <a:ea typeface="Maven Pro"/>
                <a:cs typeface="Maven Pro"/>
                <a:sym typeface="Maven Pro"/>
              </a:rPr>
              <a:t>Challenges Identified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