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258" r:id="rId4"/>
    <p:sldId id="328" r:id="rId5"/>
    <p:sldId id="329" r:id="rId6"/>
    <p:sldId id="368" r:id="rId7"/>
    <p:sldId id="366" r:id="rId8"/>
    <p:sldId id="367" r:id="rId9"/>
    <p:sldId id="349" r:id="rId10"/>
    <p:sldId id="324" r:id="rId11"/>
    <p:sldId id="365" r:id="rId12"/>
  </p:sldIdLst>
  <p:sldSz cx="12190413" cy="6858000"/>
  <p:notesSz cx="6858000" cy="9144000"/>
  <p:embeddedFontLst>
    <p:embeddedFont>
      <p:font typeface="方正兰亭粗黑_GBK" panose="02010600030101010101" charset="-122"/>
      <p:regular r:id="rId14"/>
    </p:embeddedFont>
    <p:embeddedFont>
      <p:font typeface="幼圆" panose="02010600030101010101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微软雅黑" panose="020B0503020204020204" pitchFamily="34" charset="-122"/>
      <p:regular r:id="rId22"/>
      <p:bold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7CFFF"/>
    <a:srgbClr val="81DEFF"/>
    <a:srgbClr val="16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1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3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8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8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9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37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0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1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2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3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5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48" name="任意多边形 47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1" name="组合 80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2" name="组合 81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74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77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年度工作概括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0" name="组合 36"/>
            <p:cNvGrpSpPr/>
            <p:nvPr userDrawn="1"/>
          </p:nvGrpSpPr>
          <p:grpSpPr>
            <a:xfrm>
              <a:off x="7566370" y="285728"/>
              <a:ext cx="597719" cy="597720"/>
              <a:chOff x="6501056" y="2921024"/>
              <a:chExt cx="696763" cy="696763"/>
            </a:xfrm>
          </p:grpSpPr>
          <p:sp>
            <p:nvSpPr>
              <p:cNvPr id="42" name="椭圆 41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3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1" name="矩形 40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48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1" name="任意多边形 50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3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6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7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8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4" name="矩形 53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2"/>
            <a:ext cx="996247" cy="1000138"/>
            <a:chOff x="8563703" y="285722"/>
            <a:chExt cx="996247" cy="1000138"/>
          </a:xfrm>
        </p:grpSpPr>
        <p:grpSp>
          <p:nvGrpSpPr>
            <p:cNvPr id="50" name="组合 55"/>
            <p:cNvGrpSpPr/>
            <p:nvPr userDrawn="1"/>
          </p:nvGrpSpPr>
          <p:grpSpPr>
            <a:xfrm>
              <a:off x="8762966" y="285722"/>
              <a:ext cx="597720" cy="597719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 userDrawn="1"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项目成果展示</a:t>
            </a:r>
          </a:p>
        </p:txBody>
      </p: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9959552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/>
          </p:nvGrpSpPr>
          <p:grpSpPr>
            <a:xfrm>
              <a:off x="11156138" y="285728"/>
              <a:ext cx="597720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09" y="2843474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五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6956347" y="285728"/>
            <a:ext cx="996247" cy="1000132"/>
            <a:chOff x="6170529" y="285728"/>
            <a:chExt cx="996247" cy="1000132"/>
          </a:xfrm>
        </p:grpSpPr>
        <p:grpSp>
          <p:nvGrpSpPr>
            <p:cNvPr id="35" name="组合 31"/>
            <p:cNvGrpSpPr/>
            <p:nvPr/>
          </p:nvGrpSpPr>
          <p:grpSpPr>
            <a:xfrm>
              <a:off x="6369792" y="285728"/>
              <a:ext cx="597720" cy="597720"/>
              <a:chOff x="6501056" y="1873013"/>
              <a:chExt cx="696763" cy="696763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8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9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40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7956479" y="285728"/>
            <a:ext cx="996247" cy="1000132"/>
            <a:chOff x="7367116" y="285728"/>
            <a:chExt cx="996247" cy="1000132"/>
          </a:xfrm>
        </p:grpSpPr>
        <p:grpSp>
          <p:nvGrpSpPr>
            <p:cNvPr id="42" name="组合 36"/>
            <p:cNvGrpSpPr/>
            <p:nvPr/>
          </p:nvGrpSpPr>
          <p:grpSpPr>
            <a:xfrm>
              <a:off x="7566379" y="285728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43" name="矩形 42"/>
            <p:cNvSpPr/>
            <p:nvPr/>
          </p:nvSpPr>
          <p:spPr>
            <a:xfrm>
              <a:off x="7367116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 userDrawn="1"/>
        </p:nvGrpSpPr>
        <p:grpSpPr>
          <a:xfrm>
            <a:off x="8956611" y="285728"/>
            <a:ext cx="996247" cy="1000132"/>
            <a:chOff x="8563703" y="285728"/>
            <a:chExt cx="996247" cy="1000132"/>
          </a:xfrm>
        </p:grpSpPr>
        <p:grpSp>
          <p:nvGrpSpPr>
            <p:cNvPr id="50" name="组合 55"/>
            <p:cNvGrpSpPr/>
            <p:nvPr/>
          </p:nvGrpSpPr>
          <p:grpSpPr>
            <a:xfrm>
              <a:off x="8762966" y="285728"/>
              <a:ext cx="597720" cy="597720"/>
              <a:chOff x="6494501" y="4230044"/>
              <a:chExt cx="696763" cy="6967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53" name="任意多边形 52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6370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9956743" y="285728"/>
            <a:ext cx="996247" cy="1000132"/>
            <a:chOff x="9760290" y="285728"/>
            <a:chExt cx="996247" cy="1000132"/>
          </a:xfrm>
        </p:grpSpPr>
        <p:grpSp>
          <p:nvGrpSpPr>
            <p:cNvPr id="55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 userDrawn="1"/>
        </p:nvGrpSpPr>
        <p:grpSpPr>
          <a:xfrm>
            <a:off x="10956875" y="285728"/>
            <a:ext cx="996247" cy="1000132"/>
            <a:chOff x="10956875" y="285728"/>
            <a:chExt cx="996247" cy="1000132"/>
          </a:xfrm>
        </p:grpSpPr>
        <p:grpSp>
          <p:nvGrpSpPr>
            <p:cNvPr id="87" name="组合 66"/>
            <p:cNvGrpSpPr/>
            <p:nvPr userDrawn="1"/>
          </p:nvGrpSpPr>
          <p:grpSpPr>
            <a:xfrm>
              <a:off x="11156125" y="285728"/>
              <a:ext cx="597719" cy="597720"/>
              <a:chOff x="9881420" y="2714620"/>
              <a:chExt cx="784512" cy="784512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9881420" y="2714620"/>
                <a:ext cx="784512" cy="78451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0" name="Freeform 9"/>
              <p:cNvSpPr>
                <a:spLocks noEditPoints="1"/>
              </p:cNvSpPr>
              <p:nvPr/>
            </p:nvSpPr>
            <p:spPr bwMode="auto">
              <a:xfrm>
                <a:off x="10009320" y="2843475"/>
                <a:ext cx="528735" cy="526804"/>
              </a:xfrm>
              <a:custGeom>
                <a:avLst/>
                <a:gdLst>
                  <a:gd name="T0" fmla="*/ 86 w 116"/>
                  <a:gd name="T1" fmla="*/ 17 h 116"/>
                  <a:gd name="T2" fmla="*/ 8 w 116"/>
                  <a:gd name="T3" fmla="*/ 45 h 116"/>
                  <a:gd name="T4" fmla="*/ 11 w 116"/>
                  <a:gd name="T5" fmla="*/ 50 h 116"/>
                  <a:gd name="T6" fmla="*/ 12 w 116"/>
                  <a:gd name="T7" fmla="*/ 59 h 116"/>
                  <a:gd name="T8" fmla="*/ 16 w 116"/>
                  <a:gd name="T9" fmla="*/ 69 h 116"/>
                  <a:gd name="T10" fmla="*/ 20 w 116"/>
                  <a:gd name="T11" fmla="*/ 77 h 116"/>
                  <a:gd name="T12" fmla="*/ 24 w 116"/>
                  <a:gd name="T13" fmla="*/ 83 h 116"/>
                  <a:gd name="T14" fmla="*/ 27 w 116"/>
                  <a:gd name="T15" fmla="*/ 98 h 116"/>
                  <a:gd name="T16" fmla="*/ 33 w 116"/>
                  <a:gd name="T17" fmla="*/ 105 h 116"/>
                  <a:gd name="T18" fmla="*/ 34 w 116"/>
                  <a:gd name="T19" fmla="*/ 101 h 116"/>
                  <a:gd name="T20" fmla="*/ 37 w 116"/>
                  <a:gd name="T21" fmla="*/ 93 h 116"/>
                  <a:gd name="T22" fmla="*/ 41 w 116"/>
                  <a:gd name="T23" fmla="*/ 83 h 116"/>
                  <a:gd name="T24" fmla="*/ 49 w 116"/>
                  <a:gd name="T25" fmla="*/ 73 h 116"/>
                  <a:gd name="T26" fmla="*/ 53 w 116"/>
                  <a:gd name="T27" fmla="*/ 66 h 116"/>
                  <a:gd name="T28" fmla="*/ 45 w 116"/>
                  <a:gd name="T29" fmla="*/ 61 h 116"/>
                  <a:gd name="T30" fmla="*/ 38 w 116"/>
                  <a:gd name="T31" fmla="*/ 58 h 116"/>
                  <a:gd name="T32" fmla="*/ 33 w 116"/>
                  <a:gd name="T33" fmla="*/ 51 h 116"/>
                  <a:gd name="T34" fmla="*/ 25 w 116"/>
                  <a:gd name="T35" fmla="*/ 47 h 116"/>
                  <a:gd name="T36" fmla="*/ 17 w 116"/>
                  <a:gd name="T37" fmla="*/ 49 h 116"/>
                  <a:gd name="T38" fmla="*/ 13 w 116"/>
                  <a:gd name="T39" fmla="*/ 44 h 116"/>
                  <a:gd name="T40" fmla="*/ 12 w 116"/>
                  <a:gd name="T41" fmla="*/ 37 h 116"/>
                  <a:gd name="T42" fmla="*/ 8 w 116"/>
                  <a:gd name="T43" fmla="*/ 37 h 116"/>
                  <a:gd name="T44" fmla="*/ 12 w 116"/>
                  <a:gd name="T45" fmla="*/ 30 h 116"/>
                  <a:gd name="T46" fmla="*/ 18 w 116"/>
                  <a:gd name="T47" fmla="*/ 30 h 116"/>
                  <a:gd name="T48" fmla="*/ 24 w 116"/>
                  <a:gd name="T49" fmla="*/ 25 h 116"/>
                  <a:gd name="T50" fmla="*/ 30 w 116"/>
                  <a:gd name="T51" fmla="*/ 18 h 116"/>
                  <a:gd name="T52" fmla="*/ 32 w 116"/>
                  <a:gd name="T53" fmla="*/ 15 h 116"/>
                  <a:gd name="T54" fmla="*/ 42 w 116"/>
                  <a:gd name="T55" fmla="*/ 12 h 116"/>
                  <a:gd name="T56" fmla="*/ 34 w 116"/>
                  <a:gd name="T57" fmla="*/ 8 h 116"/>
                  <a:gd name="T58" fmla="*/ 32 w 116"/>
                  <a:gd name="T59" fmla="*/ 8 h 116"/>
                  <a:gd name="T60" fmla="*/ 49 w 116"/>
                  <a:gd name="T61" fmla="*/ 2 h 116"/>
                  <a:gd name="T62" fmla="*/ 56 w 116"/>
                  <a:gd name="T63" fmla="*/ 5 h 116"/>
                  <a:gd name="T64" fmla="*/ 82 w 116"/>
                  <a:gd name="T65" fmla="*/ 6 h 116"/>
                  <a:gd name="T66" fmla="*/ 79 w 116"/>
                  <a:gd name="T67" fmla="*/ 11 h 116"/>
                  <a:gd name="T68" fmla="*/ 85 w 116"/>
                  <a:gd name="T69" fmla="*/ 19 h 116"/>
                  <a:gd name="T70" fmla="*/ 89 w 116"/>
                  <a:gd name="T71" fmla="*/ 19 h 116"/>
                  <a:gd name="T72" fmla="*/ 93 w 116"/>
                  <a:gd name="T73" fmla="*/ 17 h 116"/>
                  <a:gd name="T74" fmla="*/ 97 w 116"/>
                  <a:gd name="T75" fmla="*/ 23 h 116"/>
                  <a:gd name="T76" fmla="*/ 101 w 116"/>
                  <a:gd name="T77" fmla="*/ 27 h 116"/>
                  <a:gd name="T78" fmla="*/ 95 w 116"/>
                  <a:gd name="T79" fmla="*/ 27 h 116"/>
                  <a:gd name="T80" fmla="*/ 89 w 116"/>
                  <a:gd name="T81" fmla="*/ 25 h 116"/>
                  <a:gd name="T82" fmla="*/ 81 w 116"/>
                  <a:gd name="T83" fmla="*/ 24 h 116"/>
                  <a:gd name="T84" fmla="*/ 74 w 116"/>
                  <a:gd name="T85" fmla="*/ 30 h 116"/>
                  <a:gd name="T86" fmla="*/ 70 w 116"/>
                  <a:gd name="T87" fmla="*/ 39 h 116"/>
                  <a:gd name="T88" fmla="*/ 73 w 116"/>
                  <a:gd name="T89" fmla="*/ 50 h 116"/>
                  <a:gd name="T90" fmla="*/ 82 w 116"/>
                  <a:gd name="T91" fmla="*/ 53 h 116"/>
                  <a:gd name="T92" fmla="*/ 91 w 116"/>
                  <a:gd name="T93" fmla="*/ 53 h 116"/>
                  <a:gd name="T94" fmla="*/ 95 w 116"/>
                  <a:gd name="T95" fmla="*/ 61 h 116"/>
                  <a:gd name="T96" fmla="*/ 96 w 116"/>
                  <a:gd name="T97" fmla="*/ 71 h 116"/>
                  <a:gd name="T98" fmla="*/ 95 w 116"/>
                  <a:gd name="T99" fmla="*/ 81 h 116"/>
                  <a:gd name="T100" fmla="*/ 100 w 116"/>
                  <a:gd name="T101" fmla="*/ 90 h 116"/>
                  <a:gd name="T102" fmla="*/ 107 w 116"/>
                  <a:gd name="T103" fmla="*/ 82 h 116"/>
                  <a:gd name="T104" fmla="*/ 112 w 116"/>
                  <a:gd name="T105" fmla="*/ 69 h 116"/>
                  <a:gd name="T106" fmla="*/ 114 w 116"/>
                  <a:gd name="T107" fmla="*/ 53 h 116"/>
                  <a:gd name="T108" fmla="*/ 109 w 116"/>
                  <a:gd name="T109" fmla="*/ 39 h 116"/>
                  <a:gd name="T110" fmla="*/ 105 w 116"/>
                  <a:gd name="T111" fmla="*/ 32 h 116"/>
                  <a:gd name="T112" fmla="*/ 111 w 116"/>
                  <a:gd name="T113" fmla="*/ 41 h 116"/>
                  <a:gd name="T114" fmla="*/ 79 w 116"/>
                  <a:gd name="T115" fmla="*/ 10 h 116"/>
                  <a:gd name="T116" fmla="*/ 75 w 116"/>
                  <a:gd name="T117" fmla="*/ 5 h 116"/>
                  <a:gd name="T118" fmla="*/ 76 w 116"/>
                  <a:gd name="T119" fmla="*/ 9 h 116"/>
                  <a:gd name="T120" fmla="*/ 73 w 116"/>
                  <a:gd name="T121" fmla="*/ 4 h 116"/>
                  <a:gd name="T122" fmla="*/ 109 w 116"/>
                  <a:gd name="T123" fmla="*/ 8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6" h="116">
                    <a:moveTo>
                      <a:pt x="6" y="33"/>
                    </a:moveTo>
                    <a:cubicBezTo>
                      <a:pt x="6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5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6" y="34"/>
                      <a:pt x="6" y="34"/>
                      <a:pt x="6" y="33"/>
                    </a:cubicBezTo>
                    <a:close/>
                    <a:moveTo>
                      <a:pt x="5" y="35"/>
                    </a:moveTo>
                    <a:cubicBezTo>
                      <a:pt x="5" y="35"/>
                      <a:pt x="5" y="35"/>
                      <a:pt x="5" y="35"/>
                    </a:cubicBezTo>
                    <a:cubicBezTo>
                      <a:pt x="5" y="35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5" y="35"/>
                      <a:pt x="5" y="35"/>
                      <a:pt x="5" y="35"/>
                    </a:cubicBezTo>
                    <a:close/>
                    <a:moveTo>
                      <a:pt x="88" y="18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6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6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7" y="18"/>
                      <a:pt x="87" y="18"/>
                      <a:pt x="87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18"/>
                      <a:pt x="88" y="18"/>
                      <a:pt x="88" y="18"/>
                    </a:cubicBezTo>
                    <a:close/>
                    <a:moveTo>
                      <a:pt x="112" y="37"/>
                    </a:moveTo>
                    <a:cubicBezTo>
                      <a:pt x="114" y="44"/>
                      <a:pt x="116" y="51"/>
                      <a:pt x="116" y="58"/>
                    </a:cubicBezTo>
                    <a:cubicBezTo>
                      <a:pt x="116" y="90"/>
                      <a:pt x="90" y="116"/>
                      <a:pt x="58" y="116"/>
                    </a:cubicBezTo>
                    <a:cubicBezTo>
                      <a:pt x="26" y="116"/>
                      <a:pt x="0" y="90"/>
                      <a:pt x="0" y="58"/>
                    </a:cubicBezTo>
                    <a:cubicBezTo>
                      <a:pt x="0" y="50"/>
                      <a:pt x="2" y="42"/>
                      <a:pt x="5" y="35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4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8" y="44"/>
                      <a:pt x="8" y="44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0" y="46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1"/>
                      <a:pt x="14" y="51"/>
                      <a:pt x="14" y="51"/>
                    </a:cubicBezTo>
                    <a:cubicBezTo>
                      <a:pt x="14" y="51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5" y="53"/>
                      <a:pt x="15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12" y="61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2"/>
                      <a:pt x="12" y="62"/>
                      <a:pt x="12" y="62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3" y="64"/>
                      <a:pt x="13" y="65"/>
                    </a:cubicBezTo>
                    <a:cubicBezTo>
                      <a:pt x="13" y="65"/>
                      <a:pt x="13" y="65"/>
                      <a:pt x="14" y="66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67"/>
                      <a:pt x="14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69"/>
                      <a:pt x="16" y="69"/>
                      <a:pt x="16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16" y="70"/>
                      <a:pt x="16" y="71"/>
                      <a:pt x="16" y="71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6" y="73"/>
                      <a:pt x="16" y="73"/>
                      <a:pt x="17" y="73"/>
                    </a:cubicBezTo>
                    <a:cubicBezTo>
                      <a:pt x="17" y="73"/>
                      <a:pt x="17" y="73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7" y="74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8"/>
                      <a:pt x="21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80"/>
                      <a:pt x="22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3" y="82"/>
                      <a:pt x="23" y="83"/>
                      <a:pt x="23" y="83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3"/>
                      <a:pt x="24" y="83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5"/>
                      <a:pt x="24" y="8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5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25" y="90"/>
                      <a:pt x="25" y="91"/>
                      <a:pt x="25" y="91"/>
                    </a:cubicBezTo>
                    <a:cubicBezTo>
                      <a:pt x="25" y="91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5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6" y="96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7" y="97"/>
                      <a:pt x="27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8" y="98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8" y="99"/>
                      <a:pt x="28" y="99"/>
                      <a:pt x="29" y="99"/>
                    </a:cubicBezTo>
                    <a:cubicBezTo>
                      <a:pt x="29" y="100"/>
                      <a:pt x="29" y="100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1" y="103"/>
                    </a:cubicBezTo>
                    <a:cubicBezTo>
                      <a:pt x="31" y="103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2" y="104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5"/>
                      <a:pt x="34" y="105"/>
                      <a:pt x="34" y="105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4" y="106"/>
                    </a:cubicBezTo>
                    <a:cubicBezTo>
                      <a:pt x="34" y="106"/>
                      <a:pt x="34" y="106"/>
                      <a:pt x="35" y="106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35" y="105"/>
                      <a:pt x="35" y="105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4"/>
                    </a:cubicBezTo>
                    <a:cubicBezTo>
                      <a:pt x="35" y="104"/>
                      <a:pt x="35" y="104"/>
                      <a:pt x="35" y="103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35" y="103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1"/>
                      <a:pt x="34" y="101"/>
                      <a:pt x="34" y="101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100"/>
                      <a:pt x="34" y="99"/>
                      <a:pt x="34" y="99"/>
                    </a:cubicBezTo>
                    <a:cubicBezTo>
                      <a:pt x="34" y="99"/>
                      <a:pt x="34" y="99"/>
                      <a:pt x="33" y="99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8"/>
                      <a:pt x="33" y="98"/>
                    </a:cubicBezTo>
                    <a:cubicBezTo>
                      <a:pt x="33" y="98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4" y="97"/>
                      <a:pt x="34" y="97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4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7" y="95"/>
                      <a:pt x="37" y="95"/>
                    </a:cubicBezTo>
                    <a:cubicBezTo>
                      <a:pt x="37" y="94"/>
                      <a:pt x="37" y="94"/>
                      <a:pt x="37" y="93"/>
                    </a:cubicBezTo>
                    <a:cubicBezTo>
                      <a:pt x="37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38" y="91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39" y="90"/>
                      <a:pt x="40" y="89"/>
                      <a:pt x="40" y="8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4"/>
                      <a:pt x="40" y="84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1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2" y="82"/>
                    </a:cubicBezTo>
                    <a:cubicBezTo>
                      <a:pt x="42" y="82"/>
                      <a:pt x="42" y="82"/>
                      <a:pt x="43" y="82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46" y="80"/>
                      <a:pt x="46" y="80"/>
                      <a:pt x="46" y="80"/>
                    </a:cubicBezTo>
                    <a:cubicBezTo>
                      <a:pt x="46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80"/>
                      <a:pt x="48" y="80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49" y="77"/>
                      <a:pt x="49" y="76"/>
                      <a:pt x="49" y="76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3"/>
                      <a:pt x="49" y="73"/>
                      <a:pt x="49" y="73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1" y="71"/>
                      <a:pt x="51" y="71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2" y="69"/>
                      <a:pt x="52" y="69"/>
                    </a:cubicBezTo>
                    <a:cubicBezTo>
                      <a:pt x="52" y="69"/>
                      <a:pt x="52" y="68"/>
                      <a:pt x="53" y="68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4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0" y="63"/>
                      <a:pt x="50" y="63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2"/>
                      <a:pt x="49" y="61"/>
                      <a:pt x="49" y="61"/>
                    </a:cubicBezTo>
                    <a:cubicBezTo>
                      <a:pt x="49" y="61"/>
                      <a:pt x="49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5" y="61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0"/>
                      <a:pt x="44" y="60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9"/>
                      <a:pt x="38" y="59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0" y="58"/>
                      <a:pt x="40" y="58"/>
                    </a:cubicBezTo>
                    <a:cubicBezTo>
                      <a:pt x="40" y="58"/>
                      <a:pt x="39" y="57"/>
                      <a:pt x="39" y="57"/>
                    </a:cubicBezTo>
                    <a:cubicBezTo>
                      <a:pt x="39" y="57"/>
                      <a:pt x="39" y="57"/>
                      <a:pt x="39" y="56"/>
                    </a:cubicBezTo>
                    <a:cubicBezTo>
                      <a:pt x="39" y="56"/>
                      <a:pt x="38" y="56"/>
                      <a:pt x="38" y="56"/>
                    </a:cubicBezTo>
                    <a:cubicBezTo>
                      <a:pt x="38" y="56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55"/>
                      <a:pt x="37" y="55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1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9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5" y="48"/>
                      <a:pt x="26" y="48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4" y="47"/>
                      <a:pt x="24" y="47"/>
                    </a:cubicBezTo>
                    <a:cubicBezTo>
                      <a:pt x="24" y="47"/>
                      <a:pt x="24" y="47"/>
                      <a:pt x="23" y="47"/>
                    </a:cubicBezTo>
                    <a:cubicBezTo>
                      <a:pt x="23" y="47"/>
                      <a:pt x="23" y="47"/>
                      <a:pt x="23" y="47"/>
                    </a:cubicBezTo>
                    <a:cubicBezTo>
                      <a:pt x="23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9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49"/>
                      <a:pt x="17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8"/>
                      <a:pt x="15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3" y="46"/>
                      <a:pt x="13" y="45"/>
                    </a:cubicBezTo>
                    <a:cubicBezTo>
                      <a:pt x="13" y="45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2" y="40"/>
                    </a:cubicBezTo>
                    <a:cubicBezTo>
                      <a:pt x="12" y="40"/>
                      <a:pt x="12" y="39"/>
                      <a:pt x="13" y="38"/>
                    </a:cubicBezTo>
                    <a:cubicBezTo>
                      <a:pt x="13" y="38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40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6"/>
                    </a:cubicBezTo>
                    <a:cubicBezTo>
                      <a:pt x="9" y="36"/>
                      <a:pt x="8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9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1"/>
                      <a:pt x="12" y="31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9"/>
                      <a:pt x="17" y="30"/>
                      <a:pt x="17" y="30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3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9"/>
                      <a:pt x="20" y="29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7"/>
                      <a:pt x="22" y="27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6" y="22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9" y="20"/>
                      <a:pt x="30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17"/>
                      <a:pt x="33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5" y="16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13"/>
                      <a:pt x="39" y="12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1"/>
                      <a:pt x="42" y="11"/>
                    </a:cubicBezTo>
                    <a:cubicBezTo>
                      <a:pt x="42" y="11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39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1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6"/>
                      <a:pt x="34" y="6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41" y="3"/>
                      <a:pt x="45" y="2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1"/>
                      <a:pt x="49" y="1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8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6" y="6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7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59" y="2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8" y="1"/>
                      <a:pt x="75" y="3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3" y="9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1"/>
                      <a:pt x="78" y="11"/>
                      <a:pt x="78" y="12"/>
                    </a:cubicBezTo>
                    <a:cubicBezTo>
                      <a:pt x="77" y="12"/>
                      <a:pt x="77" y="12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6" y="13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7" y="15"/>
                      <a:pt x="77" y="16"/>
                      <a:pt x="78" y="16"/>
                    </a:cubicBezTo>
                    <a:cubicBezTo>
                      <a:pt x="78" y="16"/>
                      <a:pt x="78" y="17"/>
                      <a:pt x="79" y="17"/>
                    </a:cubicBezTo>
                    <a:cubicBezTo>
                      <a:pt x="79" y="18"/>
                      <a:pt x="80" y="19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3" y="19"/>
                      <a:pt x="83" y="19"/>
                      <a:pt x="83" y="18"/>
                    </a:cubicBezTo>
                    <a:cubicBezTo>
                      <a:pt x="83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9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9"/>
                      <a:pt x="86" y="19"/>
                      <a:pt x="86" y="19"/>
                    </a:cubicBezTo>
                    <a:cubicBezTo>
                      <a:pt x="86" y="19"/>
                      <a:pt x="86" y="19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7" y="20"/>
                      <a:pt x="87" y="20"/>
                      <a:pt x="87" y="20"/>
                    </a:cubicBezTo>
                    <a:cubicBezTo>
                      <a:pt x="88" y="20"/>
                      <a:pt x="88" y="20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90" y="23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19"/>
                      <a:pt x="90" y="19"/>
                      <a:pt x="89" y="19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9"/>
                      <a:pt x="90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92" y="21"/>
                      <a:pt x="92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4" y="22"/>
                      <a:pt x="94" y="22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21"/>
                      <a:pt x="94" y="20"/>
                      <a:pt x="94" y="20"/>
                    </a:cubicBezTo>
                    <a:cubicBezTo>
                      <a:pt x="94" y="19"/>
                      <a:pt x="94" y="18"/>
                      <a:pt x="93" y="18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17"/>
                      <a:pt x="93" y="17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4" y="16"/>
                      <a:pt x="94" y="16"/>
                      <a:pt x="94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5" y="17"/>
                    </a:cubicBezTo>
                    <a:cubicBezTo>
                      <a:pt x="95" y="17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7"/>
                      <a:pt x="96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7" y="18"/>
                      <a:pt x="97" y="18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6" y="19"/>
                      <a:pt x="96" y="19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5" y="21"/>
                      <a:pt x="95" y="21"/>
                      <a:pt x="96" y="21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8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4"/>
                      <a:pt x="99" y="24"/>
                    </a:cubicBezTo>
                    <a:cubicBezTo>
                      <a:pt x="99" y="24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101" y="27"/>
                      <a:pt x="101" y="28"/>
                      <a:pt x="101" y="28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7" y="27"/>
                      <a:pt x="97" y="27"/>
                      <a:pt x="97" y="26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96" y="28"/>
                      <a:pt x="96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5" y="27"/>
                      <a:pt x="95" y="27"/>
                      <a:pt x="95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4"/>
                      <a:pt x="89" y="24"/>
                    </a:cubicBezTo>
                    <a:cubicBezTo>
                      <a:pt x="89" y="24"/>
                      <a:pt x="89" y="23"/>
                      <a:pt x="89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85" y="23"/>
                      <a:pt x="85" y="23"/>
                      <a:pt x="84" y="23"/>
                    </a:cubicBezTo>
                    <a:cubicBezTo>
                      <a:pt x="84" y="23"/>
                      <a:pt x="83" y="23"/>
                      <a:pt x="83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2" y="23"/>
                      <a:pt x="82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4"/>
                      <a:pt x="79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5"/>
                    </a:cubicBezTo>
                    <a:cubicBezTo>
                      <a:pt x="78" y="25"/>
                      <a:pt x="78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6" y="25"/>
                    </a:cubicBezTo>
                    <a:cubicBezTo>
                      <a:pt x="76" y="25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5" y="26"/>
                    </a:cubicBezTo>
                    <a:cubicBezTo>
                      <a:pt x="75" y="26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5" y="29"/>
                      <a:pt x="75" y="29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73" y="30"/>
                      <a:pt x="73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1"/>
                    </a:cubicBezTo>
                    <a:cubicBezTo>
                      <a:pt x="71" y="31"/>
                      <a:pt x="71" y="31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4"/>
                      <a:pt x="71" y="34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35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9"/>
                      <a:pt x="69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1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70" y="41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3"/>
                      <a:pt x="69" y="43"/>
                      <a:pt x="69" y="4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5"/>
                      <a:pt x="70" y="45"/>
                      <a:pt x="71" y="45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6"/>
                      <a:pt x="71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3" y="48"/>
                      <a:pt x="73" y="48"/>
                      <a:pt x="73" y="49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3" y="50"/>
                      <a:pt x="73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8" y="53"/>
                    </a:cubicBezTo>
                    <a:cubicBezTo>
                      <a:pt x="78" y="53"/>
                      <a:pt x="79" y="53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3"/>
                      <a:pt x="83" y="53"/>
                      <a:pt x="83" y="53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3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4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53"/>
                      <a:pt x="86" y="53"/>
                      <a:pt x="86" y="52"/>
                    </a:cubicBezTo>
                    <a:cubicBezTo>
                      <a:pt x="86" y="52"/>
                      <a:pt x="86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2"/>
                      <a:pt x="89" y="53"/>
                    </a:cubicBezTo>
                    <a:cubicBezTo>
                      <a:pt x="89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53"/>
                      <a:pt x="91" y="53"/>
                      <a:pt x="92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4" y="55"/>
                    </a:cubicBezTo>
                    <a:cubicBezTo>
                      <a:pt x="94" y="55"/>
                      <a:pt x="94" y="55"/>
                      <a:pt x="94" y="56"/>
                    </a:cubicBezTo>
                    <a:cubicBezTo>
                      <a:pt x="94" y="56"/>
                      <a:pt x="94" y="56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7"/>
                      <a:pt x="93" y="57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60"/>
                      <a:pt x="94" y="60"/>
                      <a:pt x="95" y="60"/>
                    </a:cubicBezTo>
                    <a:cubicBezTo>
                      <a:pt x="95" y="60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5" y="62"/>
                      <a:pt x="95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70"/>
                      <a:pt x="97" y="70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70"/>
                      <a:pt x="96" y="70"/>
                      <a:pt x="96" y="70"/>
                    </a:cubicBezTo>
                    <a:cubicBezTo>
                      <a:pt x="96" y="70"/>
                      <a:pt x="96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3"/>
                      <a:pt x="95" y="73"/>
                      <a:pt x="95" y="73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4" y="74"/>
                    </a:cubicBezTo>
                    <a:cubicBezTo>
                      <a:pt x="94" y="74"/>
                      <a:pt x="94" y="74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4" y="81"/>
                      <a:pt x="94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5" y="87"/>
                      <a:pt x="95" y="87"/>
                    </a:cubicBezTo>
                    <a:cubicBezTo>
                      <a:pt x="95" y="87"/>
                      <a:pt x="95" y="88"/>
                      <a:pt x="95" y="88"/>
                    </a:cubicBezTo>
                    <a:cubicBezTo>
                      <a:pt x="95" y="88"/>
                      <a:pt x="95" y="89"/>
                      <a:pt x="95" y="8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94" y="90"/>
                      <a:pt x="93" y="90"/>
                      <a:pt x="93" y="90"/>
                    </a:cubicBezTo>
                    <a:cubicBezTo>
                      <a:pt x="93" y="90"/>
                      <a:pt x="93" y="91"/>
                      <a:pt x="93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3" y="91"/>
                      <a:pt x="93" y="92"/>
                      <a:pt x="93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4" y="92"/>
                      <a:pt x="94" y="92"/>
                      <a:pt x="95" y="92"/>
                    </a:cubicBezTo>
                    <a:cubicBezTo>
                      <a:pt x="95" y="92"/>
                      <a:pt x="95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7" y="92"/>
                      <a:pt x="98" y="92"/>
                      <a:pt x="98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99" y="91"/>
                      <a:pt x="100" y="91"/>
                      <a:pt x="100" y="91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ubicBezTo>
                      <a:pt x="100" y="89"/>
                      <a:pt x="101" y="88"/>
                      <a:pt x="101" y="88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103" y="88"/>
                      <a:pt x="103" y="88"/>
                      <a:pt x="104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6"/>
                      <a:pt x="105" y="8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5"/>
                      <a:pt x="104" y="85"/>
                      <a:pt x="104" y="85"/>
                    </a:cubicBezTo>
                    <a:cubicBezTo>
                      <a:pt x="104" y="85"/>
                      <a:pt x="104" y="85"/>
                      <a:pt x="104" y="85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4" y="84"/>
                      <a:pt x="104" y="84"/>
                      <a:pt x="104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4"/>
                      <a:pt x="105" y="84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3"/>
                      <a:pt x="106" y="83"/>
                      <a:pt x="106" y="83"/>
                    </a:cubicBezTo>
                    <a:cubicBezTo>
                      <a:pt x="106" y="83"/>
                      <a:pt x="107" y="82"/>
                      <a:pt x="107" y="82"/>
                    </a:cubicBezTo>
                    <a:cubicBezTo>
                      <a:pt x="107" y="81"/>
                      <a:pt x="107" y="81"/>
                      <a:pt x="107" y="80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7" y="80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7" y="79"/>
                      <a:pt x="107" y="78"/>
                      <a:pt x="107" y="78"/>
                    </a:cubicBezTo>
                    <a:cubicBezTo>
                      <a:pt x="107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8" y="78"/>
                      <a:pt x="108" y="78"/>
                      <a:pt x="108" y="78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9" y="77"/>
                      <a:pt x="109" y="76"/>
                      <a:pt x="109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76"/>
                      <a:pt x="109" y="75"/>
                      <a:pt x="109" y="75"/>
                    </a:cubicBezTo>
                    <a:cubicBezTo>
                      <a:pt x="110" y="75"/>
                      <a:pt x="110" y="74"/>
                      <a:pt x="111" y="74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74"/>
                      <a:pt x="111" y="73"/>
                      <a:pt x="111" y="73"/>
                    </a:cubicBezTo>
                    <a:cubicBezTo>
                      <a:pt x="111" y="73"/>
                      <a:pt x="111" y="72"/>
                      <a:pt x="111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71"/>
                      <a:pt x="111" y="71"/>
                      <a:pt x="111" y="70"/>
                    </a:cubicBezTo>
                    <a:cubicBezTo>
                      <a:pt x="111" y="70"/>
                      <a:pt x="111" y="70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2" y="67"/>
                      <a:pt x="112" y="66"/>
                      <a:pt x="112" y="65"/>
                    </a:cubicBezTo>
                    <a:cubicBezTo>
                      <a:pt x="112" y="65"/>
                      <a:pt x="112" y="64"/>
                      <a:pt x="112" y="64"/>
                    </a:cubicBezTo>
                    <a:cubicBezTo>
                      <a:pt x="112" y="63"/>
                      <a:pt x="112" y="62"/>
                      <a:pt x="113" y="62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1"/>
                      <a:pt x="113" y="61"/>
                      <a:pt x="113" y="61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3" y="60"/>
                      <a:pt x="113" y="60"/>
                      <a:pt x="114" y="60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4" y="58"/>
                      <a:pt x="114" y="58"/>
                      <a:pt x="114" y="57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3" y="57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5"/>
                      <a:pt x="114" y="55"/>
                      <a:pt x="114" y="55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50"/>
                      <a:pt x="114" y="50"/>
                      <a:pt x="114" y="50"/>
                    </a:cubicBezTo>
                    <a:cubicBezTo>
                      <a:pt x="114" y="49"/>
                      <a:pt x="115" y="49"/>
                      <a:pt x="114" y="49"/>
                    </a:cubicBezTo>
                    <a:cubicBezTo>
                      <a:pt x="114" y="48"/>
                      <a:pt x="113" y="48"/>
                      <a:pt x="113" y="48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6"/>
                      <a:pt x="112" y="46"/>
                      <a:pt x="112" y="46"/>
                    </a:cubicBezTo>
                    <a:cubicBezTo>
                      <a:pt x="112" y="46"/>
                      <a:pt x="112" y="46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2" y="45"/>
                      <a:pt x="112" y="45"/>
                      <a:pt x="112" y="44"/>
                    </a:cubicBezTo>
                    <a:cubicBezTo>
                      <a:pt x="112" y="44"/>
                      <a:pt x="112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3"/>
                      <a:pt x="111" y="42"/>
                      <a:pt x="111" y="42"/>
                    </a:cubicBezTo>
                    <a:cubicBezTo>
                      <a:pt x="111" y="42"/>
                      <a:pt x="110" y="42"/>
                      <a:pt x="110" y="42"/>
                    </a:cubicBezTo>
                    <a:cubicBezTo>
                      <a:pt x="110" y="42"/>
                      <a:pt x="110" y="42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1"/>
                      <a:pt x="109" y="40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7" y="37"/>
                      <a:pt x="107" y="37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37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6"/>
                      <a:pt x="107" y="36"/>
                      <a:pt x="107" y="36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4"/>
                      <a:pt x="105" y="34"/>
                      <a:pt x="105" y="33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4" y="32"/>
                      <a:pt x="104" y="31"/>
                      <a:pt x="103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4"/>
                      <a:pt x="107" y="34"/>
                      <a:pt x="107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4"/>
                      <a:pt x="107" y="35"/>
                      <a:pt x="107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7"/>
                      <a:pt x="108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0"/>
                      <a:pt x="110" y="40"/>
                    </a:cubicBezTo>
                    <a:cubicBezTo>
                      <a:pt x="110" y="40"/>
                      <a:pt x="110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1"/>
                      <a:pt x="111" y="41"/>
                      <a:pt x="111" y="41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3"/>
                      <a:pt x="111" y="43"/>
                    </a:cubicBezTo>
                    <a:cubicBezTo>
                      <a:pt x="112" y="43"/>
                      <a:pt x="112" y="43"/>
                      <a:pt x="112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3" y="42"/>
                      <a:pt x="112" y="41"/>
                      <a:pt x="112" y="39"/>
                    </a:cubicBezTo>
                    <a:cubicBezTo>
                      <a:pt x="112" y="38"/>
                      <a:pt x="112" y="38"/>
                      <a:pt x="112" y="37"/>
                    </a:cubicBezTo>
                    <a:close/>
                    <a:moveTo>
                      <a:pt x="79" y="5"/>
                    </a:moveTo>
                    <a:cubicBezTo>
                      <a:pt x="79" y="5"/>
                      <a:pt x="78" y="5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8" y="7"/>
                      <a:pt x="79" y="7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9" y="7"/>
                      <a:pt x="79" y="8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9"/>
                      <a:pt x="81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80" y="8"/>
                      <a:pt x="81" y="7"/>
                    </a:cubicBezTo>
                    <a:cubicBezTo>
                      <a:pt x="81" y="7"/>
                      <a:pt x="81" y="7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9" y="5"/>
                      <a:pt x="79" y="5"/>
                      <a:pt x="79" y="5"/>
                    </a:cubicBezTo>
                    <a:close/>
                    <a:moveTo>
                      <a:pt x="75" y="5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8"/>
                      <a:pt x="74" y="9"/>
                      <a:pt x="74" y="9"/>
                    </a:cubicBezTo>
                    <a:cubicBezTo>
                      <a:pt x="74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8"/>
                    </a:cubicBezTo>
                    <a:cubicBezTo>
                      <a:pt x="78" y="8"/>
                      <a:pt x="78" y="8"/>
                      <a:pt x="78" y="7"/>
                    </a:cubicBezTo>
                    <a:cubicBezTo>
                      <a:pt x="78" y="7"/>
                      <a:pt x="78" y="7"/>
                      <a:pt x="77" y="7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6"/>
                      <a:pt x="78" y="6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4"/>
                      <a:pt x="73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5"/>
                      <a:pt x="75" y="5"/>
                      <a:pt x="75" y="5"/>
                    </a:cubicBezTo>
                    <a:close/>
                    <a:moveTo>
                      <a:pt x="112" y="77"/>
                    </a:moveTo>
                    <a:cubicBezTo>
                      <a:pt x="113" y="76"/>
                      <a:pt x="113" y="75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3" y="74"/>
                    </a:cubicBezTo>
                    <a:cubicBezTo>
                      <a:pt x="113" y="74"/>
                      <a:pt x="113" y="74"/>
                      <a:pt x="112" y="73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12" y="74"/>
                      <a:pt x="112" y="74"/>
                      <a:pt x="111" y="74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1" y="75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10" y="76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109" y="78"/>
                      <a:pt x="109" y="78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09" y="79"/>
                      <a:pt x="109" y="80"/>
                      <a:pt x="109" y="81"/>
                    </a:cubicBezTo>
                    <a:cubicBezTo>
                      <a:pt x="109" y="81"/>
                      <a:pt x="109" y="81"/>
                      <a:pt x="109" y="81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10" y="82"/>
                      <a:pt x="111" y="81"/>
                      <a:pt x="111" y="81"/>
                    </a:cubicBezTo>
                    <a:cubicBezTo>
                      <a:pt x="111" y="81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80"/>
                    </a:cubicBezTo>
                    <a:cubicBezTo>
                      <a:pt x="111" y="80"/>
                      <a:pt x="111" y="80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9"/>
                    </a:cubicBezTo>
                    <a:cubicBezTo>
                      <a:pt x="111" y="79"/>
                      <a:pt x="111" y="79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111" y="78"/>
                      <a:pt x="112" y="78"/>
                      <a:pt x="112" y="78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ubicBezTo>
                      <a:pt x="112" y="77"/>
                      <a:pt x="112" y="77"/>
                      <a:pt x="112" y="7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109568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91" name="TextBox 90"/>
          <p:cNvSpPr txBox="1"/>
          <p:nvPr userDrawn="1"/>
        </p:nvSpPr>
        <p:spPr>
          <a:xfrm>
            <a:off x="398518" y="476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15719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786199" y="3047339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5400" spc="100" dirty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设计工作汇报</a:t>
            </a: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951670" y="2357430"/>
            <a:ext cx="30375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7F7F7F"/>
                </a:solidFill>
                <a:latin typeface="等线" panose="02010600030101010101" pitchFamily="2" charset="-122"/>
                <a:ea typeface="等线" panose="02010600030101010101" pitchFamily="2" charset="-122"/>
                <a:cs typeface="方正正纤黑简体"/>
              </a:rPr>
              <a:t>第四小组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59650" y="3308666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691577" y="4780984"/>
            <a:ext cx="487904" cy="584751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36339" y="4737343"/>
            <a:ext cx="3590715" cy="608956"/>
            <a:chOff x="6046989" y="3947708"/>
            <a:chExt cx="3590715" cy="608956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47708"/>
              <a:ext cx="35907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CN" altLang="en-US" sz="3200" dirty="0"/>
                <a:t>汇报人：彭嘉豪</a:t>
              </a:r>
            </a:p>
          </p:txBody>
        </p:sp>
        <p:cxnSp>
          <p:nvCxnSpPr>
            <p:cNvPr id="145" name="直接连接符 144"/>
            <p:cNvCxnSpPr>
              <a:cxnSpLocks/>
            </p:cNvCxnSpPr>
            <p:nvPr/>
          </p:nvCxnSpPr>
          <p:spPr>
            <a:xfrm>
              <a:off x="6253328" y="4556664"/>
              <a:ext cx="2952328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8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B1BB0E-26D8-4197-88F2-5AEA851C2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26259" cy="8640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DCF465-812D-418B-8C24-8CB36AED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82" y="322179"/>
            <a:ext cx="8280920" cy="65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45783"/>
      </p:ext>
    </p:extLst>
  </p:cSld>
  <p:clrMapOvr>
    <a:masterClrMapping/>
  </p:clrMapOvr>
  <p:transition spd="slow" advClick="0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3372" y="2585861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3000" fill="remove" grpId="1" nodeType="withEffect">
                                  <p:stCondLst>
                                    <p:cond delay="4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/>
          <p:cNvSpPr txBox="1"/>
          <p:nvPr/>
        </p:nvSpPr>
        <p:spPr>
          <a:xfrm>
            <a:off x="1136714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注册界面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478629" y="45290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主界面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92628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个人界面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634865" y="452908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日记界面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777103" y="45290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朋友界面</a:t>
            </a:r>
          </a:p>
        </p:txBody>
      </p:sp>
      <p:grpSp>
        <p:nvGrpSpPr>
          <p:cNvPr id="170" name="组合 169"/>
          <p:cNvGrpSpPr/>
          <p:nvPr/>
        </p:nvGrpSpPr>
        <p:grpSpPr>
          <a:xfrm>
            <a:off x="3312089" y="2254211"/>
            <a:ext cx="1287185" cy="1287185"/>
            <a:chOff x="6501056" y="1873013"/>
            <a:chExt cx="696763" cy="696763"/>
          </a:xfrm>
        </p:grpSpPr>
        <p:sp>
          <p:nvSpPr>
            <p:cNvPr id="171" name="椭圆 170"/>
            <p:cNvSpPr/>
            <p:nvPr/>
          </p:nvSpPr>
          <p:spPr>
            <a:xfrm>
              <a:off x="6501056" y="1873013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2" name="组合 113"/>
            <p:cNvGrpSpPr>
              <a:grpSpLocks noChangeAspect="1"/>
            </p:cNvGrpSpPr>
            <p:nvPr/>
          </p:nvGrpSpPr>
          <p:grpSpPr>
            <a:xfrm>
              <a:off x="6616022" y="1996255"/>
              <a:ext cx="466830" cy="450242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173" name="Freeform 252"/>
              <p:cNvSpPr>
                <a:spLocks/>
              </p:cNvSpPr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74" name="Freeform 253"/>
              <p:cNvSpPr>
                <a:spLocks/>
              </p:cNvSpPr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8B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1098413" y="2263735"/>
            <a:ext cx="1287185" cy="1287185"/>
            <a:chOff x="6501056" y="2921024"/>
            <a:chExt cx="696763" cy="696763"/>
          </a:xfrm>
        </p:grpSpPr>
        <p:sp>
          <p:nvSpPr>
            <p:cNvPr id="176" name="椭圆 175"/>
            <p:cNvSpPr/>
            <p:nvPr/>
          </p:nvSpPr>
          <p:spPr>
            <a:xfrm>
              <a:off x="6501056" y="292102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77" name="组合 118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178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7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8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7596566" y="2214554"/>
            <a:ext cx="1287185" cy="1287185"/>
            <a:chOff x="4840168" y="3971584"/>
            <a:chExt cx="522572" cy="522572"/>
          </a:xfrm>
        </p:grpSpPr>
        <p:sp>
          <p:nvSpPr>
            <p:cNvPr id="182" name="椭圆 181"/>
            <p:cNvSpPr/>
            <p:nvPr/>
          </p:nvSpPr>
          <p:spPr>
            <a:xfrm>
              <a:off x="4840168" y="3971584"/>
              <a:ext cx="522572" cy="52257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grpSp>
          <p:nvGrpSpPr>
            <p:cNvPr id="183" name="组合 137"/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184" name="Freeform 108"/>
              <p:cNvSpPr>
                <a:spLocks/>
              </p:cNvSpPr>
              <p:nvPr/>
            </p:nvSpPr>
            <p:spPr bwMode="auto">
              <a:xfrm flipH="1">
                <a:off x="731016" y="2089492"/>
                <a:ext cx="51922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5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6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7200"/>
                <a:ext cx="51922" cy="51924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7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3001"/>
                <a:ext cx="51922" cy="52615"/>
              </a:xfrm>
              <a:prstGeom prst="rect">
                <a:avLst/>
              </a:prstGeom>
              <a:solidFill>
                <a:srgbClr val="FA8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9170">
                  <a:defRPr/>
                </a:pPr>
                <a:endParaRPr lang="zh-CN" altLang="en-US" sz="24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88" name="组合 187"/>
          <p:cNvGrpSpPr/>
          <p:nvPr/>
        </p:nvGrpSpPr>
        <p:grpSpPr>
          <a:xfrm>
            <a:off x="5454328" y="2214554"/>
            <a:ext cx="1287185" cy="1287185"/>
            <a:chOff x="6494501" y="4230044"/>
            <a:chExt cx="696763" cy="696763"/>
          </a:xfrm>
        </p:grpSpPr>
        <p:sp>
          <p:nvSpPr>
            <p:cNvPr id="189" name="椭圆 188"/>
            <p:cNvSpPr/>
            <p:nvPr/>
          </p:nvSpPr>
          <p:spPr>
            <a:xfrm>
              <a:off x="6494501" y="4230044"/>
              <a:ext cx="696763" cy="696763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0" name="任意多边形 189"/>
            <p:cNvSpPr>
              <a:spLocks/>
            </p:cNvSpPr>
            <p:nvPr/>
          </p:nvSpPr>
          <p:spPr bwMode="auto">
            <a:xfrm>
              <a:off x="6609467" y="4389660"/>
              <a:ext cx="488930" cy="374848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9738804" y="2214554"/>
            <a:ext cx="1287185" cy="1287185"/>
            <a:chOff x="9881420" y="2714620"/>
            <a:chExt cx="784512" cy="784512"/>
          </a:xfrm>
        </p:grpSpPr>
        <p:sp>
          <p:nvSpPr>
            <p:cNvPr id="192" name="椭圆 191"/>
            <p:cNvSpPr/>
            <p:nvPr/>
          </p:nvSpPr>
          <p:spPr>
            <a:xfrm>
              <a:off x="9881420" y="2714620"/>
              <a:ext cx="784512" cy="784512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93" name="Freeform 9"/>
            <p:cNvSpPr>
              <a:spLocks noEditPoints="1"/>
            </p:cNvSpPr>
            <p:nvPr/>
          </p:nvSpPr>
          <p:spPr bwMode="auto">
            <a:xfrm>
              <a:off x="10009309" y="2843474"/>
              <a:ext cx="528735" cy="526804"/>
            </a:xfrm>
            <a:custGeom>
              <a:avLst/>
              <a:gdLst>
                <a:gd name="T0" fmla="*/ 86 w 116"/>
                <a:gd name="T1" fmla="*/ 17 h 116"/>
                <a:gd name="T2" fmla="*/ 8 w 116"/>
                <a:gd name="T3" fmla="*/ 45 h 116"/>
                <a:gd name="T4" fmla="*/ 11 w 116"/>
                <a:gd name="T5" fmla="*/ 50 h 116"/>
                <a:gd name="T6" fmla="*/ 12 w 116"/>
                <a:gd name="T7" fmla="*/ 59 h 116"/>
                <a:gd name="T8" fmla="*/ 16 w 116"/>
                <a:gd name="T9" fmla="*/ 69 h 116"/>
                <a:gd name="T10" fmla="*/ 20 w 116"/>
                <a:gd name="T11" fmla="*/ 77 h 116"/>
                <a:gd name="T12" fmla="*/ 24 w 116"/>
                <a:gd name="T13" fmla="*/ 83 h 116"/>
                <a:gd name="T14" fmla="*/ 27 w 116"/>
                <a:gd name="T15" fmla="*/ 98 h 116"/>
                <a:gd name="T16" fmla="*/ 33 w 116"/>
                <a:gd name="T17" fmla="*/ 105 h 116"/>
                <a:gd name="T18" fmla="*/ 34 w 116"/>
                <a:gd name="T19" fmla="*/ 101 h 116"/>
                <a:gd name="T20" fmla="*/ 37 w 116"/>
                <a:gd name="T21" fmla="*/ 93 h 116"/>
                <a:gd name="T22" fmla="*/ 41 w 116"/>
                <a:gd name="T23" fmla="*/ 83 h 116"/>
                <a:gd name="T24" fmla="*/ 49 w 116"/>
                <a:gd name="T25" fmla="*/ 73 h 116"/>
                <a:gd name="T26" fmla="*/ 53 w 116"/>
                <a:gd name="T27" fmla="*/ 66 h 116"/>
                <a:gd name="T28" fmla="*/ 45 w 116"/>
                <a:gd name="T29" fmla="*/ 61 h 116"/>
                <a:gd name="T30" fmla="*/ 38 w 116"/>
                <a:gd name="T31" fmla="*/ 58 h 116"/>
                <a:gd name="T32" fmla="*/ 33 w 116"/>
                <a:gd name="T33" fmla="*/ 51 h 116"/>
                <a:gd name="T34" fmla="*/ 25 w 116"/>
                <a:gd name="T35" fmla="*/ 47 h 116"/>
                <a:gd name="T36" fmla="*/ 17 w 116"/>
                <a:gd name="T37" fmla="*/ 49 h 116"/>
                <a:gd name="T38" fmla="*/ 13 w 116"/>
                <a:gd name="T39" fmla="*/ 44 h 116"/>
                <a:gd name="T40" fmla="*/ 12 w 116"/>
                <a:gd name="T41" fmla="*/ 37 h 116"/>
                <a:gd name="T42" fmla="*/ 8 w 116"/>
                <a:gd name="T43" fmla="*/ 37 h 116"/>
                <a:gd name="T44" fmla="*/ 12 w 116"/>
                <a:gd name="T45" fmla="*/ 30 h 116"/>
                <a:gd name="T46" fmla="*/ 18 w 116"/>
                <a:gd name="T47" fmla="*/ 30 h 116"/>
                <a:gd name="T48" fmla="*/ 24 w 116"/>
                <a:gd name="T49" fmla="*/ 25 h 116"/>
                <a:gd name="T50" fmla="*/ 30 w 116"/>
                <a:gd name="T51" fmla="*/ 18 h 116"/>
                <a:gd name="T52" fmla="*/ 32 w 116"/>
                <a:gd name="T53" fmla="*/ 15 h 116"/>
                <a:gd name="T54" fmla="*/ 42 w 116"/>
                <a:gd name="T55" fmla="*/ 12 h 116"/>
                <a:gd name="T56" fmla="*/ 34 w 116"/>
                <a:gd name="T57" fmla="*/ 8 h 116"/>
                <a:gd name="T58" fmla="*/ 32 w 116"/>
                <a:gd name="T59" fmla="*/ 8 h 116"/>
                <a:gd name="T60" fmla="*/ 49 w 116"/>
                <a:gd name="T61" fmla="*/ 2 h 116"/>
                <a:gd name="T62" fmla="*/ 56 w 116"/>
                <a:gd name="T63" fmla="*/ 5 h 116"/>
                <a:gd name="T64" fmla="*/ 82 w 116"/>
                <a:gd name="T65" fmla="*/ 6 h 116"/>
                <a:gd name="T66" fmla="*/ 79 w 116"/>
                <a:gd name="T67" fmla="*/ 11 h 116"/>
                <a:gd name="T68" fmla="*/ 85 w 116"/>
                <a:gd name="T69" fmla="*/ 19 h 116"/>
                <a:gd name="T70" fmla="*/ 89 w 116"/>
                <a:gd name="T71" fmla="*/ 19 h 116"/>
                <a:gd name="T72" fmla="*/ 93 w 116"/>
                <a:gd name="T73" fmla="*/ 17 h 116"/>
                <a:gd name="T74" fmla="*/ 97 w 116"/>
                <a:gd name="T75" fmla="*/ 23 h 116"/>
                <a:gd name="T76" fmla="*/ 101 w 116"/>
                <a:gd name="T77" fmla="*/ 27 h 116"/>
                <a:gd name="T78" fmla="*/ 95 w 116"/>
                <a:gd name="T79" fmla="*/ 27 h 116"/>
                <a:gd name="T80" fmla="*/ 89 w 116"/>
                <a:gd name="T81" fmla="*/ 25 h 116"/>
                <a:gd name="T82" fmla="*/ 81 w 116"/>
                <a:gd name="T83" fmla="*/ 24 h 116"/>
                <a:gd name="T84" fmla="*/ 74 w 116"/>
                <a:gd name="T85" fmla="*/ 30 h 116"/>
                <a:gd name="T86" fmla="*/ 70 w 116"/>
                <a:gd name="T87" fmla="*/ 39 h 116"/>
                <a:gd name="T88" fmla="*/ 73 w 116"/>
                <a:gd name="T89" fmla="*/ 50 h 116"/>
                <a:gd name="T90" fmla="*/ 82 w 116"/>
                <a:gd name="T91" fmla="*/ 53 h 116"/>
                <a:gd name="T92" fmla="*/ 91 w 116"/>
                <a:gd name="T93" fmla="*/ 53 h 116"/>
                <a:gd name="T94" fmla="*/ 95 w 116"/>
                <a:gd name="T95" fmla="*/ 61 h 116"/>
                <a:gd name="T96" fmla="*/ 96 w 116"/>
                <a:gd name="T97" fmla="*/ 71 h 116"/>
                <a:gd name="T98" fmla="*/ 95 w 116"/>
                <a:gd name="T99" fmla="*/ 81 h 116"/>
                <a:gd name="T100" fmla="*/ 100 w 116"/>
                <a:gd name="T101" fmla="*/ 90 h 116"/>
                <a:gd name="T102" fmla="*/ 107 w 116"/>
                <a:gd name="T103" fmla="*/ 82 h 116"/>
                <a:gd name="T104" fmla="*/ 112 w 116"/>
                <a:gd name="T105" fmla="*/ 69 h 116"/>
                <a:gd name="T106" fmla="*/ 114 w 116"/>
                <a:gd name="T107" fmla="*/ 53 h 116"/>
                <a:gd name="T108" fmla="*/ 109 w 116"/>
                <a:gd name="T109" fmla="*/ 39 h 116"/>
                <a:gd name="T110" fmla="*/ 105 w 116"/>
                <a:gd name="T111" fmla="*/ 32 h 116"/>
                <a:gd name="T112" fmla="*/ 111 w 116"/>
                <a:gd name="T113" fmla="*/ 41 h 116"/>
                <a:gd name="T114" fmla="*/ 79 w 116"/>
                <a:gd name="T115" fmla="*/ 10 h 116"/>
                <a:gd name="T116" fmla="*/ 75 w 116"/>
                <a:gd name="T117" fmla="*/ 5 h 116"/>
                <a:gd name="T118" fmla="*/ 76 w 116"/>
                <a:gd name="T119" fmla="*/ 9 h 116"/>
                <a:gd name="T120" fmla="*/ 73 w 116"/>
                <a:gd name="T121" fmla="*/ 4 h 116"/>
                <a:gd name="T122" fmla="*/ 109 w 116"/>
                <a:gd name="T123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116"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5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3"/>
                  </a:cubicBezTo>
                  <a:close/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  <a:moveTo>
                    <a:pt x="88" y="18"/>
                  </a:move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lose/>
                  <a:moveTo>
                    <a:pt x="112" y="37"/>
                  </a:moveTo>
                  <a:cubicBezTo>
                    <a:pt x="114" y="44"/>
                    <a:pt x="116" y="51"/>
                    <a:pt x="116" y="58"/>
                  </a:cubicBezTo>
                  <a:cubicBezTo>
                    <a:pt x="116" y="90"/>
                    <a:pt x="90" y="116"/>
                    <a:pt x="58" y="116"/>
                  </a:cubicBezTo>
                  <a:cubicBezTo>
                    <a:pt x="26" y="116"/>
                    <a:pt x="0" y="90"/>
                    <a:pt x="0" y="58"/>
                  </a:cubicBezTo>
                  <a:cubicBezTo>
                    <a:pt x="0" y="50"/>
                    <a:pt x="2" y="42"/>
                    <a:pt x="5" y="3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0"/>
                    <a:pt x="12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3" y="64"/>
                    <a:pt x="13" y="65"/>
                  </a:cubicBezTo>
                  <a:cubicBezTo>
                    <a:pt x="13" y="65"/>
                    <a:pt x="13" y="65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5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3"/>
                    <a:pt x="17" y="73"/>
                  </a:cubicBezTo>
                  <a:cubicBezTo>
                    <a:pt x="17" y="73"/>
                    <a:pt x="17" y="73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8" y="75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8"/>
                    <a:pt x="21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9"/>
                    <a:pt x="22" y="79"/>
                  </a:cubicBezTo>
                  <a:cubicBezTo>
                    <a:pt x="22" y="79"/>
                    <a:pt x="22" y="79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3"/>
                    <a:pt x="23" y="83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3"/>
                    <a:pt x="24" y="83"/>
                    <a:pt x="24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4"/>
                    <a:pt x="24" y="85"/>
                    <a:pt x="24" y="8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90"/>
                    <a:pt x="24" y="90"/>
                    <a:pt x="25" y="9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0"/>
                    <a:pt x="25" y="91"/>
                    <a:pt x="25" y="91"/>
                  </a:cubicBezTo>
                  <a:cubicBezTo>
                    <a:pt x="25" y="91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4"/>
                    <a:pt x="25" y="95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96"/>
                    <a:pt x="26" y="96"/>
                    <a:pt x="26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8" y="98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8" y="99"/>
                    <a:pt x="28" y="99"/>
                    <a:pt x="29" y="99"/>
                  </a:cubicBezTo>
                  <a:cubicBezTo>
                    <a:pt x="29" y="100"/>
                    <a:pt x="29" y="100"/>
                    <a:pt x="29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1"/>
                    <a:pt x="30" y="101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1" y="103"/>
                  </a:cubicBezTo>
                  <a:cubicBezTo>
                    <a:pt x="31" y="103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5"/>
                    <a:pt x="34" y="105"/>
                    <a:pt x="34" y="105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5" y="106"/>
                  </a:cubicBezTo>
                  <a:cubicBezTo>
                    <a:pt x="35" y="106"/>
                    <a:pt x="35" y="106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5"/>
                    <a:pt x="35" y="105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2"/>
                    <a:pt x="35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0"/>
                    <a:pt x="34" y="99"/>
                    <a:pt x="34" y="99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4" y="97"/>
                    <a:pt x="34" y="97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4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95"/>
                    <a:pt x="37" y="95"/>
                    <a:pt x="37" y="95"/>
                  </a:cubicBezTo>
                  <a:cubicBezTo>
                    <a:pt x="37" y="94"/>
                    <a:pt x="37" y="94"/>
                    <a:pt x="37" y="93"/>
                  </a:cubicBezTo>
                  <a:cubicBezTo>
                    <a:pt x="37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6" y="93"/>
                    <a:pt x="35" y="93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2"/>
                    <a:pt x="37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38" y="91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90"/>
                    <a:pt x="40" y="89"/>
                    <a:pt x="40" y="8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2" y="82"/>
                  </a:cubicBezTo>
                  <a:cubicBezTo>
                    <a:pt x="42" y="82"/>
                    <a:pt x="42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7" y="80"/>
                    <a:pt x="48" y="80"/>
                    <a:pt x="48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7"/>
                    <a:pt x="49" y="76"/>
                    <a:pt x="49" y="76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2" y="69"/>
                    <a:pt x="52" y="69"/>
                  </a:cubicBezTo>
                  <a:cubicBezTo>
                    <a:pt x="52" y="69"/>
                    <a:pt x="52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4" y="68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49" y="62"/>
                    <a:pt x="49" y="61"/>
                    <a:pt x="49" y="61"/>
                  </a:cubicBezTo>
                  <a:cubicBezTo>
                    <a:pt x="49" y="61"/>
                    <a:pt x="49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0"/>
                    <a:pt x="44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2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8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40" y="58"/>
                    <a:pt x="40" y="58"/>
                  </a:cubicBezTo>
                  <a:cubicBezTo>
                    <a:pt x="40" y="58"/>
                    <a:pt x="39" y="57"/>
                    <a:pt x="39" y="57"/>
                  </a:cubicBezTo>
                  <a:cubicBezTo>
                    <a:pt x="39" y="57"/>
                    <a:pt x="39" y="57"/>
                    <a:pt x="39" y="56"/>
                  </a:cubicBezTo>
                  <a:cubicBezTo>
                    <a:pt x="39" y="56"/>
                    <a:pt x="38" y="56"/>
                    <a:pt x="38" y="56"/>
                  </a:cubicBezTo>
                  <a:cubicBezTo>
                    <a:pt x="38" y="56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5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7"/>
                  </a:cubicBezTo>
                  <a:cubicBezTo>
                    <a:pt x="24" y="47"/>
                    <a:pt x="24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ubicBezTo>
                    <a:pt x="22" y="46"/>
                    <a:pt x="22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7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7" y="48"/>
                    <a:pt x="17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3" y="46"/>
                    <a:pt x="13" y="45"/>
                  </a:cubicBezTo>
                  <a:cubicBezTo>
                    <a:pt x="13" y="45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2"/>
                  </a:cubicBezTo>
                  <a:cubicBezTo>
                    <a:pt x="13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2" y="40"/>
                  </a:cubicBezTo>
                  <a:cubicBezTo>
                    <a:pt x="12" y="40"/>
                    <a:pt x="12" y="39"/>
                    <a:pt x="13" y="38"/>
                  </a:cubicBezTo>
                  <a:cubicBezTo>
                    <a:pt x="13" y="38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8" y="40"/>
                    <a:pt x="8" y="40"/>
                  </a:cubicBezTo>
                  <a:cubicBezTo>
                    <a:pt x="8" y="40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6"/>
                  </a:cubicBezTo>
                  <a:cubicBezTo>
                    <a:pt x="9" y="36"/>
                    <a:pt x="8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5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7" y="30"/>
                    <a:pt x="17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4"/>
                    <a:pt x="24" y="24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2"/>
                    <a:pt x="25" y="22"/>
                  </a:cubicBezTo>
                  <a:cubicBezTo>
                    <a:pt x="26" y="22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3" y="1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6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2"/>
                  </a:cubicBezTo>
                  <a:cubicBezTo>
                    <a:pt x="39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1"/>
                    <a:pt x="42" y="11"/>
                  </a:cubicBezTo>
                  <a:cubicBezTo>
                    <a:pt x="42" y="11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1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7" y="5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1" y="3"/>
                    <a:pt x="45" y="2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1"/>
                    <a:pt x="49" y="1"/>
                    <a:pt x="49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49" y="7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5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8" y="1"/>
                    <a:pt x="75" y="3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3" y="9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8" y="11"/>
                    <a:pt x="78" y="12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6" y="13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5"/>
                    <a:pt x="77" y="16"/>
                    <a:pt x="78" y="16"/>
                  </a:cubicBezTo>
                  <a:cubicBezTo>
                    <a:pt x="78" y="16"/>
                    <a:pt x="78" y="17"/>
                    <a:pt x="79" y="17"/>
                  </a:cubicBezTo>
                  <a:cubicBezTo>
                    <a:pt x="79" y="18"/>
                    <a:pt x="80" y="19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20"/>
                    <a:pt x="88" y="20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19"/>
                    <a:pt x="90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4" y="22"/>
                    <a:pt x="94" y="22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0"/>
                    <a:pt x="94" y="20"/>
                  </a:cubicBezTo>
                  <a:cubicBezTo>
                    <a:pt x="94" y="19"/>
                    <a:pt x="94" y="18"/>
                    <a:pt x="93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4" y="16"/>
                    <a:pt x="94" y="16"/>
                    <a:pt x="94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1"/>
                    <a:pt x="95" y="21"/>
                    <a:pt x="96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8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9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1" y="28"/>
                    <a:pt x="101" y="27"/>
                    <a:pt x="101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7"/>
                    <a:pt x="99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2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4" y="23"/>
                  </a:cubicBezTo>
                  <a:cubicBezTo>
                    <a:pt x="84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5"/>
                  </a:cubicBezTo>
                  <a:cubicBezTo>
                    <a:pt x="78" y="25"/>
                    <a:pt x="78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5" y="29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3" y="30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2" y="31"/>
                  </a:cubicBezTo>
                  <a:cubicBezTo>
                    <a:pt x="71" y="31"/>
                    <a:pt x="71" y="31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4"/>
                    <a:pt x="70" y="44"/>
                    <a:pt x="70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0" y="45"/>
                    <a:pt x="70" y="45"/>
                    <a:pt x="71" y="45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1" y="46"/>
                    <a:pt x="71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3"/>
                    <a:pt x="77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9" y="53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3" y="54"/>
                    <a:pt x="84" y="54"/>
                    <a:pt x="84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54"/>
                    <a:pt x="84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6" y="54"/>
                    <a:pt x="86" y="53"/>
                    <a:pt x="8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53"/>
                    <a:pt x="86" y="53"/>
                    <a:pt x="86" y="52"/>
                  </a:cubicBezTo>
                  <a:cubicBezTo>
                    <a:pt x="86" y="52"/>
                    <a:pt x="86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9" y="52"/>
                    <a:pt x="89" y="52"/>
                    <a:pt x="89" y="53"/>
                  </a:cubicBezTo>
                  <a:cubicBezTo>
                    <a:pt x="89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3"/>
                    <a:pt x="91" y="53"/>
                    <a:pt x="92" y="53"/>
                  </a:cubicBezTo>
                  <a:cubicBezTo>
                    <a:pt x="92" y="53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3" y="54"/>
                    <a:pt x="93" y="54"/>
                    <a:pt x="94" y="55"/>
                  </a:cubicBezTo>
                  <a:cubicBezTo>
                    <a:pt x="94" y="55"/>
                    <a:pt x="94" y="55"/>
                    <a:pt x="94" y="56"/>
                  </a:cubicBezTo>
                  <a:cubicBezTo>
                    <a:pt x="94" y="56"/>
                    <a:pt x="94" y="56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4" y="57"/>
                    <a:pt x="93" y="57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3" y="59"/>
                    <a:pt x="93" y="59"/>
                  </a:cubicBezTo>
                  <a:cubicBezTo>
                    <a:pt x="93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59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5" y="60"/>
                  </a:cubicBezTo>
                  <a:cubicBezTo>
                    <a:pt x="95" y="60"/>
                    <a:pt x="95" y="61"/>
                    <a:pt x="95" y="61"/>
                  </a:cubicBezTo>
                  <a:cubicBezTo>
                    <a:pt x="95" y="61"/>
                    <a:pt x="95" y="61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97" y="69"/>
                    <a:pt x="97" y="70"/>
                    <a:pt x="97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6" y="70"/>
                    <a:pt x="96" y="70"/>
                  </a:cubicBezTo>
                  <a:cubicBezTo>
                    <a:pt x="96" y="70"/>
                    <a:pt x="96" y="70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74"/>
                    <a:pt x="95" y="74"/>
                    <a:pt x="94" y="74"/>
                  </a:cubicBezTo>
                  <a:cubicBezTo>
                    <a:pt x="94" y="74"/>
                    <a:pt x="94" y="74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1"/>
                    <a:pt x="94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5" y="87"/>
                    <a:pt x="95" y="88"/>
                    <a:pt x="95" y="88"/>
                  </a:cubicBezTo>
                  <a:cubicBezTo>
                    <a:pt x="95" y="88"/>
                    <a:pt x="95" y="89"/>
                    <a:pt x="95" y="89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0"/>
                    <a:pt x="93" y="90"/>
                    <a:pt x="93" y="90"/>
                  </a:cubicBezTo>
                  <a:cubicBezTo>
                    <a:pt x="93" y="90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2"/>
                    <a:pt x="93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94" y="92"/>
                    <a:pt x="94" y="92"/>
                    <a:pt x="95" y="92"/>
                  </a:cubicBezTo>
                  <a:cubicBezTo>
                    <a:pt x="95" y="92"/>
                    <a:pt x="95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7" y="92"/>
                    <a:pt x="98" y="92"/>
                    <a:pt x="98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91"/>
                    <a:pt x="100" y="91"/>
                    <a:pt x="100" y="91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2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05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4"/>
                    <a:pt x="105" y="84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107" y="82"/>
                    <a:pt x="107" y="82"/>
                  </a:cubicBezTo>
                  <a:cubicBezTo>
                    <a:pt x="107" y="81"/>
                    <a:pt x="107" y="81"/>
                    <a:pt x="107" y="80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7" y="80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7" y="79"/>
                    <a:pt x="107" y="78"/>
                    <a:pt x="107" y="78"/>
                  </a:cubicBezTo>
                  <a:cubicBezTo>
                    <a:pt x="107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6"/>
                    <a:pt x="109" y="76"/>
                  </a:cubicBezTo>
                  <a:cubicBezTo>
                    <a:pt x="109" y="76"/>
                    <a:pt x="109" y="76"/>
                    <a:pt x="109" y="76"/>
                  </a:cubicBezTo>
                  <a:cubicBezTo>
                    <a:pt x="109" y="76"/>
                    <a:pt x="109" y="75"/>
                    <a:pt x="109" y="75"/>
                  </a:cubicBezTo>
                  <a:cubicBezTo>
                    <a:pt x="110" y="75"/>
                    <a:pt x="110" y="74"/>
                    <a:pt x="111" y="74"/>
                  </a:cubicBezTo>
                  <a:cubicBezTo>
                    <a:pt x="111" y="74"/>
                    <a:pt x="111" y="74"/>
                    <a:pt x="111" y="74"/>
                  </a:cubicBezTo>
                  <a:cubicBezTo>
                    <a:pt x="111" y="74"/>
                    <a:pt x="111" y="73"/>
                    <a:pt x="111" y="73"/>
                  </a:cubicBezTo>
                  <a:cubicBezTo>
                    <a:pt x="111" y="73"/>
                    <a:pt x="111" y="72"/>
                    <a:pt x="111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71"/>
                    <a:pt x="111" y="71"/>
                    <a:pt x="111" y="70"/>
                  </a:cubicBezTo>
                  <a:cubicBezTo>
                    <a:pt x="111" y="70"/>
                    <a:pt x="111" y="70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2" y="67"/>
                    <a:pt x="112" y="66"/>
                    <a:pt x="112" y="65"/>
                  </a:cubicBezTo>
                  <a:cubicBezTo>
                    <a:pt x="112" y="65"/>
                    <a:pt x="112" y="64"/>
                    <a:pt x="112" y="64"/>
                  </a:cubicBezTo>
                  <a:cubicBezTo>
                    <a:pt x="112" y="63"/>
                    <a:pt x="112" y="62"/>
                    <a:pt x="113" y="62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60"/>
                    <a:pt x="113" y="60"/>
                    <a:pt x="114" y="60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58"/>
                    <a:pt x="114" y="58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57"/>
                    <a:pt x="113" y="56"/>
                    <a:pt x="113" y="56"/>
                  </a:cubicBezTo>
                  <a:cubicBezTo>
                    <a:pt x="113" y="56"/>
                    <a:pt x="113" y="56"/>
                    <a:pt x="113" y="56"/>
                  </a:cubicBezTo>
                  <a:cubicBezTo>
                    <a:pt x="113" y="56"/>
                    <a:pt x="113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4" y="49"/>
                    <a:pt x="115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2" y="45"/>
                    <a:pt x="112" y="45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2"/>
                    <a:pt x="111" y="42"/>
                  </a:cubicBezTo>
                  <a:cubicBezTo>
                    <a:pt x="111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9" y="41"/>
                    <a:pt x="109" y="40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8"/>
                    <a:pt x="108" y="38"/>
                    <a:pt x="108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6" y="34"/>
                    <a:pt x="105" y="34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32"/>
                    <a:pt x="104" y="31"/>
                    <a:pt x="103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3"/>
                    <a:pt x="106" y="33"/>
                    <a:pt x="106" y="33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7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7" y="35"/>
                    <a:pt x="107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7"/>
                    <a:pt x="108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42"/>
                    <a:pt x="111" y="43"/>
                    <a:pt x="111" y="43"/>
                  </a:cubicBezTo>
                  <a:cubicBezTo>
                    <a:pt x="112" y="43"/>
                    <a:pt x="112" y="43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2"/>
                    <a:pt x="112" y="41"/>
                    <a:pt x="112" y="39"/>
                  </a:cubicBezTo>
                  <a:cubicBezTo>
                    <a:pt x="112" y="38"/>
                    <a:pt x="112" y="38"/>
                    <a:pt x="112" y="37"/>
                  </a:cubicBezTo>
                  <a:close/>
                  <a:moveTo>
                    <a:pt x="79" y="5"/>
                  </a:moveTo>
                  <a:cubicBezTo>
                    <a:pt x="79" y="5"/>
                    <a:pt x="78" y="5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9" y="7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8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9"/>
                    <a:pt x="81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1" y="7"/>
                    <a:pt x="81" y="7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75" y="5"/>
                  </a:move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4" y="8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8"/>
                  </a:cubicBezTo>
                  <a:cubicBezTo>
                    <a:pt x="78" y="8"/>
                    <a:pt x="78" y="8"/>
                    <a:pt x="78" y="7"/>
                  </a:cubicBezTo>
                  <a:cubicBezTo>
                    <a:pt x="78" y="7"/>
                    <a:pt x="78" y="7"/>
                    <a:pt x="77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8" y="6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4"/>
                    <a:pt x="73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lose/>
                  <a:moveTo>
                    <a:pt x="112" y="77"/>
                  </a:moveTo>
                  <a:cubicBezTo>
                    <a:pt x="113" y="76"/>
                    <a:pt x="113" y="75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113" y="74"/>
                    <a:pt x="113" y="74"/>
                    <a:pt x="112" y="7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1" y="75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6"/>
                    <a:pt x="110" y="76"/>
                  </a:cubicBezTo>
                  <a:cubicBezTo>
                    <a:pt x="110" y="76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109" y="78"/>
                    <a:pt x="109" y="78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80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2"/>
                    <a:pt x="111" y="81"/>
                    <a:pt x="111" y="81"/>
                  </a:cubicBezTo>
                  <a:cubicBezTo>
                    <a:pt x="111" y="81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11" y="80"/>
                    <a:pt x="111" y="80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2" y="78"/>
                    <a:pt x="112" y="78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2" y="77"/>
                    <a:pt x="112" y="77"/>
                    <a:pt x="112" y="7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矩形 193"/>
          <p:cNvSpPr/>
          <p:nvPr/>
        </p:nvSpPr>
        <p:spPr>
          <a:xfrm>
            <a:off x="124491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5" name="矩形 194"/>
          <p:cNvSpPr/>
          <p:nvPr/>
        </p:nvSpPr>
        <p:spPr>
          <a:xfrm>
            <a:off x="3458591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5600829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7743067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9885305" y="402902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05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/>
      <p:bldP spid="194" grpId="0"/>
      <p:bldP spid="195" grpId="0"/>
      <p:bldP spid="196" grpId="0"/>
      <p:bldP spid="197" grpId="0"/>
      <p:bldP spid="1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564239-D133-42E9-A0E3-A6D17748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26259" cy="8640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E6A43C-095D-4944-A124-817E4764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42" y="804952"/>
            <a:ext cx="75342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9215"/>
      </p:ext>
    </p:extLst>
  </p:cSld>
  <p:clrMapOvr>
    <a:masterClrMapping/>
  </p:clrMapOvr>
  <p:transition spd="slow" advClick="0" advTm="0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7BDC887-FE94-4FA6-B09C-27D00BAB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6"/>
            <a:ext cx="2004898" cy="10081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EDBA5F-69FC-48B8-BF14-AD24C0B0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766" y="558203"/>
            <a:ext cx="9490908" cy="62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1277"/>
      </p:ext>
    </p:extLst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0FCDCB-AB75-4B5B-A909-88A6F1E2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26" y="0"/>
            <a:ext cx="2126259" cy="8640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8C71A7-8684-459E-B82E-58F800046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90" y="166687"/>
            <a:ext cx="8110611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1277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9BFE69-1510-43E7-883A-AD04D5EC5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18" y="0"/>
            <a:ext cx="38297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C0EB37-CD97-4605-BA86-80992D61CA39}"/>
              </a:ext>
            </a:extLst>
          </p:cNvPr>
          <p:cNvSpPr txBox="1"/>
          <p:nvPr/>
        </p:nvSpPr>
        <p:spPr>
          <a:xfrm>
            <a:off x="6959302" y="141277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我的资料界面</a:t>
            </a:r>
          </a:p>
        </p:txBody>
      </p:sp>
    </p:spTree>
    <p:extLst>
      <p:ext uri="{BB962C8B-B14F-4D97-AF65-F5344CB8AC3E}">
        <p14:creationId xmlns:p14="http://schemas.microsoft.com/office/powerpoint/2010/main" val="274177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4F2B188-D1C1-40FA-9285-3198FAB8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94" y="-17120"/>
            <a:ext cx="3821796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F68966-23BE-4A38-A2B7-FAD4444D51AF}"/>
              </a:ext>
            </a:extLst>
          </p:cNvPr>
          <p:cNvSpPr txBox="1"/>
          <p:nvPr/>
        </p:nvSpPr>
        <p:spPr>
          <a:xfrm>
            <a:off x="7247334" y="112474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设置界面</a:t>
            </a:r>
          </a:p>
        </p:txBody>
      </p:sp>
    </p:spTree>
    <p:extLst>
      <p:ext uri="{BB962C8B-B14F-4D97-AF65-F5344CB8AC3E}">
        <p14:creationId xmlns:p14="http://schemas.microsoft.com/office/powerpoint/2010/main" val="108160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A0B489-5EA6-46F0-8893-185D8909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78" y="11192"/>
            <a:ext cx="3977787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1EF4D1-E64C-4FB4-AC93-601928916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62" y="0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16207B-B4EA-4363-83E1-230B78B97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74" y="35352"/>
            <a:ext cx="2126259" cy="8640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B014C5-8AF6-44BE-A768-62C5473C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790" y="420249"/>
            <a:ext cx="8064896" cy="64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3610"/>
      </p:ext>
    </p:extLst>
  </p:cSld>
  <p:clrMapOvr>
    <a:masterClrMapping/>
  </p:clrMapOvr>
  <p:transition spd="slow" advClick="0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48</Words>
  <Application>Microsoft Office PowerPoint</Application>
  <PresentationFormat>自定义</PresentationFormat>
  <Paragraphs>24</Paragraphs>
  <Slides>11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Arial</vt:lpstr>
      <vt:lpstr>幼圆</vt:lpstr>
      <vt:lpstr>Calibri</vt:lpstr>
      <vt:lpstr>微软雅黑</vt:lpstr>
      <vt:lpstr>方正兰亭粗黑_GBK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惠嘉 林</cp:lastModifiedBy>
  <cp:revision>111</cp:revision>
  <dcterms:created xsi:type="dcterms:W3CDTF">2014-12-25T08:17:45Z</dcterms:created>
  <dcterms:modified xsi:type="dcterms:W3CDTF">2020-11-23T11:05:28Z</dcterms:modified>
  <cp:category>锐旗设计；https://9ppt.taobao.com</cp:category>
</cp:coreProperties>
</file>