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8C645-E9FE-4E09-8D6F-C5ABAADAF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70DB4-1712-4B4E-AB51-E09F34C5A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D93FA-920C-469B-8140-C3445C1C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0B7604-B2B5-4405-BF91-97271C7C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3D863-09A0-4B87-A75B-BE8B3489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84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2F7F7-36BF-4B59-A1D9-2C4FE14D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48B26F-CDAA-4D06-9575-459C063E7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BA58C-7FD6-4E9E-98C0-E96EB920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DAB00-F4CC-4DC0-AA94-4598591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48F1E6-2B58-452C-A05B-19461F6C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47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01782A-5190-4956-8CEE-16FAD639A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569514-5B81-411C-91AF-4CF7521B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951F8-AD03-4B70-9978-D63712DB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A9661B-9D28-413D-928D-517AE7DC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881D-FB95-4204-9A29-4F4D7F90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15F5-1FD1-476F-9B29-6BC713EC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A7680-70C3-4008-8817-911E318F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996AC-805C-4A18-86E5-1BB2C3A9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12562-26FF-48A6-8DDD-5A1933B4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D4690F-96C1-4D56-9C96-1D8CBDE2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0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BF47-AC9C-4AD4-A0F2-43D8E97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8286B-FF84-4F50-845B-F12AC865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A467D-9CD1-4625-AF6D-E562794D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CDE24-0BD2-454F-A7F2-61263E2D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6061C-2082-458F-A4BA-F9AAA971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00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832CA-6F71-48CB-926B-2842F717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0B452-FCF0-45BE-9792-B67D97EEB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C37514-BF5E-4135-A3F5-105AB5E64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BBE1F0-CEAB-427B-A854-BD3D233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1B728-C10D-45F4-8E25-9849451E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D12F97-F2D3-47BA-B869-A4632C8F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C7CC0-F8C5-495C-82FE-CB37E05E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44037C-5119-4EEE-B0B1-A24D4AB6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6A186-02D0-4A30-B9D7-72735D5B5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CCCB6D-8DC7-444A-B402-D60030EE2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EECAD7-A028-4A4A-B020-D783D31E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71774F-6B50-4386-B125-538A87B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F98310-5B8E-4B32-9555-6FE55C7E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A7E1F2-D3DB-416F-BDFF-B164E69E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D06E8-778B-45E8-9064-AD93B709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D4B4F0-8EA2-4767-AA03-1A5E7B3B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200FFA-EAB6-4DD5-A118-595167C4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5BCACE-A817-4AFB-9515-7A23B8A0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4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9F130C-A310-401D-AB12-355C23B0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AB13AD-8461-4EE7-862F-28DD0D8B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39DF20-7B8D-4D9A-9494-E88F8849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7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550FC-2A46-46A1-AF0E-72326921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CB9BB-243B-4869-824A-2B5E854EA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204F8F-9776-4E49-9395-6CFECE5A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220D87-63E5-40B8-BC09-BB8E42EF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6BF796-48C5-463B-A121-ACD055C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2E39E8-E455-4A44-9807-48E2B1E8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28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23844-577F-4D64-99A0-3538341C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02A012-88E2-411E-91AF-CECA02F3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947233-7699-4091-A314-4C029DC6F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DACA02-34BF-44EB-9FA4-70A99A6E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6826C7-BEE7-4D1B-ADE7-979464D5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11C61-8164-453B-84E2-04BA0DE0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0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51040E-96ED-4CA2-8FFF-77E1FF7C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5F9392-0571-4EA9-92DC-4DB11EB3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31715-F1C0-44C2-87E1-764744CB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D3E8-8474-4547-86EC-275A5C031F24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631CA-8F56-4C9A-BE33-DD3E9EB23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B1F5A-2171-4760-B9DA-DF2119DF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2CED-70C9-45DF-86BC-549F872DD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53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E60D7-A69A-45AE-9D1F-15EC58DD2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do projeto de automatização de estufa</a:t>
            </a:r>
          </a:p>
        </p:txBody>
      </p:sp>
    </p:spTree>
    <p:extLst>
      <p:ext uri="{BB962C8B-B14F-4D97-AF65-F5344CB8AC3E}">
        <p14:creationId xmlns:p14="http://schemas.microsoft.com/office/powerpoint/2010/main" val="284302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AA6C945-4306-497C-A24B-1AD3473C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3" y="564957"/>
            <a:ext cx="11270394" cy="572808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C83371B-F394-425F-BCBA-B400EC2B91E6}"/>
              </a:ext>
            </a:extLst>
          </p:cNvPr>
          <p:cNvCxnSpPr/>
          <p:nvPr/>
        </p:nvCxnSpPr>
        <p:spPr>
          <a:xfrm>
            <a:off x="2902226" y="2915478"/>
            <a:ext cx="137822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448C641-90E4-482B-A124-5C4D126106FE}"/>
              </a:ext>
            </a:extLst>
          </p:cNvPr>
          <p:cNvCxnSpPr/>
          <p:nvPr/>
        </p:nvCxnSpPr>
        <p:spPr>
          <a:xfrm>
            <a:off x="7812156" y="2915478"/>
            <a:ext cx="137822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32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Arquitetura do projeto de automatização de estufa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do projeto de automatização de estufa</dc:title>
  <dc:creator>Elvis Diniz | Zasso Brasil</dc:creator>
  <cp:lastModifiedBy>Elvis Diniz | Zasso Brasil</cp:lastModifiedBy>
  <cp:revision>1</cp:revision>
  <dcterms:created xsi:type="dcterms:W3CDTF">2023-04-12T14:06:32Z</dcterms:created>
  <dcterms:modified xsi:type="dcterms:W3CDTF">2023-04-12T15:54:45Z</dcterms:modified>
</cp:coreProperties>
</file>