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FFFF"/>
    <a:srgbClr val="14352F"/>
    <a:srgbClr val="080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822D1-8AE6-ABE7-C687-F58F81DAB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1A19F9-B21C-25C2-DDBE-D9D0A76B4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1940C8-C4C9-634D-D600-1D7CF9AA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2FB4-860B-45B9-ABFE-78BB1403B2B8}" type="datetimeFigureOut">
              <a:rPr lang="es-PE" smtClean="0"/>
              <a:t>2023-03-02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A13372-64A9-13DB-D88B-71E907CC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2DC67C-03B9-128C-C0B1-622CEBDA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FB49-4A29-436C-B28F-659540AC1A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763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65E11-DCC4-6BB0-7812-1DE27560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2F494F-46C1-FCD2-813F-A81C423BB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1CF029-5FCA-40E8-5DFB-18FF5152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2FB4-860B-45B9-ABFE-78BB1403B2B8}" type="datetimeFigureOut">
              <a:rPr lang="es-PE" smtClean="0"/>
              <a:t>2023-03-02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68C5FD-0B81-064C-AF29-BCCAB440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5E89F-57EB-6A12-F506-D8B035F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FB49-4A29-436C-B28F-659540AC1A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79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DCCAB8-80B5-4BCD-0183-9F9C0CC45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3C49C7-42B9-09DB-6FBE-7B0919350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565BDB-888E-8771-04C6-5E6D71F3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2FB4-860B-45B9-ABFE-78BB1403B2B8}" type="datetimeFigureOut">
              <a:rPr lang="es-PE" smtClean="0"/>
              <a:t>2023-03-02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4DFDD2-47E2-E025-DB25-A5B5D727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D333C-0F19-9689-8225-744E0E81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FB49-4A29-436C-B28F-659540AC1A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368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4BD4-6924-7568-294C-D7D80517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95064B-FD52-BBE8-5F69-C242E664A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EEAAF7-5D2F-E307-14FF-416D5BF6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2FB4-860B-45B9-ABFE-78BB1403B2B8}" type="datetimeFigureOut">
              <a:rPr lang="es-PE" smtClean="0"/>
              <a:t>2023-03-02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E15264-A1CD-694C-67A1-744FBBF5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AFBC75-77C9-E600-8882-884ACD2F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FB49-4A29-436C-B28F-659540AC1A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154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FD351-07AF-1963-AF2E-7FB77344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60CE07-399E-C338-C84D-B81108A24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88ECCF-0FAA-CC31-F5F2-493717F0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2FB4-860B-45B9-ABFE-78BB1403B2B8}" type="datetimeFigureOut">
              <a:rPr lang="es-PE" smtClean="0"/>
              <a:t>2023-03-02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3F2B87-AF6E-1F70-AA35-957A8BDC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7BD030-B181-E087-AFFB-D23E9BBF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FB49-4A29-436C-B28F-659540AC1A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5471E-1080-41B1-6894-8A02CA27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043358-82C5-6597-75E6-CBAC0C99A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97F78D-6011-1DB4-70E3-64F4681CA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67B6FF-5716-66FC-6641-A3CEF59A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2FB4-860B-45B9-ABFE-78BB1403B2B8}" type="datetimeFigureOut">
              <a:rPr lang="es-PE" smtClean="0"/>
              <a:t>2023-03-02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8C8-3BB9-3BCA-106B-F0A63F91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0313D6-9B5F-EF74-4463-EF918307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FB49-4A29-436C-B28F-659540AC1A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632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AA654-188A-7B70-2203-21A1CA7A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6C34D2-75A7-300C-36D5-BC7F179DF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0C6CC4-7B48-D0C2-A7A4-7B5660A39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CA7F40-0BF0-EF8E-26C9-009D0B5AA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E575B8-640C-B658-6A3B-C13AFFF9D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AA3045-C6F2-F6A1-933B-55CBE4E6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2FB4-860B-45B9-ABFE-78BB1403B2B8}" type="datetimeFigureOut">
              <a:rPr lang="es-PE" smtClean="0"/>
              <a:t>2023-03-02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E9B1CA-96D1-3C31-B2D1-FCD758F7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B8AFAC-0C26-8CFF-D620-26763D1C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FB49-4A29-436C-B28F-659540AC1A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283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12712-0A0C-3E5B-5CF2-75A9250B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2CEFFA-7EBE-5FA5-6D43-5F7B6525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2FB4-860B-45B9-ABFE-78BB1403B2B8}" type="datetimeFigureOut">
              <a:rPr lang="es-PE" smtClean="0"/>
              <a:t>2023-03-02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0EA07E-E477-4B78-5C20-CC3CFC45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4CD097-D69B-6C6F-BD0C-17DDBC65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FB49-4A29-436C-B28F-659540AC1A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778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87E7FB-6981-C3D0-A438-0D84CFF3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2FB4-860B-45B9-ABFE-78BB1403B2B8}" type="datetimeFigureOut">
              <a:rPr lang="es-PE" smtClean="0"/>
              <a:t>2023-03-02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45E809-7E3D-6F1E-4417-E30B8735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A8CE95-92F8-836F-9C51-D5FAFECC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FB49-4A29-436C-B28F-659540AC1A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801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0501A-8F0C-4F64-8BAE-8AA30E65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999022-1AA4-FABB-8960-459F04B9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680781-507F-6928-B398-DCEFDC53E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85293D-7F67-CD97-485C-6C7E010B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2FB4-860B-45B9-ABFE-78BB1403B2B8}" type="datetimeFigureOut">
              <a:rPr lang="es-PE" smtClean="0"/>
              <a:t>2023-03-02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1765F8-75BD-28EB-B792-1FB0A204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D7797A-FB50-8837-B3B1-3B875531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FB49-4A29-436C-B28F-659540AC1A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839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EA0A4-D339-3BFB-A589-EEFFE4E5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ED47E0-DAEA-818F-7800-6AA5F8B1C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D7D7F-4AC3-E6C1-C01A-347F78863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DF13CC-9C6A-0BA3-6FAA-991D5B98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2FB4-860B-45B9-ABFE-78BB1403B2B8}" type="datetimeFigureOut">
              <a:rPr lang="es-PE" smtClean="0"/>
              <a:t>2023-03-02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0D7DB4-9EA2-F640-E235-F0117199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64B1C4-C763-3F66-1272-80ACF6F1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FB49-4A29-436C-B28F-659540AC1A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593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6BE2D7-DFE0-6AB2-9BF8-F6B41B84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59BC41-3E7E-B5F5-95EA-71880910A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F0AAC0-8063-A9A4-04B9-FE8F65F0F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52FB4-860B-45B9-ABFE-78BB1403B2B8}" type="datetimeFigureOut">
              <a:rPr lang="es-PE" smtClean="0"/>
              <a:t>2023-03-02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AFFF89-3D2E-30AB-C6C9-EABA7E517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314C0-EEC2-7482-8B4C-7D82ABE45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9FB49-4A29-436C-B28F-659540AC1A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723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F55299F-751F-B3DA-471C-5F781D39C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7377" y="2744198"/>
            <a:ext cx="9144000" cy="1655762"/>
          </a:xfrm>
        </p:spPr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9C8384-1F49-83DC-277E-9D7DAD4E1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93" y="1439863"/>
            <a:ext cx="3067050" cy="8763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9736548-85DF-021F-796F-9C99C41C45BD}"/>
              </a:ext>
            </a:extLst>
          </p:cNvPr>
          <p:cNvSpPr/>
          <p:nvPr/>
        </p:nvSpPr>
        <p:spPr>
          <a:xfrm>
            <a:off x="6306532" y="1439863"/>
            <a:ext cx="1602557" cy="775436"/>
          </a:xfrm>
          <a:prstGeom prst="rect">
            <a:avLst/>
          </a:prstGeom>
          <a:solidFill>
            <a:srgbClr val="66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649338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Elvis Neiser</dc:creator>
  <cp:lastModifiedBy>Elvis Neiser</cp:lastModifiedBy>
  <cp:revision>1</cp:revision>
  <dcterms:created xsi:type="dcterms:W3CDTF">2023-03-02T22:14:04Z</dcterms:created>
  <dcterms:modified xsi:type="dcterms:W3CDTF">2023-03-02T22:25:57Z</dcterms:modified>
</cp:coreProperties>
</file>