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6929B-6816-4FA4-8939-559EB1A48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329988-52CB-4F8B-81BB-021C097B4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50BAD4-7DF3-41AC-91CE-031ACEBB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B458-354D-425C-AC1A-767EB118FBA2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2E8BF3-100A-4527-ADC9-81DED992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3245EF-8AD4-4DC5-98B6-211909DB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00F4-5FB8-4C86-B471-6D992BB8B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89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57B58-66EE-42AD-A3B6-0F6C939E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C48113-A311-42DF-A2BE-C1630F7F5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7382C0-585C-4F5E-BB9B-6F88EE9B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B458-354D-425C-AC1A-767EB118FBA2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C1075D-4FDC-48A3-B13B-29FEBCCB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E5FB3B-19FA-4185-8D9E-ABD12358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00F4-5FB8-4C86-B471-6D992BB8B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2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01C6FC-218E-4F56-967F-325C284C1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98B1A7-239D-45B8-93B3-537A6F1A2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E5C868-F421-409B-BF48-A23A5E3B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B458-354D-425C-AC1A-767EB118FBA2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AAEBDF-BDBA-4369-A5FD-2447BB58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EE85BB-6879-404D-BF91-9BFD259A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00F4-5FB8-4C86-B471-6D992BB8B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9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1CB87-C246-4927-A9A2-66F3C861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C7AA42-4E84-4A29-9134-33898C00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15675A-92AD-4E58-9AF2-1D69C864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B458-354D-425C-AC1A-767EB118FBA2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005DF2-B0DB-44C3-8930-8BA79CEA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23DFDB-D030-4A40-943B-4CFC846E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00F4-5FB8-4C86-B471-6D992BB8B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65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E5E87-3808-4AF7-A58F-96697044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8AD3E8-914F-425E-9D8C-436135B76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E257D7-CF05-4BF8-99CF-C4E7B57B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B458-354D-425C-AC1A-767EB118FBA2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87751-EA77-458E-8DC9-8264F6D1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44A0E0-7919-4017-B830-BE18B2BB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00F4-5FB8-4C86-B471-6D992BB8B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16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55CD3-521E-4A05-9199-CBAE4880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887C6-C6DA-46CE-98FC-E08C40ADF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6EA01A-8584-49FD-A850-E05C79AB2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747CBF-088F-4965-90F9-DD68E6D8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B458-354D-425C-AC1A-767EB118FBA2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43966B-3538-46BE-B184-D5D89DB7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F56654-884D-4D03-834E-25AC40E8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00F4-5FB8-4C86-B471-6D992BB8B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52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786E7-5415-4F04-8131-21CADBF4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7B4BCB-32AB-496A-B8D3-D5EF67D6D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87AC36-CA08-46F9-8216-1E38D5D79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F5A6D6-7DD7-46B0-B96F-AF472FC9B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6BB3F9-3BC9-48CD-8910-209454AE6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1D2B7E4-0C1A-4D7C-A8B8-159FDC44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B458-354D-425C-AC1A-767EB118FBA2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2D5915-75A5-4540-A64C-0ECA557D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AA13AEB-38EC-497C-B3FB-61833574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00F4-5FB8-4C86-B471-6D992BB8B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60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13C60-298F-4627-AA1E-BADE7640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6C81E6-4B8D-4543-83A0-D5C7F0B9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B458-354D-425C-AC1A-767EB118FBA2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CE3E25-C8F2-4115-868D-BD93E905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A85A07-C34E-4347-A928-45C4A8CB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00F4-5FB8-4C86-B471-6D992BB8B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96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B35DEC-0D23-4DA4-B990-11C12758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B458-354D-425C-AC1A-767EB118FBA2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A7CEF1-0289-4C11-9B27-064F95A7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75D90E-1AF1-4203-B271-232B1D95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00F4-5FB8-4C86-B471-6D992BB8B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26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557D9-7980-4222-967A-8C7762A6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9FC045-2F98-4CA0-933D-29D2DABD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B37EC1-DE2D-4CA8-98B6-B97980030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1E46C7-A288-4B9A-971D-EAA97949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B458-354D-425C-AC1A-767EB118FBA2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6707FE-583A-4C3B-AD67-F7715B25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7D1E33-EF68-432D-B5CE-E2611EFA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00F4-5FB8-4C86-B471-6D992BB8B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30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AE9E4-56B6-48B8-BB54-92097DE1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072D12-5215-45CB-98C2-35EADCCCB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E9B0B0-FB22-4C51-9CBA-4F4783EB4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74B964-D540-47DF-8D3C-05218C6F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B458-354D-425C-AC1A-767EB118FBA2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7454BE-B5FC-4CCF-989C-E7D6F76A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DB351E-C0B1-41D2-A223-B8942B97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00F4-5FB8-4C86-B471-6D992BB8B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03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6F3805-4197-438F-A779-34322071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E3C862-D909-4A4B-976F-ECEFC3610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3EDC1D-89F8-4E5D-83AE-450F99128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EB458-354D-425C-AC1A-767EB118FBA2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F71CE-D30F-4128-9BE9-BC21514B1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CD1E46-27ED-4425-9917-B1221A6CD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F00F4-5FB8-4C86-B471-6D992BB8B6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11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F7BA8E0-BFA5-4FBC-A325-2E6E01E1B565}"/>
              </a:ext>
            </a:extLst>
          </p:cNvPr>
          <p:cNvGrpSpPr/>
          <p:nvPr/>
        </p:nvGrpSpPr>
        <p:grpSpPr>
          <a:xfrm>
            <a:off x="3789569" y="2709124"/>
            <a:ext cx="1470581" cy="970960"/>
            <a:chOff x="2422689" y="1225485"/>
            <a:chExt cx="1470581" cy="97096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99E59A76-899D-4C53-BF5D-35426B642DDE}"/>
                </a:ext>
              </a:extLst>
            </p:cNvPr>
            <p:cNvSpPr/>
            <p:nvPr/>
          </p:nvSpPr>
          <p:spPr>
            <a:xfrm>
              <a:off x="2422689" y="1225485"/>
              <a:ext cx="1470581" cy="97096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62F9534-BE67-44F0-83A3-DFBE9CEE0D65}"/>
                </a:ext>
              </a:extLst>
            </p:cNvPr>
            <p:cNvSpPr txBox="1"/>
            <p:nvPr/>
          </p:nvSpPr>
          <p:spPr>
            <a:xfrm>
              <a:off x="2587657" y="1387799"/>
              <a:ext cx="1140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Normale Größe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24F545C-EBB1-4F96-9B0A-AD03541DCF47}"/>
              </a:ext>
            </a:extLst>
          </p:cNvPr>
          <p:cNvGrpSpPr/>
          <p:nvPr/>
        </p:nvGrpSpPr>
        <p:grpSpPr>
          <a:xfrm>
            <a:off x="3789569" y="450917"/>
            <a:ext cx="1470581" cy="970960"/>
            <a:chOff x="2422689" y="1225485"/>
            <a:chExt cx="1470581" cy="970960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405CC7CD-54D6-402A-B7F7-696FC964F958}"/>
                </a:ext>
              </a:extLst>
            </p:cNvPr>
            <p:cNvSpPr/>
            <p:nvPr/>
          </p:nvSpPr>
          <p:spPr>
            <a:xfrm>
              <a:off x="2422689" y="1225485"/>
              <a:ext cx="1470581" cy="97096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EB5A5B2-603B-43D2-8D36-1D3A604FA202}"/>
                </a:ext>
              </a:extLst>
            </p:cNvPr>
            <p:cNvSpPr txBox="1"/>
            <p:nvPr/>
          </p:nvSpPr>
          <p:spPr>
            <a:xfrm>
              <a:off x="2587657" y="1387799"/>
              <a:ext cx="1140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Doppelte Größe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86BEBD7-AF52-4D48-9152-1DBC9B3D355F}"/>
              </a:ext>
            </a:extLst>
          </p:cNvPr>
          <p:cNvGrpSpPr/>
          <p:nvPr/>
        </p:nvGrpSpPr>
        <p:grpSpPr>
          <a:xfrm>
            <a:off x="7222506" y="2709124"/>
            <a:ext cx="2044046" cy="970960"/>
            <a:chOff x="2422689" y="1225485"/>
            <a:chExt cx="1470581" cy="970960"/>
          </a:xfrm>
        </p:grpSpPr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363AF558-B291-409B-B0CC-606EE026F20B}"/>
                </a:ext>
              </a:extLst>
            </p:cNvPr>
            <p:cNvSpPr/>
            <p:nvPr/>
          </p:nvSpPr>
          <p:spPr>
            <a:xfrm>
              <a:off x="2422689" y="1225485"/>
              <a:ext cx="1470581" cy="97096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C0714DF-A6F4-4AEB-9132-DF5FB10F60B4}"/>
                </a:ext>
              </a:extLst>
            </p:cNvPr>
            <p:cNvSpPr txBox="1"/>
            <p:nvPr/>
          </p:nvSpPr>
          <p:spPr>
            <a:xfrm>
              <a:off x="2587658" y="1526298"/>
              <a:ext cx="1140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Unbesiegbar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9BAD772-5527-4B42-BE5F-A3CC10AD86F2}"/>
              </a:ext>
            </a:extLst>
          </p:cNvPr>
          <p:cNvGrpSpPr/>
          <p:nvPr/>
        </p:nvGrpSpPr>
        <p:grpSpPr>
          <a:xfrm>
            <a:off x="3789569" y="4967331"/>
            <a:ext cx="1470581" cy="970960"/>
            <a:chOff x="2422689" y="1225485"/>
            <a:chExt cx="1470581" cy="970960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1489F69B-CDD0-41F4-BE22-86EC04AB45D3}"/>
                </a:ext>
              </a:extLst>
            </p:cNvPr>
            <p:cNvSpPr/>
            <p:nvPr/>
          </p:nvSpPr>
          <p:spPr>
            <a:xfrm>
              <a:off x="2422689" y="1225485"/>
              <a:ext cx="1470581" cy="97096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F05CEDA-2FEE-4551-8B0D-F8EB0AB9E4C3}"/>
                </a:ext>
              </a:extLst>
            </p:cNvPr>
            <p:cNvSpPr txBox="1"/>
            <p:nvPr/>
          </p:nvSpPr>
          <p:spPr>
            <a:xfrm>
              <a:off x="2587655" y="1526299"/>
              <a:ext cx="1140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Tot</a:t>
              </a:r>
            </a:p>
          </p:txBody>
        </p:sp>
      </p:grpSp>
      <p:sp>
        <p:nvSpPr>
          <p:cNvPr id="18" name="Ellipse 17">
            <a:extLst>
              <a:ext uri="{FF2B5EF4-FFF2-40B4-BE49-F238E27FC236}">
                <a16:creationId xmlns:a16="http://schemas.microsoft.com/office/drawing/2014/main" id="{E544F1B1-0893-41A3-A69E-F1C800C2782C}"/>
              </a:ext>
            </a:extLst>
          </p:cNvPr>
          <p:cNvSpPr/>
          <p:nvPr/>
        </p:nvSpPr>
        <p:spPr>
          <a:xfrm>
            <a:off x="2790335" y="3068734"/>
            <a:ext cx="220734" cy="251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3123643-560B-4544-907C-E90368D24465}"/>
              </a:ext>
            </a:extLst>
          </p:cNvPr>
          <p:cNvCxnSpPr>
            <a:stCxn id="18" idx="6"/>
            <a:endCxn id="4" idx="1"/>
          </p:cNvCxnSpPr>
          <p:nvPr/>
        </p:nvCxnSpPr>
        <p:spPr>
          <a:xfrm>
            <a:off x="3011069" y="3194603"/>
            <a:ext cx="7785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D0B5CB7-EB2F-4A83-A6CC-84A7CA4F4ACB}"/>
              </a:ext>
            </a:extLst>
          </p:cNvPr>
          <p:cNvCxnSpPr>
            <a:cxnSpLocks/>
          </p:cNvCxnSpPr>
          <p:nvPr/>
        </p:nvCxnSpPr>
        <p:spPr>
          <a:xfrm flipV="1">
            <a:off x="4329651" y="1421877"/>
            <a:ext cx="0" cy="1287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F38949D-858C-4D21-B012-2788D878AC25}"/>
              </a:ext>
            </a:extLst>
          </p:cNvPr>
          <p:cNvCxnSpPr>
            <a:cxnSpLocks/>
          </p:cNvCxnSpPr>
          <p:nvPr/>
        </p:nvCxnSpPr>
        <p:spPr>
          <a:xfrm>
            <a:off x="4689436" y="1421877"/>
            <a:ext cx="0" cy="1287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7127C05-BF1E-468A-A261-1452F66F510A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260150" y="3194604"/>
            <a:ext cx="19623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824E2CE-9656-4DFB-8B59-2ECAE1B93FD5}"/>
              </a:ext>
            </a:extLst>
          </p:cNvPr>
          <p:cNvCxnSpPr>
            <a:cxnSpLocks/>
          </p:cNvCxnSpPr>
          <p:nvPr/>
        </p:nvCxnSpPr>
        <p:spPr>
          <a:xfrm>
            <a:off x="4689436" y="3680084"/>
            <a:ext cx="0" cy="1287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FCE3116-D43A-4818-8E98-47C5874C6875}"/>
              </a:ext>
            </a:extLst>
          </p:cNvPr>
          <p:cNvCxnSpPr>
            <a:cxnSpLocks/>
          </p:cNvCxnSpPr>
          <p:nvPr/>
        </p:nvCxnSpPr>
        <p:spPr>
          <a:xfrm flipV="1">
            <a:off x="4333970" y="3680084"/>
            <a:ext cx="0" cy="1287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E2F47738-8BF8-4B18-B2BB-4A075D3C3D79}"/>
              </a:ext>
            </a:extLst>
          </p:cNvPr>
          <p:cNvSpPr txBox="1"/>
          <p:nvPr/>
        </p:nvSpPr>
        <p:spPr>
          <a:xfrm rot="16200000">
            <a:off x="3469053" y="1828799"/>
            <a:ext cx="1470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Bonbon/</a:t>
            </a:r>
            <a:r>
              <a:rPr lang="de-DE" sz="1400" dirty="0" err="1"/>
              <a:t>Grow</a:t>
            </a:r>
            <a:endParaRPr lang="de-DE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6C56E11-0333-4C7B-A655-4AC7E8C47BF5}"/>
              </a:ext>
            </a:extLst>
          </p:cNvPr>
          <p:cNvSpPr txBox="1"/>
          <p:nvPr/>
        </p:nvSpPr>
        <p:spPr>
          <a:xfrm rot="5400000">
            <a:off x="4102219" y="1981199"/>
            <a:ext cx="1470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Hit/</a:t>
            </a:r>
            <a:r>
              <a:rPr lang="de-DE" sz="1400" dirty="0" err="1"/>
              <a:t>Shrink</a:t>
            </a:r>
            <a:endParaRPr lang="de-DE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F9783A7-CB28-4227-9F8E-356F8BDA6B26}"/>
              </a:ext>
            </a:extLst>
          </p:cNvPr>
          <p:cNvSpPr txBox="1"/>
          <p:nvPr/>
        </p:nvSpPr>
        <p:spPr>
          <a:xfrm>
            <a:off x="5263290" y="2897166"/>
            <a:ext cx="1825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PowerMoon</a:t>
            </a:r>
            <a:r>
              <a:rPr lang="de-DE" sz="1400" dirty="0"/>
              <a:t>/</a:t>
            </a:r>
            <a:r>
              <a:rPr lang="de-DE" sz="1400" dirty="0" err="1"/>
              <a:t>Grow</a:t>
            </a:r>
            <a:endParaRPr lang="de-DE" sz="1400" dirty="0"/>
          </a:p>
        </p:txBody>
      </p:sp>
      <p:cxnSp>
        <p:nvCxnSpPr>
          <p:cNvPr id="48" name="Verbinder: gekrümmt 47">
            <a:extLst>
              <a:ext uri="{FF2B5EF4-FFF2-40B4-BE49-F238E27FC236}">
                <a16:creationId xmlns:a16="http://schemas.microsoft.com/office/drawing/2014/main" id="{AA5AC02A-3D9F-49DF-A5E1-CB7A22DBA331}"/>
              </a:ext>
            </a:extLst>
          </p:cNvPr>
          <p:cNvCxnSpPr>
            <a:stCxn id="12" idx="0"/>
            <a:endCxn id="9" idx="3"/>
          </p:cNvCxnSpPr>
          <p:nvPr/>
        </p:nvCxnSpPr>
        <p:spPr>
          <a:xfrm rot="16200000" flipV="1">
            <a:off x="5865977" y="330571"/>
            <a:ext cx="1772727" cy="298437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FCF94CA5-6301-417B-AB0C-5CDC9532331A}"/>
              </a:ext>
            </a:extLst>
          </p:cNvPr>
          <p:cNvSpPr txBox="1"/>
          <p:nvPr/>
        </p:nvSpPr>
        <p:spPr>
          <a:xfrm>
            <a:off x="6752340" y="980889"/>
            <a:ext cx="1825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After 00:00:10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CF4BACD-6FEF-49BE-9492-A55D4687EB06}"/>
              </a:ext>
            </a:extLst>
          </p:cNvPr>
          <p:cNvSpPr txBox="1"/>
          <p:nvPr/>
        </p:nvSpPr>
        <p:spPr>
          <a:xfrm rot="5400000">
            <a:off x="4102218" y="4252631"/>
            <a:ext cx="1470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Hit+Fall</a:t>
            </a:r>
            <a:r>
              <a:rPr lang="de-DE" sz="1400" dirty="0"/>
              <a:t>/Die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A8D17195-5990-4F60-9BC1-180628C021C5}"/>
              </a:ext>
            </a:extLst>
          </p:cNvPr>
          <p:cNvSpPr txBox="1"/>
          <p:nvPr/>
        </p:nvSpPr>
        <p:spPr>
          <a:xfrm rot="16200000">
            <a:off x="3480050" y="4130508"/>
            <a:ext cx="1470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</a:t>
            </a:r>
            <a:r>
              <a:rPr lang="de-DE" sz="1400" dirty="0" err="1"/>
              <a:t>Lifes</a:t>
            </a:r>
            <a:r>
              <a:rPr lang="de-DE" sz="1400" dirty="0"/>
              <a:t>&gt;0]/Restart</a:t>
            </a:r>
          </a:p>
        </p:txBody>
      </p: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01E9035C-078A-4D71-AAAF-82933E16239F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5865977" y="3074258"/>
            <a:ext cx="1772727" cy="298437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77666863-334B-44DC-9584-E75CDFBF0378}"/>
              </a:ext>
            </a:extLst>
          </p:cNvPr>
          <p:cNvSpPr txBox="1"/>
          <p:nvPr/>
        </p:nvSpPr>
        <p:spPr>
          <a:xfrm>
            <a:off x="6701281" y="5100542"/>
            <a:ext cx="1825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Fall/Die</a:t>
            </a:r>
          </a:p>
        </p:txBody>
      </p:sp>
      <p:cxnSp>
        <p:nvCxnSpPr>
          <p:cNvPr id="69" name="Verbinder: gekrümmt 68">
            <a:extLst>
              <a:ext uri="{FF2B5EF4-FFF2-40B4-BE49-F238E27FC236}">
                <a16:creationId xmlns:a16="http://schemas.microsoft.com/office/drawing/2014/main" id="{EEC36452-1E79-4D26-930A-A11524E87B68}"/>
              </a:ext>
            </a:extLst>
          </p:cNvPr>
          <p:cNvCxnSpPr>
            <a:cxnSpLocks/>
            <a:stCxn id="9" idx="1"/>
            <a:endCxn id="15" idx="1"/>
          </p:cNvCxnSpPr>
          <p:nvPr/>
        </p:nvCxnSpPr>
        <p:spPr>
          <a:xfrm rot="10800000" flipV="1">
            <a:off x="3789569" y="936397"/>
            <a:ext cx="12700" cy="4516414"/>
          </a:xfrm>
          <a:prstGeom prst="curvedConnector3">
            <a:avLst>
              <a:gd name="adj1" fmla="val 135278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7195CBCF-CA83-4133-8B2E-4DA80B9F2165}"/>
              </a:ext>
            </a:extLst>
          </p:cNvPr>
          <p:cNvSpPr txBox="1"/>
          <p:nvPr/>
        </p:nvSpPr>
        <p:spPr>
          <a:xfrm>
            <a:off x="1574652" y="1981198"/>
            <a:ext cx="1825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Fall/Die</a:t>
            </a:r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FC38F272-6715-4E67-892D-1D01C9AEEA98}"/>
              </a:ext>
            </a:extLst>
          </p:cNvPr>
          <p:cNvGrpSpPr/>
          <p:nvPr/>
        </p:nvGrpSpPr>
        <p:grpSpPr>
          <a:xfrm>
            <a:off x="4414489" y="6370333"/>
            <a:ext cx="220734" cy="251737"/>
            <a:chOff x="4414489" y="6210076"/>
            <a:chExt cx="220734" cy="251737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81CB3294-65D5-41D7-AF2A-FEE9A23A9BF5}"/>
                </a:ext>
              </a:extLst>
            </p:cNvPr>
            <p:cNvSpPr/>
            <p:nvPr/>
          </p:nvSpPr>
          <p:spPr>
            <a:xfrm>
              <a:off x="4414489" y="6210076"/>
              <a:ext cx="220734" cy="2517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E4AA186F-E09F-4CEB-B179-FD2EF11612B3}"/>
                </a:ext>
              </a:extLst>
            </p:cNvPr>
            <p:cNvSpPr/>
            <p:nvPr/>
          </p:nvSpPr>
          <p:spPr>
            <a:xfrm>
              <a:off x="4454156" y="6243310"/>
              <a:ext cx="146125" cy="18262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B33B8DC4-6E58-479E-94CC-755B202EF6EA}"/>
              </a:ext>
            </a:extLst>
          </p:cNvPr>
          <p:cNvCxnSpPr>
            <a:cxnSpLocks/>
            <a:stCxn id="15" idx="2"/>
            <a:endCxn id="75" idx="0"/>
          </p:cNvCxnSpPr>
          <p:nvPr/>
        </p:nvCxnSpPr>
        <p:spPr>
          <a:xfrm>
            <a:off x="4524860" y="5938291"/>
            <a:ext cx="2359" cy="465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9DE29-18E0-4D12-803F-203B5EFEB5D6}"/>
              </a:ext>
            </a:extLst>
          </p:cNvPr>
          <p:cNvSpPr txBox="1"/>
          <p:nvPr/>
        </p:nvSpPr>
        <p:spPr>
          <a:xfrm>
            <a:off x="4510633" y="6026681"/>
            <a:ext cx="1825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</a:t>
            </a:r>
            <a:r>
              <a:rPr lang="de-DE" sz="1400" dirty="0" err="1"/>
              <a:t>Lifes</a:t>
            </a:r>
            <a:r>
              <a:rPr lang="de-DE" sz="1400" dirty="0"/>
              <a:t>==0]/</a:t>
            </a:r>
            <a:r>
              <a:rPr lang="de-DE" sz="1400" dirty="0" err="1"/>
              <a:t>GameOver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16902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Gaudino</dc:creator>
  <cp:lastModifiedBy>Luca Gaudino</cp:lastModifiedBy>
  <cp:revision>3</cp:revision>
  <dcterms:created xsi:type="dcterms:W3CDTF">2018-11-06T15:32:33Z</dcterms:created>
  <dcterms:modified xsi:type="dcterms:W3CDTF">2018-11-06T15:44:37Z</dcterms:modified>
</cp:coreProperties>
</file>