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57" r:id="rId2"/>
    <p:sldId id="654" r:id="rId3"/>
    <p:sldId id="658" r:id="rId4"/>
    <p:sldId id="660" r:id="rId5"/>
    <p:sldId id="656" r:id="rId6"/>
    <p:sldId id="661" r:id="rId7"/>
    <p:sldId id="665" r:id="rId8"/>
    <p:sldId id="666" r:id="rId9"/>
    <p:sldId id="664" r:id="rId10"/>
    <p:sldId id="655" r:id="rId11"/>
    <p:sldId id="662" r:id="rId12"/>
    <p:sldId id="659" r:id="rId13"/>
    <p:sldId id="6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414"/>
    <a:srgbClr val="282F39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146" autoAdjust="0"/>
    <p:restoredTop sz="94669" autoAdjust="0"/>
  </p:normalViewPr>
  <p:slideViewPr>
    <p:cSldViewPr snapToGrid="0">
      <p:cViewPr>
        <p:scale>
          <a:sx n="50" d="100"/>
          <a:sy n="50" d="100"/>
        </p:scale>
        <p:origin x="1002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04/07/2019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04/07/2019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04/07/2019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04/07/2019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04/07/2019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04/07/2019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04/07/2019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gp.toronto.edu/people/JamesStewart/378notes/22intervals/" TargetMode="External"/><Relationship Id="rId2" Type="http://schemas.openxmlformats.org/officeDocument/2006/relationships/hyperlink" Target="https://es.wikipedia.org/wiki/%C3%81rbol_de_intervalo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4FAA62A-B5B9-49CF-B2F5-E9C5369268D9}"/>
              </a:ext>
            </a:extLst>
          </p:cNvPr>
          <p:cNvSpPr txBox="1"/>
          <p:nvPr/>
        </p:nvSpPr>
        <p:spPr>
          <a:xfrm>
            <a:off x="0" y="3438316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Universidad La Salle</a:t>
            </a:r>
          </a:p>
          <a:p>
            <a:pPr algn="ctr">
              <a:defRPr/>
            </a:pPr>
            <a:r>
              <a:rPr lang="en-US" sz="2400" dirty="0" smtClean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Elvis David Minaya Mamani</a:t>
            </a:r>
          </a:p>
          <a:p>
            <a:pPr algn="ctr">
              <a:defRPr/>
            </a:pPr>
            <a:endParaRPr lang="en-US" sz="2400" dirty="0">
              <a:solidFill>
                <a:srgbClr val="FFFFFF"/>
              </a:solidFill>
              <a:latin typeface="Open Sans" panose="020B0606030504020204" pitchFamily="34" charset="0"/>
              <a:ea typeface="Noto Sans" panose="020B0502040504020204" pitchFamily="34"/>
              <a:cs typeface="Noto Sans" panose="020B0502040504020204" pitchFamily="34"/>
            </a:endParaRPr>
          </a:p>
          <a:p>
            <a:pPr algn="ctr">
              <a:defRPr/>
            </a:pPr>
            <a:r>
              <a:rPr lang="en-GB" sz="24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eminayama@ulasalle.edu.pe</a:t>
            </a:r>
          </a:p>
          <a:p>
            <a:pPr algn="ctr">
              <a:defRPr/>
            </a:pPr>
            <a:endParaRPr lang="en-GB" sz="24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algn="ctr">
              <a:defRPr/>
            </a:pPr>
            <a:r>
              <a:rPr lang="en-GB" sz="24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Arequipa - Peru</a:t>
            </a:r>
            <a:endParaRPr lang="en-GB" sz="24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5080828-2C0C-49AD-BAB5-3A3969C24F8D}"/>
              </a:ext>
            </a:extLst>
          </p:cNvPr>
          <p:cNvSpPr txBox="1"/>
          <p:nvPr/>
        </p:nvSpPr>
        <p:spPr>
          <a:xfrm>
            <a:off x="0" y="1991766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88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INTERVAL TREE</a:t>
            </a:r>
            <a:endParaRPr lang="en-GB" sz="88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A7118392-2AE3-4A3D-B015-9CB09900004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60888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="" xmlns:a16="http://schemas.microsoft.com/office/drawing/2014/main" id="{5DDABBE8-7360-452B-B856-38FEBE0D7B6C}"/>
              </a:ext>
            </a:extLst>
          </p:cNvPr>
          <p:cNvSpPr/>
          <p:nvPr/>
        </p:nvSpPr>
        <p:spPr>
          <a:xfrm flipV="1">
            <a:off x="4665178" y="5309005"/>
            <a:ext cx="2739830" cy="300753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4007380" y="3844300"/>
            <a:ext cx="3482976" cy="1245495"/>
          </a:xfrm>
          <a:custGeom>
            <a:avLst/>
            <a:gdLst>
              <a:gd name="T0" fmla="*/ 451 w 629"/>
              <a:gd name="T1" fmla="*/ 74 h 225"/>
              <a:gd name="T2" fmla="*/ 466 w 629"/>
              <a:gd name="T3" fmla="*/ 74 h 225"/>
              <a:gd name="T4" fmla="*/ 503 w 629"/>
              <a:gd name="T5" fmla="*/ 64 h 225"/>
              <a:gd name="T6" fmla="*/ 583 w 629"/>
              <a:gd name="T7" fmla="*/ 15 h 225"/>
              <a:gd name="T8" fmla="*/ 600 w 629"/>
              <a:gd name="T9" fmla="*/ 4 h 225"/>
              <a:gd name="T10" fmla="*/ 621 w 629"/>
              <a:gd name="T11" fmla="*/ 9 h 225"/>
              <a:gd name="T12" fmla="*/ 627 w 629"/>
              <a:gd name="T13" fmla="*/ 19 h 225"/>
              <a:gd name="T14" fmla="*/ 626 w 629"/>
              <a:gd name="T15" fmla="*/ 26 h 225"/>
              <a:gd name="T16" fmla="*/ 588 w 629"/>
              <a:gd name="T17" fmla="*/ 67 h 225"/>
              <a:gd name="T18" fmla="*/ 547 w 629"/>
              <a:gd name="T19" fmla="*/ 105 h 225"/>
              <a:gd name="T20" fmla="*/ 516 w 629"/>
              <a:gd name="T21" fmla="*/ 135 h 225"/>
              <a:gd name="T22" fmla="*/ 497 w 629"/>
              <a:gd name="T23" fmla="*/ 148 h 225"/>
              <a:gd name="T24" fmla="*/ 447 w 629"/>
              <a:gd name="T25" fmla="*/ 179 h 225"/>
              <a:gd name="T26" fmla="*/ 393 w 629"/>
              <a:gd name="T27" fmla="*/ 219 h 225"/>
              <a:gd name="T28" fmla="*/ 371 w 629"/>
              <a:gd name="T29" fmla="*/ 223 h 225"/>
              <a:gd name="T30" fmla="*/ 329 w 629"/>
              <a:gd name="T31" fmla="*/ 212 h 225"/>
              <a:gd name="T32" fmla="*/ 285 w 629"/>
              <a:gd name="T33" fmla="*/ 201 h 225"/>
              <a:gd name="T34" fmla="*/ 225 w 629"/>
              <a:gd name="T35" fmla="*/ 189 h 225"/>
              <a:gd name="T36" fmla="*/ 186 w 629"/>
              <a:gd name="T37" fmla="*/ 181 h 225"/>
              <a:gd name="T38" fmla="*/ 169 w 629"/>
              <a:gd name="T39" fmla="*/ 180 h 225"/>
              <a:gd name="T40" fmla="*/ 121 w 629"/>
              <a:gd name="T41" fmla="*/ 170 h 225"/>
              <a:gd name="T42" fmla="*/ 66 w 629"/>
              <a:gd name="T43" fmla="*/ 157 h 225"/>
              <a:gd name="T44" fmla="*/ 23 w 629"/>
              <a:gd name="T45" fmla="*/ 149 h 225"/>
              <a:gd name="T46" fmla="*/ 9 w 629"/>
              <a:gd name="T47" fmla="*/ 145 h 225"/>
              <a:gd name="T48" fmla="*/ 4 w 629"/>
              <a:gd name="T49" fmla="*/ 140 h 225"/>
              <a:gd name="T50" fmla="*/ 3 w 629"/>
              <a:gd name="T51" fmla="*/ 94 h 225"/>
              <a:gd name="T52" fmla="*/ 21 w 629"/>
              <a:gd name="T53" fmla="*/ 29 h 225"/>
              <a:gd name="T54" fmla="*/ 39 w 629"/>
              <a:gd name="T55" fmla="*/ 4 h 225"/>
              <a:gd name="T56" fmla="*/ 45 w 629"/>
              <a:gd name="T57" fmla="*/ 2 h 225"/>
              <a:gd name="T58" fmla="*/ 106 w 629"/>
              <a:gd name="T59" fmla="*/ 21 h 225"/>
              <a:gd name="T60" fmla="*/ 125 w 629"/>
              <a:gd name="T61" fmla="*/ 27 h 225"/>
              <a:gd name="T62" fmla="*/ 135 w 629"/>
              <a:gd name="T63" fmla="*/ 27 h 225"/>
              <a:gd name="T64" fmla="*/ 175 w 629"/>
              <a:gd name="T65" fmla="*/ 17 h 225"/>
              <a:gd name="T66" fmla="*/ 231 w 629"/>
              <a:gd name="T67" fmla="*/ 11 h 225"/>
              <a:gd name="T68" fmla="*/ 274 w 629"/>
              <a:gd name="T69" fmla="*/ 24 h 225"/>
              <a:gd name="T70" fmla="*/ 329 w 629"/>
              <a:gd name="T71" fmla="*/ 52 h 225"/>
              <a:gd name="T72" fmla="*/ 356 w 629"/>
              <a:gd name="T73" fmla="*/ 57 h 225"/>
              <a:gd name="T74" fmla="*/ 417 w 629"/>
              <a:gd name="T75" fmla="*/ 71 h 225"/>
              <a:gd name="T76" fmla="*/ 433 w 629"/>
              <a:gd name="T77" fmla="*/ 87 h 225"/>
              <a:gd name="T78" fmla="*/ 422 w 629"/>
              <a:gd name="T79" fmla="*/ 112 h 225"/>
              <a:gd name="T80" fmla="*/ 386 w 629"/>
              <a:gd name="T81" fmla="*/ 113 h 225"/>
              <a:gd name="T82" fmla="*/ 309 w 629"/>
              <a:gd name="T83" fmla="*/ 113 h 225"/>
              <a:gd name="T84" fmla="*/ 279 w 629"/>
              <a:gd name="T85" fmla="*/ 120 h 225"/>
              <a:gd name="T86" fmla="*/ 272 w 629"/>
              <a:gd name="T87" fmla="*/ 134 h 225"/>
              <a:gd name="T88" fmla="*/ 285 w 629"/>
              <a:gd name="T89" fmla="*/ 141 h 225"/>
              <a:gd name="T90" fmla="*/ 296 w 629"/>
              <a:gd name="T91" fmla="*/ 137 h 225"/>
              <a:gd name="T92" fmla="*/ 366 w 629"/>
              <a:gd name="T93" fmla="*/ 134 h 225"/>
              <a:gd name="T94" fmla="*/ 409 w 629"/>
              <a:gd name="T95" fmla="*/ 136 h 225"/>
              <a:gd name="T96" fmla="*/ 437 w 629"/>
              <a:gd name="T97" fmla="*/ 130 h 225"/>
              <a:gd name="T98" fmla="*/ 453 w 629"/>
              <a:gd name="T99" fmla="*/ 77 h 225"/>
              <a:gd name="T100" fmla="*/ 451 w 629"/>
              <a:gd name="T101" fmla="*/ 7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29" h="225">
                <a:moveTo>
                  <a:pt x="451" y="74"/>
                </a:moveTo>
                <a:cubicBezTo>
                  <a:pt x="457" y="74"/>
                  <a:pt x="462" y="74"/>
                  <a:pt x="466" y="74"/>
                </a:cubicBezTo>
                <a:cubicBezTo>
                  <a:pt x="480" y="73"/>
                  <a:pt x="491" y="68"/>
                  <a:pt x="503" y="64"/>
                </a:cubicBezTo>
                <a:cubicBezTo>
                  <a:pt x="533" y="52"/>
                  <a:pt x="557" y="33"/>
                  <a:pt x="583" y="15"/>
                </a:cubicBezTo>
                <a:cubicBezTo>
                  <a:pt x="589" y="11"/>
                  <a:pt x="594" y="7"/>
                  <a:pt x="600" y="4"/>
                </a:cubicBezTo>
                <a:cubicBezTo>
                  <a:pt x="608" y="0"/>
                  <a:pt x="615" y="2"/>
                  <a:pt x="621" y="9"/>
                </a:cubicBezTo>
                <a:cubicBezTo>
                  <a:pt x="623" y="12"/>
                  <a:pt x="625" y="16"/>
                  <a:pt x="627" y="19"/>
                </a:cubicBezTo>
                <a:cubicBezTo>
                  <a:pt x="629" y="22"/>
                  <a:pt x="628" y="24"/>
                  <a:pt x="626" y="26"/>
                </a:cubicBezTo>
                <a:cubicBezTo>
                  <a:pt x="613" y="40"/>
                  <a:pt x="601" y="54"/>
                  <a:pt x="588" y="67"/>
                </a:cubicBezTo>
                <a:cubicBezTo>
                  <a:pt x="575" y="80"/>
                  <a:pt x="560" y="92"/>
                  <a:pt x="547" y="105"/>
                </a:cubicBezTo>
                <a:cubicBezTo>
                  <a:pt x="536" y="115"/>
                  <a:pt x="527" y="126"/>
                  <a:pt x="516" y="135"/>
                </a:cubicBezTo>
                <a:cubicBezTo>
                  <a:pt x="511" y="140"/>
                  <a:pt x="503" y="144"/>
                  <a:pt x="497" y="148"/>
                </a:cubicBezTo>
                <a:cubicBezTo>
                  <a:pt x="480" y="158"/>
                  <a:pt x="464" y="169"/>
                  <a:pt x="447" y="179"/>
                </a:cubicBezTo>
                <a:cubicBezTo>
                  <a:pt x="427" y="190"/>
                  <a:pt x="411" y="205"/>
                  <a:pt x="393" y="219"/>
                </a:cubicBezTo>
                <a:cubicBezTo>
                  <a:pt x="386" y="225"/>
                  <a:pt x="379" y="225"/>
                  <a:pt x="371" y="223"/>
                </a:cubicBezTo>
                <a:cubicBezTo>
                  <a:pt x="357" y="219"/>
                  <a:pt x="343" y="216"/>
                  <a:pt x="329" y="212"/>
                </a:cubicBezTo>
                <a:cubicBezTo>
                  <a:pt x="314" y="208"/>
                  <a:pt x="300" y="205"/>
                  <a:pt x="285" y="201"/>
                </a:cubicBezTo>
                <a:cubicBezTo>
                  <a:pt x="265" y="197"/>
                  <a:pt x="245" y="193"/>
                  <a:pt x="225" y="189"/>
                </a:cubicBezTo>
                <a:cubicBezTo>
                  <a:pt x="212" y="186"/>
                  <a:pt x="199" y="183"/>
                  <a:pt x="186" y="181"/>
                </a:cubicBezTo>
                <a:cubicBezTo>
                  <a:pt x="180" y="180"/>
                  <a:pt x="174" y="180"/>
                  <a:pt x="169" y="180"/>
                </a:cubicBezTo>
                <a:cubicBezTo>
                  <a:pt x="152" y="180"/>
                  <a:pt x="137" y="175"/>
                  <a:pt x="121" y="170"/>
                </a:cubicBezTo>
                <a:cubicBezTo>
                  <a:pt x="103" y="165"/>
                  <a:pt x="85" y="161"/>
                  <a:pt x="66" y="157"/>
                </a:cubicBezTo>
                <a:cubicBezTo>
                  <a:pt x="52" y="154"/>
                  <a:pt x="38" y="152"/>
                  <a:pt x="23" y="149"/>
                </a:cubicBezTo>
                <a:cubicBezTo>
                  <a:pt x="18" y="148"/>
                  <a:pt x="13" y="147"/>
                  <a:pt x="9" y="145"/>
                </a:cubicBezTo>
                <a:cubicBezTo>
                  <a:pt x="7" y="144"/>
                  <a:pt x="5" y="142"/>
                  <a:pt x="4" y="140"/>
                </a:cubicBezTo>
                <a:cubicBezTo>
                  <a:pt x="0" y="125"/>
                  <a:pt x="1" y="109"/>
                  <a:pt x="3" y="94"/>
                </a:cubicBezTo>
                <a:cubicBezTo>
                  <a:pt x="6" y="72"/>
                  <a:pt x="12" y="50"/>
                  <a:pt x="21" y="29"/>
                </a:cubicBezTo>
                <a:cubicBezTo>
                  <a:pt x="26" y="20"/>
                  <a:pt x="30" y="10"/>
                  <a:pt x="39" y="4"/>
                </a:cubicBezTo>
                <a:cubicBezTo>
                  <a:pt x="40" y="3"/>
                  <a:pt x="43" y="2"/>
                  <a:pt x="45" y="2"/>
                </a:cubicBezTo>
                <a:cubicBezTo>
                  <a:pt x="66" y="8"/>
                  <a:pt x="86" y="15"/>
                  <a:pt x="106" y="21"/>
                </a:cubicBezTo>
                <a:cubicBezTo>
                  <a:pt x="113" y="23"/>
                  <a:pt x="119" y="25"/>
                  <a:pt x="125" y="27"/>
                </a:cubicBezTo>
                <a:cubicBezTo>
                  <a:pt x="129" y="28"/>
                  <a:pt x="132" y="28"/>
                  <a:pt x="135" y="27"/>
                </a:cubicBezTo>
                <a:cubicBezTo>
                  <a:pt x="149" y="24"/>
                  <a:pt x="162" y="20"/>
                  <a:pt x="175" y="17"/>
                </a:cubicBezTo>
                <a:cubicBezTo>
                  <a:pt x="193" y="13"/>
                  <a:pt x="212" y="9"/>
                  <a:pt x="231" y="11"/>
                </a:cubicBezTo>
                <a:cubicBezTo>
                  <a:pt x="246" y="13"/>
                  <a:pt x="261" y="17"/>
                  <a:pt x="274" y="24"/>
                </a:cubicBezTo>
                <a:cubicBezTo>
                  <a:pt x="293" y="33"/>
                  <a:pt x="311" y="42"/>
                  <a:pt x="329" y="52"/>
                </a:cubicBezTo>
                <a:cubicBezTo>
                  <a:pt x="337" y="56"/>
                  <a:pt x="347" y="56"/>
                  <a:pt x="356" y="57"/>
                </a:cubicBezTo>
                <a:cubicBezTo>
                  <a:pt x="377" y="60"/>
                  <a:pt x="398" y="62"/>
                  <a:pt x="417" y="71"/>
                </a:cubicBezTo>
                <a:cubicBezTo>
                  <a:pt x="425" y="74"/>
                  <a:pt x="428" y="81"/>
                  <a:pt x="433" y="87"/>
                </a:cubicBezTo>
                <a:cubicBezTo>
                  <a:pt x="440" y="96"/>
                  <a:pt x="435" y="111"/>
                  <a:pt x="422" y="112"/>
                </a:cubicBezTo>
                <a:cubicBezTo>
                  <a:pt x="410" y="113"/>
                  <a:pt x="398" y="114"/>
                  <a:pt x="386" y="113"/>
                </a:cubicBezTo>
                <a:cubicBezTo>
                  <a:pt x="360" y="111"/>
                  <a:pt x="334" y="109"/>
                  <a:pt x="309" y="113"/>
                </a:cubicBezTo>
                <a:cubicBezTo>
                  <a:pt x="299" y="114"/>
                  <a:pt x="289" y="117"/>
                  <a:pt x="279" y="120"/>
                </a:cubicBezTo>
                <a:cubicBezTo>
                  <a:pt x="273" y="122"/>
                  <a:pt x="270" y="128"/>
                  <a:pt x="272" y="134"/>
                </a:cubicBezTo>
                <a:cubicBezTo>
                  <a:pt x="274" y="139"/>
                  <a:pt x="279" y="142"/>
                  <a:pt x="285" y="141"/>
                </a:cubicBezTo>
                <a:cubicBezTo>
                  <a:pt x="289" y="140"/>
                  <a:pt x="292" y="138"/>
                  <a:pt x="296" y="137"/>
                </a:cubicBezTo>
                <a:cubicBezTo>
                  <a:pt x="319" y="131"/>
                  <a:pt x="343" y="132"/>
                  <a:pt x="366" y="134"/>
                </a:cubicBezTo>
                <a:cubicBezTo>
                  <a:pt x="381" y="135"/>
                  <a:pt x="395" y="136"/>
                  <a:pt x="409" y="136"/>
                </a:cubicBezTo>
                <a:cubicBezTo>
                  <a:pt x="418" y="136"/>
                  <a:pt x="428" y="134"/>
                  <a:pt x="437" y="130"/>
                </a:cubicBezTo>
                <a:cubicBezTo>
                  <a:pt x="454" y="122"/>
                  <a:pt x="465" y="96"/>
                  <a:pt x="453" y="77"/>
                </a:cubicBezTo>
                <a:cubicBezTo>
                  <a:pt x="452" y="76"/>
                  <a:pt x="452" y="76"/>
                  <a:pt x="451" y="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solidFill>
                <a:srgbClr val="282F39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3546708" y="332077"/>
            <a:ext cx="54979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6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Idea Concept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2D5FAAC8-4DCE-4294-BF1E-FDD9D9F30F9B}"/>
              </a:ext>
            </a:extLst>
          </p:cNvPr>
          <p:cNvGrpSpPr/>
          <p:nvPr/>
        </p:nvGrpSpPr>
        <p:grpSpPr>
          <a:xfrm>
            <a:off x="5237620" y="1676400"/>
            <a:ext cx="1731496" cy="2111981"/>
            <a:chOff x="7549436" y="-3035119"/>
            <a:chExt cx="1474296" cy="1798263"/>
          </a:xfrm>
        </p:grpSpPr>
        <p:sp>
          <p:nvSpPr>
            <p:cNvPr id="37" name="Freeform 5">
              <a:extLst>
                <a:ext uri="{FF2B5EF4-FFF2-40B4-BE49-F238E27FC236}">
                  <a16:creationId xmlns="" xmlns:a16="http://schemas.microsoft.com/office/drawing/2014/main" id="{DB0C78FB-797C-48A5-8471-90AE252A57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27222" y="-2761530"/>
              <a:ext cx="917325" cy="1524674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 dirty="0">
                <a:solidFill>
                  <a:srgbClr val="007A7D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="" xmlns:a16="http://schemas.microsoft.com/office/drawing/2014/main" id="{A867A9D3-244B-4D96-85FC-1B20A383B6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3578" y="-2329808"/>
              <a:ext cx="65073" cy="110555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 dirty="0">
                <a:solidFill>
                  <a:srgbClr val="282F39"/>
                </a:solidFill>
              </a:endParaRPr>
            </a:p>
          </p:txBody>
        </p:sp>
        <p:sp>
          <p:nvSpPr>
            <p:cNvPr id="40" name="Freeform 7">
              <a:extLst>
                <a:ext uri="{FF2B5EF4-FFF2-40B4-BE49-F238E27FC236}">
                  <a16:creationId xmlns="" xmlns:a16="http://schemas.microsoft.com/office/drawing/2014/main" id="{081340D6-A119-4ECC-B054-F7F59A530F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65765" y="-2182168"/>
              <a:ext cx="235803" cy="378545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 dirty="0">
                <a:solidFill>
                  <a:srgbClr val="282F39"/>
                </a:solidFill>
              </a:endParaRPr>
            </a:p>
          </p:txBody>
        </p:sp>
        <p:sp>
          <p:nvSpPr>
            <p:cNvPr id="41" name="Freeform 8">
              <a:extLst>
                <a:ext uri="{FF2B5EF4-FFF2-40B4-BE49-F238E27FC236}">
                  <a16:creationId xmlns="" xmlns:a16="http://schemas.microsoft.com/office/drawing/2014/main" id="{66093F5C-4A6F-48F7-A969-9A5617C0A0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10842" y="-2203160"/>
              <a:ext cx="105657" cy="130847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 dirty="0">
                <a:solidFill>
                  <a:srgbClr val="282F39"/>
                </a:solidFill>
              </a:endParaRPr>
            </a:p>
          </p:txBody>
        </p:sp>
        <p:sp>
          <p:nvSpPr>
            <p:cNvPr id="42" name="Freeform 9">
              <a:extLst>
                <a:ext uri="{FF2B5EF4-FFF2-40B4-BE49-F238E27FC236}">
                  <a16:creationId xmlns="" xmlns:a16="http://schemas.microsoft.com/office/drawing/2014/main" id="{1B0A7BE6-A9F5-4F69-BB46-5FED15DE9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6846" y="-2653076"/>
              <a:ext cx="381344" cy="41563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 dirty="0">
                <a:solidFill>
                  <a:srgbClr val="282F39"/>
                </a:solidFill>
              </a:endParaRPr>
            </a:p>
          </p:txBody>
        </p:sp>
        <p:sp>
          <p:nvSpPr>
            <p:cNvPr id="43" name="Freeform 10">
              <a:extLst>
                <a:ext uri="{FF2B5EF4-FFF2-40B4-BE49-F238E27FC236}">
                  <a16:creationId xmlns="" xmlns:a16="http://schemas.microsoft.com/office/drawing/2014/main" id="{AAC04016-222C-4615-847D-EF424A435A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6846" y="-3035119"/>
              <a:ext cx="58776" cy="223908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 dirty="0">
                <a:solidFill>
                  <a:srgbClr val="282F39"/>
                </a:solidFill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="" xmlns:a16="http://schemas.microsoft.com/office/drawing/2014/main" id="{F2A97FCD-688B-4009-A43E-772F819744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99293" y="-2944156"/>
              <a:ext cx="149039" cy="207115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 dirty="0">
                <a:solidFill>
                  <a:srgbClr val="282F39"/>
                </a:solidFill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="" xmlns:a16="http://schemas.microsoft.com/office/drawing/2014/main" id="{745AF341-A3B9-450E-AA0C-D160290799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23555" y="-2052722"/>
              <a:ext cx="209214" cy="146940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 dirty="0">
                <a:solidFill>
                  <a:srgbClr val="282F39"/>
                </a:solidFill>
              </a:endParaRPr>
            </a:p>
          </p:txBody>
        </p:sp>
        <p:sp>
          <p:nvSpPr>
            <p:cNvPr id="59" name="Freeform 13">
              <a:extLst>
                <a:ext uri="{FF2B5EF4-FFF2-40B4-BE49-F238E27FC236}">
                  <a16:creationId xmlns="" xmlns:a16="http://schemas.microsoft.com/office/drawing/2014/main" id="{6421252C-0288-4E74-8BE0-6173B937F8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40399" y="-2682464"/>
              <a:ext cx="209214" cy="145540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 dirty="0">
                <a:solidFill>
                  <a:srgbClr val="282F39"/>
                </a:solidFill>
              </a:endParaRPr>
            </a:p>
          </p:txBody>
        </p:sp>
        <p:sp>
          <p:nvSpPr>
            <p:cNvPr id="60" name="Freeform 14">
              <a:extLst>
                <a:ext uri="{FF2B5EF4-FFF2-40B4-BE49-F238E27FC236}">
                  <a16:creationId xmlns="" xmlns:a16="http://schemas.microsoft.com/office/drawing/2014/main" id="{B0FE359E-F73E-4BDC-87AA-58798B116B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9824" y="-2322811"/>
              <a:ext cx="223908" cy="59476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 dirty="0">
                <a:solidFill>
                  <a:srgbClr val="282F39"/>
                </a:solidFill>
              </a:endParaRPr>
            </a:p>
          </p:txBody>
        </p:sp>
        <p:sp>
          <p:nvSpPr>
            <p:cNvPr id="61" name="Freeform 15">
              <a:extLst>
                <a:ext uri="{FF2B5EF4-FFF2-40B4-BE49-F238E27FC236}">
                  <a16:creationId xmlns="" xmlns:a16="http://schemas.microsoft.com/office/drawing/2014/main" id="{3085AF8C-5A77-43FC-BB3D-25616E7BAD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49436" y="-2322811"/>
              <a:ext cx="222509" cy="59476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 dirty="0">
                <a:solidFill>
                  <a:srgbClr val="282F39"/>
                </a:solidFill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="" xmlns:a16="http://schemas.microsoft.com/office/drawing/2014/main" id="{7266249B-8E16-4840-96FC-8516A1DEEF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23555" y="-2682464"/>
              <a:ext cx="209214" cy="145540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 dirty="0">
                <a:solidFill>
                  <a:srgbClr val="282F39"/>
                </a:solidFill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="" xmlns:a16="http://schemas.microsoft.com/office/drawing/2014/main" id="{2441C55B-CC0E-4AF1-8DF0-22E3224503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40399" y="-2052722"/>
              <a:ext cx="209214" cy="146940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 dirty="0">
                <a:solidFill>
                  <a:srgbClr val="282F39"/>
                </a:solidFill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="" xmlns:a16="http://schemas.microsoft.com/office/drawing/2014/main" id="{FA834BA1-D0A4-4237-913D-260A5DEBAE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24837" y="-2944156"/>
              <a:ext cx="149039" cy="207115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 dirty="0">
                <a:solidFill>
                  <a:srgbClr val="282F39"/>
                </a:solidFill>
              </a:endParaRPr>
            </a:p>
          </p:txBody>
        </p:sp>
      </p:grpSp>
      <p:sp>
        <p:nvSpPr>
          <p:cNvPr id="66" name="Oval 65">
            <a:extLst>
              <a:ext uri="{FF2B5EF4-FFF2-40B4-BE49-F238E27FC236}">
                <a16:creationId xmlns="" xmlns:a16="http://schemas.microsoft.com/office/drawing/2014/main" id="{B327ECD0-E1B0-4737-8A11-DA4355BE380C}"/>
              </a:ext>
            </a:extLst>
          </p:cNvPr>
          <p:cNvSpPr/>
          <p:nvPr/>
        </p:nvSpPr>
        <p:spPr>
          <a:xfrm>
            <a:off x="1610540" y="2008325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3E9AA7E-9A40-4378-BA1F-D2DC2684ED35}"/>
              </a:ext>
            </a:extLst>
          </p:cNvPr>
          <p:cNvSpPr txBox="1"/>
          <p:nvPr/>
        </p:nvSpPr>
        <p:spPr>
          <a:xfrm>
            <a:off x="1074454" y="4875745"/>
            <a:ext cx="163938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</a:rPr>
              <a:t>Lorem Ipsum is simply dummy text of the printing and typesetting industry. </a:t>
            </a:r>
            <a:endParaRPr lang="en-GB" sz="13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="" xmlns:a16="http://schemas.microsoft.com/office/drawing/2014/main" id="{A445E318-5EBB-456A-AB1D-82C950818623}"/>
              </a:ext>
            </a:extLst>
          </p:cNvPr>
          <p:cNvSpPr/>
          <p:nvPr/>
        </p:nvSpPr>
        <p:spPr>
          <a:xfrm>
            <a:off x="1610540" y="4305476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3" name="Oval 72">
            <a:extLst>
              <a:ext uri="{FF2B5EF4-FFF2-40B4-BE49-F238E27FC236}">
                <a16:creationId xmlns="" xmlns:a16="http://schemas.microsoft.com/office/drawing/2014/main" id="{6C67BB8D-4F08-4687-95FD-F1D81ABCF35D}"/>
              </a:ext>
            </a:extLst>
          </p:cNvPr>
          <p:cNvSpPr/>
          <p:nvPr/>
        </p:nvSpPr>
        <p:spPr>
          <a:xfrm>
            <a:off x="9829286" y="2026479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F4AF6505-A775-4864-B23C-39B7D60FE049}"/>
              </a:ext>
            </a:extLst>
          </p:cNvPr>
          <p:cNvSpPr txBox="1"/>
          <p:nvPr/>
        </p:nvSpPr>
        <p:spPr>
          <a:xfrm>
            <a:off x="1074454" y="2691345"/>
            <a:ext cx="163938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</a:rPr>
              <a:t>Lorem Ipsum is simply dummy text of the printing and typesetting industry. </a:t>
            </a:r>
            <a:endParaRPr lang="en-GB" sz="13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A98F7418-2E84-4D83-AB5C-A6C8FD62F902}"/>
              </a:ext>
            </a:extLst>
          </p:cNvPr>
          <p:cNvSpPr txBox="1"/>
          <p:nvPr/>
        </p:nvSpPr>
        <p:spPr>
          <a:xfrm>
            <a:off x="9262779" y="2691345"/>
            <a:ext cx="163938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</a:rPr>
              <a:t>Lorem Ipsum is simply dummy text of the printing and typesetting industry. </a:t>
            </a:r>
            <a:endParaRPr lang="en-GB" sz="13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="" xmlns:a16="http://schemas.microsoft.com/office/drawing/2014/main" id="{30944E66-AC4C-4425-AB68-2D7ACD83CD9A}"/>
              </a:ext>
            </a:extLst>
          </p:cNvPr>
          <p:cNvSpPr/>
          <p:nvPr/>
        </p:nvSpPr>
        <p:spPr>
          <a:xfrm>
            <a:off x="9829286" y="4039429"/>
            <a:ext cx="506366" cy="50636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b="1" dirty="0">
                <a:solidFill>
                  <a:srgbClr val="FFFFFF"/>
                </a:solidFill>
              </a:rPr>
              <a:t>4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91FE69F6-9293-4343-B952-0660EA60F5D7}"/>
              </a:ext>
            </a:extLst>
          </p:cNvPr>
          <p:cNvSpPr txBox="1"/>
          <p:nvPr/>
        </p:nvSpPr>
        <p:spPr>
          <a:xfrm>
            <a:off x="9262779" y="4704295"/>
            <a:ext cx="163938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</a:rPr>
              <a:t>Lorem Ipsum is simply dummy text of the printing and typesetting industry. </a:t>
            </a:r>
            <a:endParaRPr lang="en-GB" sz="13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220C235-D899-4540-B3BA-6485843F1259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B3187278-174E-40F9-9099-8E759C168EB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293666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439" t="15707" r="60121" b="50127"/>
          <a:stretch/>
        </p:blipFill>
        <p:spPr>
          <a:xfrm>
            <a:off x="478971" y="914402"/>
            <a:ext cx="7750630" cy="2264227"/>
          </a:xfrm>
          <a:prstGeom prst="rect">
            <a:avLst/>
          </a:prstGeom>
        </p:spPr>
      </p:pic>
      <p:pic>
        <p:nvPicPr>
          <p:cNvPr id="2050" name="Picture 2" descr="Resultado de imagen para interval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70" y="2104571"/>
            <a:ext cx="6445539" cy="347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278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5108" y1="42981" x2="30195" y2="51127"/>
                        <a14:foregroundMark x1="56061" y1="7799" x2="53355" y2="21144"/>
                        <a14:foregroundMark x1="70455" y1="42288" x2="75758" y2="55806"/>
                        <a14:foregroundMark x1="88636" y1="78683" x2="88636" y2="90641"/>
                        <a14:foregroundMark x1="36688" y1="81802" x2="43939" y2="93761"/>
                        <a14:foregroundMark x1="6169" y1="80936" x2="11905" y2="89255"/>
                        <a14:backgroundMark x1="31169" y1="4679" x2="9524" y2="33622"/>
                        <a14:backgroundMark x1="42532" y1="38475" x2="72727" y2="89948"/>
                        <a14:backgroundMark x1="76407" y1="9359" x2="97511" y2="25130"/>
                        <a14:backgroundMark x1="24784" y1="67244" x2="22835" y2="97227"/>
                        <a14:backgroundMark x1="649" y1="80416" x2="0" y2="8960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8504" y="1710142"/>
            <a:ext cx="3592512" cy="224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46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957944" y="677408"/>
            <a:ext cx="5950857" cy="5824991"/>
          </a:xfrm>
          <a:prstGeom prst="ellipse">
            <a:avLst/>
          </a:prstGeom>
          <a:noFill/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bg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7348930" y="508792"/>
            <a:ext cx="1538514" cy="1499735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Elipse 8"/>
          <p:cNvSpPr/>
          <p:nvPr/>
        </p:nvSpPr>
        <p:spPr>
          <a:xfrm>
            <a:off x="5643916" y="2840035"/>
            <a:ext cx="1538514" cy="1499735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Elipse 9"/>
          <p:cNvSpPr/>
          <p:nvPr/>
        </p:nvSpPr>
        <p:spPr>
          <a:xfrm>
            <a:off x="9327573" y="2840034"/>
            <a:ext cx="1538514" cy="1499735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Elipse 10"/>
          <p:cNvSpPr/>
          <p:nvPr/>
        </p:nvSpPr>
        <p:spPr>
          <a:xfrm>
            <a:off x="4105402" y="5367999"/>
            <a:ext cx="1538514" cy="1499735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Elipse 11"/>
          <p:cNvSpPr/>
          <p:nvPr/>
        </p:nvSpPr>
        <p:spPr>
          <a:xfrm>
            <a:off x="7272281" y="5285787"/>
            <a:ext cx="1538514" cy="1499735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4" name="Conector recto de flecha 13"/>
          <p:cNvCxnSpPr/>
          <p:nvPr/>
        </p:nvCxnSpPr>
        <p:spPr>
          <a:xfrm flipH="1">
            <a:off x="6908801" y="2087864"/>
            <a:ext cx="717623" cy="634846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H="1">
            <a:off x="5181601" y="4263377"/>
            <a:ext cx="595085" cy="96664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 flipV="1">
            <a:off x="6966400" y="4243858"/>
            <a:ext cx="635435" cy="966639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H="1" flipV="1">
            <a:off x="8913233" y="1905186"/>
            <a:ext cx="687969" cy="934848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7496863" y="850237"/>
            <a:ext cx="12426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800" b="1" dirty="0" smtClean="0">
                <a:solidFill>
                  <a:schemeClr val="bg1"/>
                </a:solidFill>
              </a:rPr>
              <a:t>[</a:t>
            </a:r>
            <a:r>
              <a:rPr lang="es-PE" sz="2800" b="1" dirty="0" smtClean="0">
                <a:solidFill>
                  <a:srgbClr val="FF0000"/>
                </a:solidFill>
              </a:rPr>
              <a:t>20</a:t>
            </a:r>
            <a:r>
              <a:rPr lang="es-PE" sz="2800" b="1" dirty="0" smtClean="0">
                <a:solidFill>
                  <a:schemeClr val="bg1"/>
                </a:solidFill>
              </a:rPr>
              <a:t>,</a:t>
            </a:r>
            <a:r>
              <a:rPr lang="es-PE" sz="2800" b="1" dirty="0" smtClean="0">
                <a:solidFill>
                  <a:srgbClr val="00B0F0"/>
                </a:solidFill>
              </a:rPr>
              <a:t>36</a:t>
            </a:r>
            <a:r>
              <a:rPr lang="es-PE" sz="2800" b="1" dirty="0" smtClean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es-ES" sz="2800" b="1" dirty="0" smtClean="0">
                <a:solidFill>
                  <a:srgbClr val="00B050"/>
                </a:solidFill>
              </a:rPr>
              <a:t>99</a:t>
            </a:r>
            <a:endParaRPr lang="es-PE" sz="2800" b="1" dirty="0">
              <a:solidFill>
                <a:srgbClr val="00B050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5877695" y="3179059"/>
            <a:ext cx="10599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800" b="1" dirty="0" smtClean="0">
                <a:solidFill>
                  <a:schemeClr val="bg1"/>
                </a:solidFill>
              </a:rPr>
              <a:t>[</a:t>
            </a:r>
            <a:r>
              <a:rPr lang="es-PE" sz="2800" b="1" dirty="0" smtClean="0">
                <a:solidFill>
                  <a:srgbClr val="FF0000"/>
                </a:solidFill>
              </a:rPr>
              <a:t>3</a:t>
            </a:r>
            <a:r>
              <a:rPr lang="es-PE" sz="2800" b="1" dirty="0" smtClean="0">
                <a:solidFill>
                  <a:schemeClr val="bg1"/>
                </a:solidFill>
              </a:rPr>
              <a:t>,</a:t>
            </a:r>
            <a:r>
              <a:rPr lang="es-PE" sz="2800" b="1" dirty="0" smtClean="0">
                <a:solidFill>
                  <a:srgbClr val="00B0F0"/>
                </a:solidFill>
              </a:rPr>
              <a:t>41</a:t>
            </a:r>
            <a:r>
              <a:rPr lang="es-PE" sz="2800" b="1" dirty="0" smtClean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es-ES" sz="2800" b="1" dirty="0" smtClean="0">
                <a:solidFill>
                  <a:srgbClr val="00B050"/>
                </a:solidFill>
              </a:rPr>
              <a:t>41</a:t>
            </a:r>
            <a:endParaRPr lang="es-PE" sz="2800" b="1" dirty="0">
              <a:solidFill>
                <a:srgbClr val="00B050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4443360" y="5707429"/>
            <a:ext cx="8771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800" b="1" dirty="0" smtClean="0">
                <a:solidFill>
                  <a:schemeClr val="bg1"/>
                </a:solidFill>
              </a:rPr>
              <a:t>[</a:t>
            </a:r>
            <a:r>
              <a:rPr lang="es-PE" sz="2800" b="1" dirty="0" smtClean="0">
                <a:solidFill>
                  <a:srgbClr val="FF0000"/>
                </a:solidFill>
              </a:rPr>
              <a:t>0</a:t>
            </a:r>
            <a:r>
              <a:rPr lang="es-PE" sz="2800" b="1" dirty="0" smtClean="0">
                <a:solidFill>
                  <a:schemeClr val="bg1"/>
                </a:solidFill>
              </a:rPr>
              <a:t>,</a:t>
            </a:r>
            <a:r>
              <a:rPr lang="es-PE" sz="2800" b="1" dirty="0" smtClean="0">
                <a:solidFill>
                  <a:srgbClr val="00B0F0"/>
                </a:solidFill>
              </a:rPr>
              <a:t>1</a:t>
            </a:r>
            <a:r>
              <a:rPr lang="es-PE" sz="2800" b="1" dirty="0" smtClean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es-ES" sz="2800" b="1" dirty="0" smtClean="0">
                <a:solidFill>
                  <a:srgbClr val="00B050"/>
                </a:solidFill>
              </a:rPr>
              <a:t>1</a:t>
            </a:r>
            <a:endParaRPr lang="es-PE" sz="2800" b="1" dirty="0">
              <a:solidFill>
                <a:srgbClr val="00B050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7450998" y="5558600"/>
            <a:ext cx="12426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800" b="1" dirty="0" smtClean="0">
                <a:solidFill>
                  <a:schemeClr val="bg1"/>
                </a:solidFill>
              </a:rPr>
              <a:t>[</a:t>
            </a:r>
            <a:r>
              <a:rPr lang="es-PE" sz="2800" b="1" dirty="0" smtClean="0">
                <a:solidFill>
                  <a:srgbClr val="FF0000"/>
                </a:solidFill>
              </a:rPr>
              <a:t>10</a:t>
            </a:r>
            <a:r>
              <a:rPr lang="es-PE" sz="2800" b="1" dirty="0" smtClean="0">
                <a:solidFill>
                  <a:schemeClr val="bg1"/>
                </a:solidFill>
              </a:rPr>
              <a:t>,</a:t>
            </a:r>
            <a:r>
              <a:rPr lang="es-PE" sz="2800" b="1" dirty="0" smtClean="0">
                <a:solidFill>
                  <a:srgbClr val="00B0F0"/>
                </a:solidFill>
              </a:rPr>
              <a:t>15</a:t>
            </a:r>
            <a:r>
              <a:rPr lang="es-PE" sz="2800" b="1" dirty="0" smtClean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es-ES" sz="2800" b="1" dirty="0" smtClean="0">
                <a:solidFill>
                  <a:srgbClr val="00B050"/>
                </a:solidFill>
              </a:rPr>
              <a:t>15</a:t>
            </a:r>
            <a:endParaRPr lang="es-PE" sz="2800" b="1" dirty="0">
              <a:solidFill>
                <a:srgbClr val="00B050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9475506" y="3179058"/>
            <a:ext cx="12426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800" b="1" dirty="0" smtClean="0">
                <a:solidFill>
                  <a:schemeClr val="bg1"/>
                </a:solidFill>
              </a:rPr>
              <a:t>[</a:t>
            </a:r>
            <a:r>
              <a:rPr lang="es-PE" sz="2800" b="1" dirty="0" smtClean="0">
                <a:solidFill>
                  <a:srgbClr val="FF0000"/>
                </a:solidFill>
              </a:rPr>
              <a:t>29</a:t>
            </a:r>
            <a:r>
              <a:rPr lang="es-PE" sz="2800" b="1" dirty="0" smtClean="0">
                <a:solidFill>
                  <a:schemeClr val="bg1"/>
                </a:solidFill>
              </a:rPr>
              <a:t>,</a:t>
            </a:r>
            <a:r>
              <a:rPr lang="es-PE" sz="2800" b="1" dirty="0" smtClean="0">
                <a:solidFill>
                  <a:srgbClr val="00B0F0"/>
                </a:solidFill>
              </a:rPr>
              <a:t>99</a:t>
            </a:r>
            <a:r>
              <a:rPr lang="es-PE" sz="2800" b="1" dirty="0" smtClean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es-ES" sz="2800" b="1" dirty="0" smtClean="0">
                <a:solidFill>
                  <a:srgbClr val="00B050"/>
                </a:solidFill>
              </a:rPr>
              <a:t>99</a:t>
            </a:r>
            <a:endParaRPr lang="es-PE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09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6147279" y="3953366"/>
            <a:ext cx="51208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INTERVAL</a:t>
            </a:r>
            <a:endParaRPr kumimoji="0" lang="en-US" sz="80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TREE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1E86588C-F5E3-4817-8552-6D3332A56E63}"/>
              </a:ext>
            </a:extLst>
          </p:cNvPr>
          <p:cNvCxnSpPr>
            <a:cxnSpLocks/>
          </p:cNvCxnSpPr>
          <p:nvPr/>
        </p:nvCxnSpPr>
        <p:spPr>
          <a:xfrm>
            <a:off x="4491416" y="0"/>
            <a:ext cx="0" cy="2274387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E1066A9F-64AE-4E5E-ACEE-7BFBCAE6518C}"/>
              </a:ext>
            </a:extLst>
          </p:cNvPr>
          <p:cNvGrpSpPr/>
          <p:nvPr/>
        </p:nvGrpSpPr>
        <p:grpSpPr>
          <a:xfrm>
            <a:off x="1483376" y="0"/>
            <a:ext cx="1077358" cy="2984211"/>
            <a:chOff x="984760" y="274320"/>
            <a:chExt cx="1077358" cy="2984211"/>
          </a:xfrm>
        </p:grpSpPr>
        <p:grpSp>
          <p:nvGrpSpPr>
            <p:cNvPr id="113" name="Group 112">
              <a:extLst>
                <a:ext uri="{FF2B5EF4-FFF2-40B4-BE49-F238E27FC236}">
                  <a16:creationId xmlns="" xmlns:a16="http://schemas.microsoft.com/office/drawing/2014/main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</p:grpSpPr>
          <p:sp>
            <p:nvSpPr>
              <p:cNvPr id="114" name="Freeform 5">
                <a:extLst>
                  <a:ext uri="{FF2B5EF4-FFF2-40B4-BE49-F238E27FC236}">
                    <a16:creationId xmlns="" xmlns:a16="http://schemas.microsoft.com/office/drawing/2014/main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="" xmlns:a16="http://schemas.microsoft.com/office/drawing/2014/main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="" xmlns:a16="http://schemas.microsoft.com/office/drawing/2014/main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="" xmlns:a16="http://schemas.microsoft.com/office/drawing/2014/main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="" xmlns:a16="http://schemas.microsoft.com/office/drawing/2014/main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="" xmlns:a16="http://schemas.microsoft.com/office/drawing/2014/main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21FDD82B-5983-4FED-B454-26F3BE7A0B36}"/>
              </a:ext>
            </a:extLst>
          </p:cNvPr>
          <p:cNvGrpSpPr/>
          <p:nvPr/>
        </p:nvGrpSpPr>
        <p:grpSpPr>
          <a:xfrm>
            <a:off x="8183449" y="-41132"/>
            <a:ext cx="1077358" cy="3328855"/>
            <a:chOff x="7571708" y="-41132"/>
            <a:chExt cx="1077358" cy="3328855"/>
          </a:xfrm>
        </p:grpSpPr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AF5E0922-C813-4C76-8DA2-AD2C928F8E53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</p:grpSpPr>
          <p:sp>
            <p:nvSpPr>
              <p:cNvPr id="99" name="Freeform 5">
                <a:extLst>
                  <a:ext uri="{FF2B5EF4-FFF2-40B4-BE49-F238E27FC236}">
                    <a16:creationId xmlns="" xmlns:a16="http://schemas.microsoft.com/office/drawing/2014/main" id="{2E86A7DD-7289-4817-BDDE-039F929FE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 6">
                <a:extLst>
                  <a:ext uri="{FF2B5EF4-FFF2-40B4-BE49-F238E27FC236}">
                    <a16:creationId xmlns="" xmlns:a16="http://schemas.microsoft.com/office/drawing/2014/main" id="{349D537E-50D5-4520-8795-A71D46C6E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="" xmlns:a16="http://schemas.microsoft.com/office/drawing/2014/main" id="{08C6FD5D-58DE-4759-B4D7-ACE12960A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="" xmlns:a16="http://schemas.microsoft.com/office/drawing/2014/main" id="{8188F576-D871-48B8-A1F1-707803F6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="" xmlns:a16="http://schemas.microsoft.com/office/drawing/2014/main" id="{10FE7544-4349-4586-92CD-371C2982C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5" name="Straight Connector 134">
              <a:extLst>
                <a:ext uri="{FF2B5EF4-FFF2-40B4-BE49-F238E27FC236}">
                  <a16:creationId xmlns="" xmlns:a16="http://schemas.microsoft.com/office/drawing/2014/main" id="{5451453B-71E5-4CEB-A5D5-B521483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-41132"/>
              <a:ext cx="0" cy="1589572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6B2AA441-76A7-41A3-8263-C8708232AED2}"/>
              </a:ext>
            </a:extLst>
          </p:cNvPr>
          <p:cNvGrpSpPr/>
          <p:nvPr/>
        </p:nvGrpSpPr>
        <p:grpSpPr>
          <a:xfrm>
            <a:off x="5917421" y="-41132"/>
            <a:ext cx="902225" cy="2691974"/>
            <a:chOff x="5844264" y="-41132"/>
            <a:chExt cx="902225" cy="2691974"/>
          </a:xfrm>
        </p:grpSpPr>
        <p:grpSp>
          <p:nvGrpSpPr>
            <p:cNvPr id="119" name="Group 118">
              <a:extLst>
                <a:ext uri="{FF2B5EF4-FFF2-40B4-BE49-F238E27FC236}">
                  <a16:creationId xmlns="" xmlns:a16="http://schemas.microsoft.com/office/drawing/2014/main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</p:grpSpPr>
          <p:sp>
            <p:nvSpPr>
              <p:cNvPr id="120" name="Freeform 5">
                <a:extLst>
                  <a:ext uri="{FF2B5EF4-FFF2-40B4-BE49-F238E27FC236}">
                    <a16:creationId xmlns="" xmlns:a16="http://schemas.microsoft.com/office/drawing/2014/main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="" xmlns:a16="http://schemas.microsoft.com/office/drawing/2014/main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="" xmlns:a16="http://schemas.microsoft.com/office/drawing/2014/main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="" xmlns:a16="http://schemas.microsoft.com/office/drawing/2014/main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="" xmlns:a16="http://schemas.microsoft.com/office/drawing/2014/main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="" xmlns:a16="http://schemas.microsoft.com/office/drawing/2014/main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-41132"/>
              <a:ext cx="0" cy="121454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C6990497-3BA4-4070-805D-0A5F39CB742F}"/>
              </a:ext>
            </a:extLst>
          </p:cNvPr>
          <p:cNvGrpSpPr/>
          <p:nvPr/>
        </p:nvGrpSpPr>
        <p:grpSpPr>
          <a:xfrm>
            <a:off x="10051446" y="-41132"/>
            <a:ext cx="851340" cy="2433046"/>
            <a:chOff x="9427175" y="-41132"/>
            <a:chExt cx="851340" cy="2433046"/>
          </a:xfrm>
        </p:grpSpPr>
        <p:grpSp>
          <p:nvGrpSpPr>
            <p:cNvPr id="125" name="Group 124">
              <a:extLst>
                <a:ext uri="{FF2B5EF4-FFF2-40B4-BE49-F238E27FC236}">
                  <a16:creationId xmlns="" xmlns:a16="http://schemas.microsoft.com/office/drawing/2014/main" id="{3A98F39F-9265-4C78-8D29-CCDF0B559433}"/>
                </a:ext>
              </a:extLst>
            </p:cNvPr>
            <p:cNvGrpSpPr/>
            <p:nvPr/>
          </p:nvGrpSpPr>
          <p:grpSpPr>
            <a:xfrm>
              <a:off x="9427175" y="976913"/>
              <a:ext cx="851340" cy="1415001"/>
              <a:chOff x="10268256" y="991107"/>
              <a:chExt cx="1077358" cy="1790663"/>
            </a:xfrm>
          </p:grpSpPr>
          <p:sp>
            <p:nvSpPr>
              <p:cNvPr id="126" name="Freeform 5">
                <a:extLst>
                  <a:ext uri="{FF2B5EF4-FFF2-40B4-BE49-F238E27FC236}">
                    <a16:creationId xmlns="" xmlns:a16="http://schemas.microsoft.com/office/drawing/2014/main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="" xmlns:a16="http://schemas.microsoft.com/office/drawing/2014/main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="" xmlns:a16="http://schemas.microsoft.com/office/drawing/2014/main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="" xmlns:a16="http://schemas.microsoft.com/office/drawing/2014/main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="" xmlns:a16="http://schemas.microsoft.com/office/drawing/2014/main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="" xmlns:a16="http://schemas.microsoft.com/office/drawing/2014/main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9865662" y="-41132"/>
              <a:ext cx="0" cy="105898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E6CA2614-C776-41DC-B4D3-D31634D9C475}"/>
              </a:ext>
            </a:extLst>
          </p:cNvPr>
          <p:cNvGrpSpPr/>
          <p:nvPr/>
        </p:nvGrpSpPr>
        <p:grpSpPr>
          <a:xfrm>
            <a:off x="3389152" y="2224726"/>
            <a:ext cx="2203483" cy="2687684"/>
            <a:chOff x="3389152" y="2224726"/>
            <a:chExt cx="2203483" cy="2687684"/>
          </a:xfrm>
        </p:grpSpPr>
        <p:sp>
          <p:nvSpPr>
            <p:cNvPr id="84" name="Freeform 5">
              <a:extLst>
                <a:ext uri="{FF2B5EF4-FFF2-40B4-BE49-F238E27FC236}">
                  <a16:creationId xmlns="" xmlns:a16="http://schemas.microsoft.com/office/drawing/2014/main" id="{C3018793-9F15-4AA0-8D88-CFE8F59413F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6">
              <a:extLst>
                <a:ext uri="{FF2B5EF4-FFF2-40B4-BE49-F238E27FC236}">
                  <a16:creationId xmlns="" xmlns:a16="http://schemas.microsoft.com/office/drawing/2014/main" id="{DE8BB8EF-7DA6-41F1-BC71-B8028DC8E8B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7">
              <a:extLst>
                <a:ext uri="{FF2B5EF4-FFF2-40B4-BE49-F238E27FC236}">
                  <a16:creationId xmlns="" xmlns:a16="http://schemas.microsoft.com/office/drawing/2014/main" id="{4EB21C51-58A8-4A53-801B-988B2406C17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8">
              <a:extLst>
                <a:ext uri="{FF2B5EF4-FFF2-40B4-BE49-F238E27FC236}">
                  <a16:creationId xmlns="" xmlns:a16="http://schemas.microsoft.com/office/drawing/2014/main" id="{D37A70B3-F043-4A49-A074-CAE0F71F8FC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9">
              <a:extLst>
                <a:ext uri="{FF2B5EF4-FFF2-40B4-BE49-F238E27FC236}">
                  <a16:creationId xmlns="" xmlns:a16="http://schemas.microsoft.com/office/drawing/2014/main" id="{A0C22660-B79D-4A94-BD65-391DD653D47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10">
              <a:extLst>
                <a:ext uri="{FF2B5EF4-FFF2-40B4-BE49-F238E27FC236}">
                  <a16:creationId xmlns="" xmlns:a16="http://schemas.microsoft.com/office/drawing/2014/main" id="{CFC93E54-CFFF-4ABA-BFD6-36579C7A005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 11">
              <a:extLst>
                <a:ext uri="{FF2B5EF4-FFF2-40B4-BE49-F238E27FC236}">
                  <a16:creationId xmlns="" xmlns:a16="http://schemas.microsoft.com/office/drawing/2014/main" id="{22131C25-69B1-4F33-9B81-64B6AA7AEF5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 12">
              <a:extLst>
                <a:ext uri="{FF2B5EF4-FFF2-40B4-BE49-F238E27FC236}">
                  <a16:creationId xmlns="" xmlns:a16="http://schemas.microsoft.com/office/drawing/2014/main" id="{B4251EF7-E48A-46C8-BA9B-7BD81279429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 13">
              <a:extLst>
                <a:ext uri="{FF2B5EF4-FFF2-40B4-BE49-F238E27FC236}">
                  <a16:creationId xmlns="" xmlns:a16="http://schemas.microsoft.com/office/drawing/2014/main" id="{A2F2C16A-6D6D-409A-9C9E-65CB184D3F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 14">
              <a:extLst>
                <a:ext uri="{FF2B5EF4-FFF2-40B4-BE49-F238E27FC236}">
                  <a16:creationId xmlns="" xmlns:a16="http://schemas.microsoft.com/office/drawing/2014/main" id="{DE9D0EE0-16F0-4C3D-8B7B-C52E37EB02A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15">
              <a:extLst>
                <a:ext uri="{FF2B5EF4-FFF2-40B4-BE49-F238E27FC236}">
                  <a16:creationId xmlns="" xmlns:a16="http://schemas.microsoft.com/office/drawing/2014/main" id="{866B0852-9270-48AC-B823-579167A21C0E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 16">
              <a:extLst>
                <a:ext uri="{FF2B5EF4-FFF2-40B4-BE49-F238E27FC236}">
                  <a16:creationId xmlns="" xmlns:a16="http://schemas.microsoft.com/office/drawing/2014/main" id="{F7291838-E6C8-415E-A10A-6461E4679FA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17">
              <a:extLst>
                <a:ext uri="{FF2B5EF4-FFF2-40B4-BE49-F238E27FC236}">
                  <a16:creationId xmlns="" xmlns:a16="http://schemas.microsoft.com/office/drawing/2014/main" id="{6919034B-0329-4750-B29F-F3CDAB05EC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18">
              <a:extLst>
                <a:ext uri="{FF2B5EF4-FFF2-40B4-BE49-F238E27FC236}">
                  <a16:creationId xmlns="" xmlns:a16="http://schemas.microsoft.com/office/drawing/2014/main" id="{B83DC41F-2223-45D9-882F-0C6801E7AB0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2" name="Oval 51">
            <a:extLst>
              <a:ext uri="{FF2B5EF4-FFF2-40B4-BE49-F238E27FC236}">
                <a16:creationId xmlns=""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79035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="" xmlns:a16="http://schemas.microsoft.com/office/drawing/2014/main" id="{15F9E255-61F9-4DFF-8290-1A613DA1B5BB}"/>
              </a:ext>
            </a:extLst>
          </p:cNvPr>
          <p:cNvSpPr/>
          <p:nvPr/>
        </p:nvSpPr>
        <p:spPr>
          <a:xfrm>
            <a:off x="1885800" y="5967020"/>
            <a:ext cx="3062768" cy="259639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591D7154-7104-477A-A267-29B7F59277CF}"/>
              </a:ext>
            </a:extLst>
          </p:cNvPr>
          <p:cNvGrpSpPr/>
          <p:nvPr/>
        </p:nvGrpSpPr>
        <p:grpSpPr>
          <a:xfrm>
            <a:off x="1649851" y="886597"/>
            <a:ext cx="4339781" cy="4898430"/>
            <a:chOff x="2050730" y="1266266"/>
            <a:chExt cx="3359467" cy="4325468"/>
          </a:xfrm>
        </p:grpSpPr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48B83C53-B05F-482A-82A1-BE0464743B39}"/>
                </a:ext>
              </a:extLst>
            </p:cNvPr>
            <p:cNvGrpSpPr/>
            <p:nvPr/>
          </p:nvGrpSpPr>
          <p:grpSpPr>
            <a:xfrm>
              <a:off x="2050730" y="1266266"/>
              <a:ext cx="3359467" cy="4325468"/>
              <a:chOff x="5230812" y="2312988"/>
              <a:chExt cx="1733550" cy="2232025"/>
            </a:xfrm>
          </p:grpSpPr>
          <p:sp>
            <p:nvSpPr>
              <p:cNvPr id="16" name="Freeform 6">
                <a:extLst>
                  <a:ext uri="{FF2B5EF4-FFF2-40B4-BE49-F238E27FC236}">
                    <a16:creationId xmlns="" xmlns:a16="http://schemas.microsoft.com/office/drawing/2014/main" id="{9BA7F78A-5B92-4949-8F8C-8ECC299BC8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3513" y="4191001"/>
                <a:ext cx="41275" cy="60325"/>
              </a:xfrm>
              <a:custGeom>
                <a:avLst/>
                <a:gdLst>
                  <a:gd name="T0" fmla="*/ 0 w 13"/>
                  <a:gd name="T1" fmla="*/ 3 h 19"/>
                  <a:gd name="T2" fmla="*/ 4 w 13"/>
                  <a:gd name="T3" fmla="*/ 0 h 19"/>
                  <a:gd name="T4" fmla="*/ 10 w 13"/>
                  <a:gd name="T5" fmla="*/ 5 h 19"/>
                  <a:gd name="T6" fmla="*/ 5 w 13"/>
                  <a:gd name="T7" fmla="*/ 18 h 19"/>
                  <a:gd name="T8" fmla="*/ 0 w 13"/>
                  <a:gd name="T9" fmla="*/ 15 h 19"/>
                  <a:gd name="T10" fmla="*/ 0 w 13"/>
                  <a:gd name="T1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9">
                    <a:moveTo>
                      <a:pt x="0" y="3"/>
                    </a:moveTo>
                    <a:cubicBezTo>
                      <a:pt x="2" y="2"/>
                      <a:pt x="3" y="1"/>
                      <a:pt x="4" y="0"/>
                    </a:cubicBezTo>
                    <a:cubicBezTo>
                      <a:pt x="6" y="2"/>
                      <a:pt x="8" y="3"/>
                      <a:pt x="10" y="5"/>
                    </a:cubicBezTo>
                    <a:cubicBezTo>
                      <a:pt x="13" y="10"/>
                      <a:pt x="11" y="17"/>
                      <a:pt x="5" y="18"/>
                    </a:cubicBezTo>
                    <a:cubicBezTo>
                      <a:pt x="4" y="19"/>
                      <a:pt x="2" y="17"/>
                      <a:pt x="0" y="15"/>
                    </a:cubicBezTo>
                    <a:cubicBezTo>
                      <a:pt x="7" y="11"/>
                      <a:pt x="5" y="7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solidFill>
                    <a:srgbClr val="282F39"/>
                  </a:solidFill>
                </a:endParaRPr>
              </a:p>
            </p:txBody>
          </p:sp>
          <p:sp>
            <p:nvSpPr>
              <p:cNvPr id="17" name="Freeform 7">
                <a:extLst>
                  <a:ext uri="{FF2B5EF4-FFF2-40B4-BE49-F238E27FC236}">
                    <a16:creationId xmlns="" xmlns:a16="http://schemas.microsoft.com/office/drawing/2014/main" id="{F5C40D60-8578-40FF-BE1E-194917DCC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5426" y="2944813"/>
                <a:ext cx="28575" cy="34925"/>
              </a:xfrm>
              <a:custGeom>
                <a:avLst/>
                <a:gdLst>
                  <a:gd name="T0" fmla="*/ 0 w 9"/>
                  <a:gd name="T1" fmla="*/ 10 h 11"/>
                  <a:gd name="T2" fmla="*/ 2 w 9"/>
                  <a:gd name="T3" fmla="*/ 1 h 11"/>
                  <a:gd name="T4" fmla="*/ 8 w 9"/>
                  <a:gd name="T5" fmla="*/ 1 h 11"/>
                  <a:gd name="T6" fmla="*/ 9 w 9"/>
                  <a:gd name="T7" fmla="*/ 3 h 11"/>
                  <a:gd name="T8" fmla="*/ 8 w 9"/>
                  <a:gd name="T9" fmla="*/ 4 h 11"/>
                  <a:gd name="T10" fmla="*/ 2 w 9"/>
                  <a:gd name="T11" fmla="*/ 11 h 11"/>
                  <a:gd name="T12" fmla="*/ 0 w 9"/>
                  <a:gd name="T13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0" y="10"/>
                    </a:moveTo>
                    <a:cubicBezTo>
                      <a:pt x="1" y="7"/>
                      <a:pt x="1" y="4"/>
                      <a:pt x="2" y="1"/>
                    </a:cubicBezTo>
                    <a:cubicBezTo>
                      <a:pt x="2" y="0"/>
                      <a:pt x="6" y="1"/>
                      <a:pt x="8" y="1"/>
                    </a:cubicBezTo>
                    <a:cubicBezTo>
                      <a:pt x="9" y="1"/>
                      <a:pt x="9" y="2"/>
                      <a:pt x="9" y="3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3" y="3"/>
                      <a:pt x="2" y="7"/>
                      <a:pt x="2" y="11"/>
                    </a:cubicBezTo>
                    <a:cubicBezTo>
                      <a:pt x="1" y="11"/>
                      <a:pt x="1" y="10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solidFill>
                    <a:srgbClr val="282F39"/>
                  </a:solidFill>
                </a:endParaRPr>
              </a:p>
            </p:txBody>
          </p:sp>
          <p:sp>
            <p:nvSpPr>
              <p:cNvPr id="18" name="Freeform 8">
                <a:extLst>
                  <a:ext uri="{FF2B5EF4-FFF2-40B4-BE49-F238E27FC236}">
                    <a16:creationId xmlns="" xmlns:a16="http://schemas.microsoft.com/office/drawing/2014/main" id="{C390EA27-1FE2-4756-A3F0-21C98E0E4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7101" y="3649663"/>
                <a:ext cx="622300" cy="611188"/>
              </a:xfrm>
              <a:custGeom>
                <a:avLst/>
                <a:gdLst>
                  <a:gd name="T0" fmla="*/ 145 w 195"/>
                  <a:gd name="T1" fmla="*/ 111 h 192"/>
                  <a:gd name="T2" fmla="*/ 109 w 195"/>
                  <a:gd name="T3" fmla="*/ 179 h 192"/>
                  <a:gd name="T4" fmla="*/ 82 w 195"/>
                  <a:gd name="T5" fmla="*/ 183 h 192"/>
                  <a:gd name="T6" fmla="*/ 7 w 195"/>
                  <a:gd name="T7" fmla="*/ 107 h 192"/>
                  <a:gd name="T8" fmla="*/ 6 w 195"/>
                  <a:gd name="T9" fmla="*/ 84 h 192"/>
                  <a:gd name="T10" fmla="*/ 30 w 195"/>
                  <a:gd name="T11" fmla="*/ 85 h 192"/>
                  <a:gd name="T12" fmla="*/ 87 w 195"/>
                  <a:gd name="T13" fmla="*/ 142 h 192"/>
                  <a:gd name="T14" fmla="*/ 91 w 195"/>
                  <a:gd name="T15" fmla="*/ 146 h 192"/>
                  <a:gd name="T16" fmla="*/ 102 w 195"/>
                  <a:gd name="T17" fmla="*/ 124 h 192"/>
                  <a:gd name="T18" fmla="*/ 148 w 195"/>
                  <a:gd name="T19" fmla="*/ 39 h 192"/>
                  <a:gd name="T20" fmla="*/ 163 w 195"/>
                  <a:gd name="T21" fmla="*/ 11 h 192"/>
                  <a:gd name="T22" fmla="*/ 185 w 195"/>
                  <a:gd name="T23" fmla="*/ 3 h 192"/>
                  <a:gd name="T24" fmla="*/ 191 w 195"/>
                  <a:gd name="T25" fmla="*/ 26 h 192"/>
                  <a:gd name="T26" fmla="*/ 162 w 195"/>
                  <a:gd name="T27" fmla="*/ 79 h 192"/>
                  <a:gd name="T28" fmla="*/ 145 w 195"/>
                  <a:gd name="T29" fmla="*/ 11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5" h="192">
                    <a:moveTo>
                      <a:pt x="145" y="111"/>
                    </a:moveTo>
                    <a:cubicBezTo>
                      <a:pt x="133" y="134"/>
                      <a:pt x="121" y="157"/>
                      <a:pt x="109" y="179"/>
                    </a:cubicBezTo>
                    <a:cubicBezTo>
                      <a:pt x="103" y="190"/>
                      <a:pt x="91" y="192"/>
                      <a:pt x="82" y="183"/>
                    </a:cubicBezTo>
                    <a:cubicBezTo>
                      <a:pt x="57" y="158"/>
                      <a:pt x="32" y="132"/>
                      <a:pt x="7" y="107"/>
                    </a:cubicBezTo>
                    <a:cubicBezTo>
                      <a:pt x="0" y="100"/>
                      <a:pt x="1" y="89"/>
                      <a:pt x="6" y="84"/>
                    </a:cubicBezTo>
                    <a:cubicBezTo>
                      <a:pt x="13" y="77"/>
                      <a:pt x="23" y="78"/>
                      <a:pt x="30" y="85"/>
                    </a:cubicBezTo>
                    <a:cubicBezTo>
                      <a:pt x="49" y="104"/>
                      <a:pt x="68" y="123"/>
                      <a:pt x="87" y="142"/>
                    </a:cubicBezTo>
                    <a:cubicBezTo>
                      <a:pt x="88" y="143"/>
                      <a:pt x="89" y="144"/>
                      <a:pt x="91" y="146"/>
                    </a:cubicBezTo>
                    <a:cubicBezTo>
                      <a:pt x="95" y="138"/>
                      <a:pt x="98" y="131"/>
                      <a:pt x="102" y="124"/>
                    </a:cubicBezTo>
                    <a:cubicBezTo>
                      <a:pt x="117" y="96"/>
                      <a:pt x="132" y="68"/>
                      <a:pt x="148" y="39"/>
                    </a:cubicBezTo>
                    <a:cubicBezTo>
                      <a:pt x="153" y="30"/>
                      <a:pt x="158" y="20"/>
                      <a:pt x="163" y="11"/>
                    </a:cubicBezTo>
                    <a:cubicBezTo>
                      <a:pt x="168" y="1"/>
                      <a:pt x="178" y="0"/>
                      <a:pt x="185" y="3"/>
                    </a:cubicBezTo>
                    <a:cubicBezTo>
                      <a:pt x="193" y="7"/>
                      <a:pt x="195" y="18"/>
                      <a:pt x="191" y="26"/>
                    </a:cubicBezTo>
                    <a:cubicBezTo>
                      <a:pt x="182" y="44"/>
                      <a:pt x="172" y="62"/>
                      <a:pt x="162" y="79"/>
                    </a:cubicBezTo>
                    <a:cubicBezTo>
                      <a:pt x="161" y="82"/>
                      <a:pt x="149" y="105"/>
                      <a:pt x="145" y="11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solidFill>
                    <a:srgbClr val="282F39"/>
                  </a:solidFill>
                </a:endParaRPr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="" xmlns:a16="http://schemas.microsoft.com/office/drawing/2014/main" id="{9AEF8173-5C3F-4A95-AFA5-151718BC36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30812" y="2312988"/>
                <a:ext cx="1733550" cy="2232025"/>
              </a:xfrm>
              <a:custGeom>
                <a:avLst/>
                <a:gdLst>
                  <a:gd name="T0" fmla="*/ 519 w 543"/>
                  <a:gd name="T1" fmla="*/ 420 h 700"/>
                  <a:gd name="T2" fmla="*/ 452 w 543"/>
                  <a:gd name="T3" fmla="*/ 344 h 700"/>
                  <a:gd name="T4" fmla="*/ 451 w 543"/>
                  <a:gd name="T5" fmla="*/ 131 h 700"/>
                  <a:gd name="T6" fmla="*/ 353 w 543"/>
                  <a:gd name="T7" fmla="*/ 120 h 700"/>
                  <a:gd name="T8" fmla="*/ 350 w 543"/>
                  <a:gd name="T9" fmla="*/ 120 h 700"/>
                  <a:gd name="T10" fmla="*/ 347 w 543"/>
                  <a:gd name="T11" fmla="*/ 93 h 700"/>
                  <a:gd name="T12" fmla="*/ 309 w 543"/>
                  <a:gd name="T13" fmla="*/ 76 h 700"/>
                  <a:gd name="T14" fmla="*/ 273 w 543"/>
                  <a:gd name="T15" fmla="*/ 18 h 700"/>
                  <a:gd name="T16" fmla="*/ 261 w 543"/>
                  <a:gd name="T17" fmla="*/ 10 h 700"/>
                  <a:gd name="T18" fmla="*/ 234 w 543"/>
                  <a:gd name="T19" fmla="*/ 2 h 700"/>
                  <a:gd name="T20" fmla="*/ 231 w 543"/>
                  <a:gd name="T21" fmla="*/ 2 h 700"/>
                  <a:gd name="T22" fmla="*/ 150 w 543"/>
                  <a:gd name="T23" fmla="*/ 69 h 700"/>
                  <a:gd name="T24" fmla="*/ 123 w 543"/>
                  <a:gd name="T25" fmla="*/ 75 h 700"/>
                  <a:gd name="T26" fmla="*/ 105 w 543"/>
                  <a:gd name="T27" fmla="*/ 114 h 700"/>
                  <a:gd name="T28" fmla="*/ 18 w 543"/>
                  <a:gd name="T29" fmla="*/ 120 h 700"/>
                  <a:gd name="T30" fmla="*/ 0 w 543"/>
                  <a:gd name="T31" fmla="*/ 371 h 700"/>
                  <a:gd name="T32" fmla="*/ 0 w 543"/>
                  <a:gd name="T33" fmla="*/ 606 h 700"/>
                  <a:gd name="T34" fmla="*/ 0 w 543"/>
                  <a:gd name="T35" fmla="*/ 607 h 700"/>
                  <a:gd name="T36" fmla="*/ 19 w 543"/>
                  <a:gd name="T37" fmla="*/ 621 h 700"/>
                  <a:gd name="T38" fmla="*/ 206 w 543"/>
                  <a:gd name="T39" fmla="*/ 625 h 700"/>
                  <a:gd name="T40" fmla="*/ 321 w 543"/>
                  <a:gd name="T41" fmla="*/ 695 h 700"/>
                  <a:gd name="T42" fmla="*/ 478 w 543"/>
                  <a:gd name="T43" fmla="*/ 651 h 700"/>
                  <a:gd name="T44" fmla="*/ 538 w 543"/>
                  <a:gd name="T45" fmla="*/ 473 h 700"/>
                  <a:gd name="T46" fmla="*/ 215 w 543"/>
                  <a:gd name="T47" fmla="*/ 35 h 700"/>
                  <a:gd name="T48" fmla="*/ 255 w 543"/>
                  <a:gd name="T49" fmla="*/ 45 h 700"/>
                  <a:gd name="T50" fmla="*/ 261 w 543"/>
                  <a:gd name="T51" fmla="*/ 51 h 700"/>
                  <a:gd name="T52" fmla="*/ 271 w 543"/>
                  <a:gd name="T53" fmla="*/ 76 h 700"/>
                  <a:gd name="T54" fmla="*/ 181 w 543"/>
                  <a:gd name="T55" fmla="*/ 75 h 700"/>
                  <a:gd name="T56" fmla="*/ 137 w 543"/>
                  <a:gd name="T57" fmla="*/ 107 h 700"/>
                  <a:gd name="T58" fmla="*/ 309 w 543"/>
                  <a:gd name="T59" fmla="*/ 108 h 700"/>
                  <a:gd name="T60" fmla="*/ 315 w 543"/>
                  <a:gd name="T61" fmla="*/ 160 h 700"/>
                  <a:gd name="T62" fmla="*/ 261 w 543"/>
                  <a:gd name="T63" fmla="*/ 166 h 700"/>
                  <a:gd name="T64" fmla="*/ 136 w 543"/>
                  <a:gd name="T65" fmla="*/ 160 h 700"/>
                  <a:gd name="T66" fmla="*/ 183 w 543"/>
                  <a:gd name="T67" fmla="*/ 588 h 700"/>
                  <a:gd name="T68" fmla="*/ 32 w 543"/>
                  <a:gd name="T69" fmla="*/ 290 h 700"/>
                  <a:gd name="T70" fmla="*/ 38 w 543"/>
                  <a:gd name="T71" fmla="*/ 152 h 700"/>
                  <a:gd name="T72" fmla="*/ 105 w 543"/>
                  <a:gd name="T73" fmla="*/ 158 h 700"/>
                  <a:gd name="T74" fmla="*/ 123 w 543"/>
                  <a:gd name="T75" fmla="*/ 197 h 700"/>
                  <a:gd name="T76" fmla="*/ 329 w 543"/>
                  <a:gd name="T77" fmla="*/ 197 h 700"/>
                  <a:gd name="T78" fmla="*/ 347 w 543"/>
                  <a:gd name="T79" fmla="*/ 158 h 700"/>
                  <a:gd name="T80" fmla="*/ 382 w 543"/>
                  <a:gd name="T81" fmla="*/ 152 h 700"/>
                  <a:gd name="T82" fmla="*/ 420 w 543"/>
                  <a:gd name="T83" fmla="*/ 157 h 700"/>
                  <a:gd name="T84" fmla="*/ 420 w 543"/>
                  <a:gd name="T85" fmla="*/ 327 h 700"/>
                  <a:gd name="T86" fmla="*/ 404 w 543"/>
                  <a:gd name="T87" fmla="*/ 329 h 700"/>
                  <a:gd name="T88" fmla="*/ 276 w 543"/>
                  <a:gd name="T89" fmla="*/ 339 h 700"/>
                  <a:gd name="T90" fmla="*/ 175 w 543"/>
                  <a:gd name="T91" fmla="*/ 452 h 700"/>
                  <a:gd name="T92" fmla="*/ 507 w 543"/>
                  <a:gd name="T93" fmla="*/ 536 h 700"/>
                  <a:gd name="T94" fmla="*/ 391 w 543"/>
                  <a:gd name="T95" fmla="*/ 661 h 700"/>
                  <a:gd name="T96" fmla="*/ 282 w 543"/>
                  <a:gd name="T97" fmla="*/ 648 h 700"/>
                  <a:gd name="T98" fmla="*/ 211 w 543"/>
                  <a:gd name="T99" fmla="*/ 572 h 700"/>
                  <a:gd name="T100" fmla="*/ 278 w 543"/>
                  <a:gd name="T101" fmla="*/ 374 h 700"/>
                  <a:gd name="T102" fmla="*/ 481 w 543"/>
                  <a:gd name="T103" fmla="*/ 421 h 700"/>
                  <a:gd name="T104" fmla="*/ 507 w 543"/>
                  <a:gd name="T105" fmla="*/ 536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43" h="700">
                    <a:moveTo>
                      <a:pt x="538" y="473"/>
                    </a:moveTo>
                    <a:cubicBezTo>
                      <a:pt x="534" y="454"/>
                      <a:pt x="528" y="437"/>
                      <a:pt x="519" y="420"/>
                    </a:cubicBezTo>
                    <a:cubicBezTo>
                      <a:pt x="504" y="393"/>
                      <a:pt x="483" y="370"/>
                      <a:pt x="457" y="353"/>
                    </a:cubicBezTo>
                    <a:cubicBezTo>
                      <a:pt x="453" y="351"/>
                      <a:pt x="452" y="348"/>
                      <a:pt x="452" y="344"/>
                    </a:cubicBezTo>
                    <a:cubicBezTo>
                      <a:pt x="452" y="276"/>
                      <a:pt x="452" y="208"/>
                      <a:pt x="452" y="140"/>
                    </a:cubicBezTo>
                    <a:cubicBezTo>
                      <a:pt x="452" y="137"/>
                      <a:pt x="452" y="134"/>
                      <a:pt x="451" y="131"/>
                    </a:cubicBezTo>
                    <a:cubicBezTo>
                      <a:pt x="448" y="123"/>
                      <a:pt x="442" y="120"/>
                      <a:pt x="434" y="120"/>
                    </a:cubicBezTo>
                    <a:cubicBezTo>
                      <a:pt x="407" y="120"/>
                      <a:pt x="380" y="120"/>
                      <a:pt x="353" y="120"/>
                    </a:cubicBezTo>
                    <a:cubicBezTo>
                      <a:pt x="352" y="120"/>
                      <a:pt x="351" y="120"/>
                      <a:pt x="350" y="120"/>
                    </a:cubicBezTo>
                    <a:cubicBezTo>
                      <a:pt x="350" y="120"/>
                      <a:pt x="350" y="120"/>
                      <a:pt x="350" y="120"/>
                    </a:cubicBezTo>
                    <a:cubicBezTo>
                      <a:pt x="347" y="120"/>
                      <a:pt x="347" y="119"/>
                      <a:pt x="347" y="114"/>
                    </a:cubicBezTo>
                    <a:cubicBezTo>
                      <a:pt x="347" y="107"/>
                      <a:pt x="347" y="100"/>
                      <a:pt x="347" y="93"/>
                    </a:cubicBezTo>
                    <a:cubicBezTo>
                      <a:pt x="347" y="81"/>
                      <a:pt x="341" y="76"/>
                      <a:pt x="329" y="76"/>
                    </a:cubicBezTo>
                    <a:cubicBezTo>
                      <a:pt x="322" y="75"/>
                      <a:pt x="316" y="75"/>
                      <a:pt x="309" y="76"/>
                    </a:cubicBezTo>
                    <a:cubicBezTo>
                      <a:pt x="304" y="76"/>
                      <a:pt x="303" y="74"/>
                      <a:pt x="302" y="69"/>
                    </a:cubicBezTo>
                    <a:cubicBezTo>
                      <a:pt x="300" y="48"/>
                      <a:pt x="290" y="31"/>
                      <a:pt x="273" y="18"/>
                    </a:cubicBezTo>
                    <a:cubicBezTo>
                      <a:pt x="269" y="15"/>
                      <a:pt x="265" y="13"/>
                      <a:pt x="261" y="10"/>
                    </a:cubicBezTo>
                    <a:cubicBezTo>
                      <a:pt x="261" y="10"/>
                      <a:pt x="261" y="10"/>
                      <a:pt x="261" y="10"/>
                    </a:cubicBezTo>
                    <a:cubicBezTo>
                      <a:pt x="259" y="9"/>
                      <a:pt x="257" y="8"/>
                      <a:pt x="255" y="8"/>
                    </a:cubicBezTo>
                    <a:cubicBezTo>
                      <a:pt x="249" y="5"/>
                      <a:pt x="242" y="3"/>
                      <a:pt x="234" y="2"/>
                    </a:cubicBezTo>
                    <a:cubicBezTo>
                      <a:pt x="233" y="2"/>
                      <a:pt x="232" y="2"/>
                      <a:pt x="231" y="2"/>
                    </a:cubicBezTo>
                    <a:cubicBezTo>
                      <a:pt x="231" y="2"/>
                      <a:pt x="231" y="2"/>
                      <a:pt x="231" y="2"/>
                    </a:cubicBezTo>
                    <a:cubicBezTo>
                      <a:pt x="212" y="0"/>
                      <a:pt x="194" y="6"/>
                      <a:pt x="179" y="18"/>
                    </a:cubicBezTo>
                    <a:cubicBezTo>
                      <a:pt x="162" y="31"/>
                      <a:pt x="152" y="48"/>
                      <a:pt x="150" y="69"/>
                    </a:cubicBezTo>
                    <a:cubicBezTo>
                      <a:pt x="149" y="74"/>
                      <a:pt x="148" y="76"/>
                      <a:pt x="143" y="75"/>
                    </a:cubicBezTo>
                    <a:cubicBezTo>
                      <a:pt x="136" y="75"/>
                      <a:pt x="129" y="75"/>
                      <a:pt x="123" y="75"/>
                    </a:cubicBezTo>
                    <a:cubicBezTo>
                      <a:pt x="111" y="75"/>
                      <a:pt x="105" y="81"/>
                      <a:pt x="105" y="93"/>
                    </a:cubicBezTo>
                    <a:cubicBezTo>
                      <a:pt x="105" y="100"/>
                      <a:pt x="105" y="107"/>
                      <a:pt x="105" y="114"/>
                    </a:cubicBezTo>
                    <a:cubicBezTo>
                      <a:pt x="105" y="120"/>
                      <a:pt x="105" y="120"/>
                      <a:pt x="98" y="120"/>
                    </a:cubicBezTo>
                    <a:cubicBezTo>
                      <a:pt x="72" y="120"/>
                      <a:pt x="45" y="121"/>
                      <a:pt x="18" y="120"/>
                    </a:cubicBezTo>
                    <a:cubicBezTo>
                      <a:pt x="7" y="120"/>
                      <a:pt x="0" y="127"/>
                      <a:pt x="0" y="139"/>
                    </a:cubicBezTo>
                    <a:cubicBezTo>
                      <a:pt x="0" y="216"/>
                      <a:pt x="0" y="293"/>
                      <a:pt x="0" y="371"/>
                    </a:cubicBezTo>
                    <a:cubicBezTo>
                      <a:pt x="0" y="448"/>
                      <a:pt x="0" y="526"/>
                      <a:pt x="0" y="603"/>
                    </a:cubicBezTo>
                    <a:cubicBezTo>
                      <a:pt x="0" y="604"/>
                      <a:pt x="0" y="605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1" y="609"/>
                      <a:pt x="1" y="610"/>
                      <a:pt x="1" y="611"/>
                    </a:cubicBezTo>
                    <a:cubicBezTo>
                      <a:pt x="4" y="619"/>
                      <a:pt x="11" y="621"/>
                      <a:pt x="19" y="621"/>
                    </a:cubicBezTo>
                    <a:cubicBezTo>
                      <a:pt x="78" y="621"/>
                      <a:pt x="138" y="621"/>
                      <a:pt x="197" y="621"/>
                    </a:cubicBezTo>
                    <a:cubicBezTo>
                      <a:pt x="201" y="621"/>
                      <a:pt x="203" y="622"/>
                      <a:pt x="206" y="625"/>
                    </a:cubicBezTo>
                    <a:cubicBezTo>
                      <a:pt x="216" y="636"/>
                      <a:pt x="226" y="647"/>
                      <a:pt x="237" y="657"/>
                    </a:cubicBezTo>
                    <a:cubicBezTo>
                      <a:pt x="261" y="677"/>
                      <a:pt x="290" y="689"/>
                      <a:pt x="321" y="695"/>
                    </a:cubicBezTo>
                    <a:cubicBezTo>
                      <a:pt x="350" y="700"/>
                      <a:pt x="378" y="698"/>
                      <a:pt x="406" y="690"/>
                    </a:cubicBezTo>
                    <a:cubicBezTo>
                      <a:pt x="433" y="682"/>
                      <a:pt x="457" y="669"/>
                      <a:pt x="478" y="651"/>
                    </a:cubicBezTo>
                    <a:cubicBezTo>
                      <a:pt x="511" y="621"/>
                      <a:pt x="532" y="584"/>
                      <a:pt x="539" y="540"/>
                    </a:cubicBezTo>
                    <a:cubicBezTo>
                      <a:pt x="543" y="518"/>
                      <a:pt x="542" y="495"/>
                      <a:pt x="538" y="473"/>
                    </a:cubicBezTo>
                    <a:close/>
                    <a:moveTo>
                      <a:pt x="197" y="44"/>
                    </a:moveTo>
                    <a:cubicBezTo>
                      <a:pt x="202" y="40"/>
                      <a:pt x="209" y="36"/>
                      <a:pt x="215" y="35"/>
                    </a:cubicBezTo>
                    <a:cubicBezTo>
                      <a:pt x="215" y="35"/>
                      <a:pt x="215" y="35"/>
                      <a:pt x="215" y="35"/>
                    </a:cubicBezTo>
                    <a:cubicBezTo>
                      <a:pt x="229" y="32"/>
                      <a:pt x="244" y="35"/>
                      <a:pt x="255" y="45"/>
                    </a:cubicBezTo>
                    <a:cubicBezTo>
                      <a:pt x="257" y="46"/>
                      <a:pt x="259" y="48"/>
                      <a:pt x="261" y="50"/>
                    </a:cubicBezTo>
                    <a:cubicBezTo>
                      <a:pt x="261" y="50"/>
                      <a:pt x="261" y="51"/>
                      <a:pt x="261" y="51"/>
                    </a:cubicBezTo>
                    <a:cubicBezTo>
                      <a:pt x="261" y="51"/>
                      <a:pt x="261" y="51"/>
                      <a:pt x="261" y="51"/>
                    </a:cubicBezTo>
                    <a:cubicBezTo>
                      <a:pt x="267" y="57"/>
                      <a:pt x="270" y="65"/>
                      <a:pt x="271" y="76"/>
                    </a:cubicBezTo>
                    <a:cubicBezTo>
                      <a:pt x="268" y="76"/>
                      <a:pt x="212" y="75"/>
                      <a:pt x="188" y="75"/>
                    </a:cubicBezTo>
                    <a:cubicBezTo>
                      <a:pt x="186" y="75"/>
                      <a:pt x="184" y="75"/>
                      <a:pt x="181" y="75"/>
                    </a:cubicBezTo>
                    <a:cubicBezTo>
                      <a:pt x="182" y="62"/>
                      <a:pt x="188" y="52"/>
                      <a:pt x="197" y="44"/>
                    </a:cubicBezTo>
                    <a:close/>
                    <a:moveTo>
                      <a:pt x="137" y="107"/>
                    </a:moveTo>
                    <a:cubicBezTo>
                      <a:pt x="139" y="107"/>
                      <a:pt x="141" y="107"/>
                      <a:pt x="142" y="107"/>
                    </a:cubicBezTo>
                    <a:cubicBezTo>
                      <a:pt x="167" y="107"/>
                      <a:pt x="278" y="108"/>
                      <a:pt x="309" y="108"/>
                    </a:cubicBezTo>
                    <a:cubicBezTo>
                      <a:pt x="311" y="108"/>
                      <a:pt x="313" y="108"/>
                      <a:pt x="315" y="108"/>
                    </a:cubicBezTo>
                    <a:cubicBezTo>
                      <a:pt x="315" y="110"/>
                      <a:pt x="315" y="145"/>
                      <a:pt x="315" y="160"/>
                    </a:cubicBezTo>
                    <a:cubicBezTo>
                      <a:pt x="315" y="165"/>
                      <a:pt x="314" y="166"/>
                      <a:pt x="310" y="166"/>
                    </a:cubicBezTo>
                    <a:cubicBezTo>
                      <a:pt x="293" y="166"/>
                      <a:pt x="261" y="166"/>
                      <a:pt x="261" y="166"/>
                    </a:cubicBezTo>
                    <a:cubicBezTo>
                      <a:pt x="221" y="165"/>
                      <a:pt x="182" y="165"/>
                      <a:pt x="142" y="166"/>
                    </a:cubicBezTo>
                    <a:cubicBezTo>
                      <a:pt x="138" y="166"/>
                      <a:pt x="136" y="165"/>
                      <a:pt x="136" y="160"/>
                    </a:cubicBezTo>
                    <a:cubicBezTo>
                      <a:pt x="137" y="144"/>
                      <a:pt x="137" y="123"/>
                      <a:pt x="137" y="107"/>
                    </a:cubicBezTo>
                    <a:close/>
                    <a:moveTo>
                      <a:pt x="183" y="588"/>
                    </a:moveTo>
                    <a:cubicBezTo>
                      <a:pt x="159" y="589"/>
                      <a:pt x="31" y="587"/>
                      <a:pt x="31" y="587"/>
                    </a:cubicBezTo>
                    <a:cubicBezTo>
                      <a:pt x="31" y="587"/>
                      <a:pt x="32" y="374"/>
                      <a:pt x="32" y="290"/>
                    </a:cubicBezTo>
                    <a:cubicBezTo>
                      <a:pt x="32" y="246"/>
                      <a:pt x="32" y="202"/>
                      <a:pt x="32" y="158"/>
                    </a:cubicBezTo>
                    <a:cubicBezTo>
                      <a:pt x="32" y="154"/>
                      <a:pt x="33" y="152"/>
                      <a:pt x="38" y="152"/>
                    </a:cubicBezTo>
                    <a:cubicBezTo>
                      <a:pt x="58" y="152"/>
                      <a:pt x="79" y="152"/>
                      <a:pt x="99" y="152"/>
                    </a:cubicBezTo>
                    <a:cubicBezTo>
                      <a:pt x="104" y="152"/>
                      <a:pt x="105" y="154"/>
                      <a:pt x="105" y="158"/>
                    </a:cubicBezTo>
                    <a:cubicBezTo>
                      <a:pt x="105" y="165"/>
                      <a:pt x="105" y="173"/>
                      <a:pt x="105" y="180"/>
                    </a:cubicBezTo>
                    <a:cubicBezTo>
                      <a:pt x="105" y="190"/>
                      <a:pt x="113" y="197"/>
                      <a:pt x="123" y="197"/>
                    </a:cubicBezTo>
                    <a:cubicBezTo>
                      <a:pt x="154" y="197"/>
                      <a:pt x="184" y="197"/>
                      <a:pt x="215" y="197"/>
                    </a:cubicBezTo>
                    <a:cubicBezTo>
                      <a:pt x="215" y="197"/>
                      <a:pt x="291" y="197"/>
                      <a:pt x="329" y="197"/>
                    </a:cubicBezTo>
                    <a:cubicBezTo>
                      <a:pt x="339" y="197"/>
                      <a:pt x="347" y="191"/>
                      <a:pt x="347" y="180"/>
                    </a:cubicBezTo>
                    <a:cubicBezTo>
                      <a:pt x="347" y="173"/>
                      <a:pt x="347" y="165"/>
                      <a:pt x="347" y="158"/>
                    </a:cubicBezTo>
                    <a:cubicBezTo>
                      <a:pt x="347" y="154"/>
                      <a:pt x="348" y="152"/>
                      <a:pt x="352" y="152"/>
                    </a:cubicBezTo>
                    <a:cubicBezTo>
                      <a:pt x="362" y="152"/>
                      <a:pt x="382" y="152"/>
                      <a:pt x="382" y="152"/>
                    </a:cubicBezTo>
                    <a:cubicBezTo>
                      <a:pt x="393" y="152"/>
                      <a:pt x="404" y="152"/>
                      <a:pt x="416" y="152"/>
                    </a:cubicBezTo>
                    <a:cubicBezTo>
                      <a:pt x="419" y="152"/>
                      <a:pt x="420" y="153"/>
                      <a:pt x="420" y="157"/>
                    </a:cubicBezTo>
                    <a:cubicBezTo>
                      <a:pt x="420" y="168"/>
                      <a:pt x="420" y="179"/>
                      <a:pt x="420" y="190"/>
                    </a:cubicBezTo>
                    <a:cubicBezTo>
                      <a:pt x="420" y="235"/>
                      <a:pt x="420" y="281"/>
                      <a:pt x="420" y="327"/>
                    </a:cubicBezTo>
                    <a:cubicBezTo>
                      <a:pt x="420" y="329"/>
                      <a:pt x="420" y="331"/>
                      <a:pt x="420" y="334"/>
                    </a:cubicBezTo>
                    <a:cubicBezTo>
                      <a:pt x="414" y="332"/>
                      <a:pt x="409" y="331"/>
                      <a:pt x="404" y="329"/>
                    </a:cubicBezTo>
                    <a:cubicBezTo>
                      <a:pt x="378" y="321"/>
                      <a:pt x="351" y="321"/>
                      <a:pt x="324" y="324"/>
                    </a:cubicBezTo>
                    <a:cubicBezTo>
                      <a:pt x="308" y="327"/>
                      <a:pt x="292" y="332"/>
                      <a:pt x="276" y="339"/>
                    </a:cubicBezTo>
                    <a:cubicBezTo>
                      <a:pt x="275" y="339"/>
                      <a:pt x="261" y="346"/>
                      <a:pt x="261" y="346"/>
                    </a:cubicBezTo>
                    <a:cubicBezTo>
                      <a:pt x="220" y="371"/>
                      <a:pt x="190" y="406"/>
                      <a:pt x="175" y="452"/>
                    </a:cubicBezTo>
                    <a:cubicBezTo>
                      <a:pt x="160" y="498"/>
                      <a:pt x="164" y="544"/>
                      <a:pt x="183" y="588"/>
                    </a:cubicBezTo>
                    <a:close/>
                    <a:moveTo>
                      <a:pt x="507" y="536"/>
                    </a:moveTo>
                    <a:cubicBezTo>
                      <a:pt x="501" y="572"/>
                      <a:pt x="484" y="603"/>
                      <a:pt x="456" y="627"/>
                    </a:cubicBezTo>
                    <a:cubicBezTo>
                      <a:pt x="437" y="644"/>
                      <a:pt x="415" y="655"/>
                      <a:pt x="391" y="661"/>
                    </a:cubicBezTo>
                    <a:cubicBezTo>
                      <a:pt x="376" y="665"/>
                      <a:pt x="361" y="666"/>
                      <a:pt x="346" y="666"/>
                    </a:cubicBezTo>
                    <a:cubicBezTo>
                      <a:pt x="324" y="665"/>
                      <a:pt x="302" y="659"/>
                      <a:pt x="282" y="648"/>
                    </a:cubicBezTo>
                    <a:cubicBezTo>
                      <a:pt x="280" y="647"/>
                      <a:pt x="270" y="641"/>
                      <a:pt x="268" y="640"/>
                    </a:cubicBezTo>
                    <a:cubicBezTo>
                      <a:pt x="242" y="623"/>
                      <a:pt x="224" y="600"/>
                      <a:pt x="211" y="572"/>
                    </a:cubicBezTo>
                    <a:cubicBezTo>
                      <a:pt x="198" y="544"/>
                      <a:pt x="195" y="514"/>
                      <a:pt x="200" y="484"/>
                    </a:cubicBezTo>
                    <a:cubicBezTo>
                      <a:pt x="209" y="435"/>
                      <a:pt x="235" y="398"/>
                      <a:pt x="278" y="374"/>
                    </a:cubicBezTo>
                    <a:cubicBezTo>
                      <a:pt x="304" y="359"/>
                      <a:pt x="331" y="352"/>
                      <a:pt x="360" y="354"/>
                    </a:cubicBezTo>
                    <a:cubicBezTo>
                      <a:pt x="411" y="357"/>
                      <a:pt x="452" y="379"/>
                      <a:pt x="481" y="421"/>
                    </a:cubicBezTo>
                    <a:cubicBezTo>
                      <a:pt x="493" y="437"/>
                      <a:pt x="501" y="455"/>
                      <a:pt x="506" y="475"/>
                    </a:cubicBezTo>
                    <a:cubicBezTo>
                      <a:pt x="510" y="495"/>
                      <a:pt x="511" y="515"/>
                      <a:pt x="507" y="53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solidFill>
                    <a:srgbClr val="282F39"/>
                  </a:solidFill>
                </a:endParaRPr>
              </a:p>
            </p:txBody>
          </p:sp>
        </p:grpSp>
        <p:cxnSp>
          <p:nvCxnSpPr>
            <p:cNvPr id="3" name="Straight Connector 2">
              <a:extLst>
                <a:ext uri="{FF2B5EF4-FFF2-40B4-BE49-F238E27FC236}">
                  <a16:creationId xmlns="" xmlns:a16="http://schemas.microsoft.com/office/drawing/2014/main" id="{055FD339-6624-469D-9E75-56140C89AEE5}"/>
                </a:ext>
              </a:extLst>
            </p:cNvPr>
            <p:cNvCxnSpPr/>
            <p:nvPr/>
          </p:nvCxnSpPr>
          <p:spPr>
            <a:xfrm>
              <a:off x="2489200" y="2743200"/>
              <a:ext cx="185928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8612B0EC-E1FC-452C-8A5D-8A96934ACE96}"/>
                </a:ext>
              </a:extLst>
            </p:cNvPr>
            <p:cNvCxnSpPr/>
            <p:nvPr/>
          </p:nvCxnSpPr>
          <p:spPr>
            <a:xfrm>
              <a:off x="2489200" y="3063240"/>
              <a:ext cx="185928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E1043069-413C-49D4-8B80-40AF0EAE5EE9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383280"/>
              <a:ext cx="8534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397EB301-14C4-4DFE-B42B-473BC0BCD6F9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693160"/>
              <a:ext cx="635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FBC917EB-9D8B-4B59-A3AC-3DB6C8C02DE6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013200"/>
              <a:ext cx="4775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7521A0EA-AC72-4870-82E3-4972FC968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333240"/>
              <a:ext cx="4267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F8334326-78D0-4D4C-A570-C3A654DA6E92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638040"/>
              <a:ext cx="4267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CC228256-7909-4687-AC06-DF201365974E}"/>
              </a:ext>
            </a:extLst>
          </p:cNvPr>
          <p:cNvGrpSpPr/>
          <p:nvPr/>
        </p:nvGrpSpPr>
        <p:grpSpPr>
          <a:xfrm>
            <a:off x="7316422" y="1922335"/>
            <a:ext cx="372266" cy="395797"/>
            <a:chOff x="6493081" y="1742364"/>
            <a:chExt cx="660464" cy="657690"/>
          </a:xfrm>
        </p:grpSpPr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D9CB84BB-85E0-45B1-9A9A-18FFA2F4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="" xmlns:a16="http://schemas.microsoft.com/office/drawing/2014/main" id="{2D5550FD-F773-422B-89AE-F3B73C2D6D9B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="" xmlns:a16="http://schemas.microsoft.com/office/drawing/2014/main" id="{8623F86D-02ED-41FE-B82A-AF77216F43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5080828-2C0C-49AD-BAB5-3A3969C24F8D}"/>
              </a:ext>
            </a:extLst>
          </p:cNvPr>
          <p:cNvSpPr txBox="1"/>
          <p:nvPr/>
        </p:nvSpPr>
        <p:spPr>
          <a:xfrm>
            <a:off x="7050196" y="460396"/>
            <a:ext cx="30908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66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INDICE</a:t>
            </a:r>
            <a:endParaRPr lang="en-GB" sz="66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26A3202A-290F-40F8-B2BF-8600143622AC}"/>
              </a:ext>
            </a:extLst>
          </p:cNvPr>
          <p:cNvSpPr txBox="1"/>
          <p:nvPr/>
        </p:nvSpPr>
        <p:spPr>
          <a:xfrm>
            <a:off x="7797875" y="1859317"/>
            <a:ext cx="328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8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Introduccion</a:t>
            </a:r>
          </a:p>
          <a:p>
            <a:pPr>
              <a:defRPr/>
            </a:pPr>
            <a:endParaRPr lang="en-GB" sz="2000" b="1" dirty="0" smtClean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A7118392-2AE3-4A3D-B015-9CB09900004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44" name="Group 1">
            <a:extLst>
              <a:ext uri="{FF2B5EF4-FFF2-40B4-BE49-F238E27FC236}">
                <a16:creationId xmlns="" xmlns:a16="http://schemas.microsoft.com/office/drawing/2014/main" id="{CC228256-7909-4687-AC06-DF201365974E}"/>
              </a:ext>
            </a:extLst>
          </p:cNvPr>
          <p:cNvGrpSpPr/>
          <p:nvPr/>
        </p:nvGrpSpPr>
        <p:grpSpPr>
          <a:xfrm>
            <a:off x="7316422" y="2630221"/>
            <a:ext cx="372266" cy="395797"/>
            <a:chOff x="6493081" y="1742364"/>
            <a:chExt cx="660464" cy="657690"/>
          </a:xfrm>
        </p:grpSpPr>
        <p:sp>
          <p:nvSpPr>
            <p:cNvPr id="50" name="Oval 20">
              <a:extLst>
                <a:ext uri="{FF2B5EF4-FFF2-40B4-BE49-F238E27FC236}">
                  <a16:creationId xmlns="" xmlns:a16="http://schemas.microsoft.com/office/drawing/2014/main" id="{D9CB84BB-85E0-45B1-9A9A-18FFA2F4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51" name="Rectangle: Rounded Corners 23">
              <a:extLst>
                <a:ext uri="{FF2B5EF4-FFF2-40B4-BE49-F238E27FC236}">
                  <a16:creationId xmlns="" xmlns:a16="http://schemas.microsoft.com/office/drawing/2014/main" id="{2D5550FD-F773-422B-89AE-F3B73C2D6D9B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52" name="Rectangle: Rounded Corners 24">
              <a:extLst>
                <a:ext uri="{FF2B5EF4-FFF2-40B4-BE49-F238E27FC236}">
                  <a16:creationId xmlns="" xmlns:a16="http://schemas.microsoft.com/office/drawing/2014/main" id="{8623F86D-02ED-41FE-B82A-AF77216F43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53" name="TextBox 42">
            <a:extLst>
              <a:ext uri="{FF2B5EF4-FFF2-40B4-BE49-F238E27FC236}">
                <a16:creationId xmlns="" xmlns:a16="http://schemas.microsoft.com/office/drawing/2014/main" id="{26A3202A-290F-40F8-B2BF-8600143622AC}"/>
              </a:ext>
            </a:extLst>
          </p:cNvPr>
          <p:cNvSpPr txBox="1"/>
          <p:nvPr/>
        </p:nvSpPr>
        <p:spPr>
          <a:xfrm>
            <a:off x="7797875" y="2510897"/>
            <a:ext cx="41561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8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Metodos</a:t>
            </a:r>
          </a:p>
          <a:p>
            <a:pPr marL="342900" indent="-342900">
              <a:buFontTx/>
              <a:buChar char="-"/>
              <a:defRPr/>
            </a:pPr>
            <a:r>
              <a:rPr lang="en-GB" sz="28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Insertar</a:t>
            </a:r>
          </a:p>
          <a:p>
            <a:pPr marL="342900" indent="-342900">
              <a:buFontTx/>
              <a:buChar char="-"/>
              <a:defRPr/>
            </a:pPr>
            <a:r>
              <a:rPr lang="en-GB" sz="28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Buscar</a:t>
            </a:r>
          </a:p>
          <a:p>
            <a:pPr>
              <a:defRPr/>
            </a:pPr>
            <a:r>
              <a:rPr lang="en-GB" sz="28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-  Eliminar</a:t>
            </a:r>
            <a:endParaRPr lang="en-GB" sz="2000" b="1" dirty="0" smtClean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54" name="Group 1">
            <a:extLst>
              <a:ext uri="{FF2B5EF4-FFF2-40B4-BE49-F238E27FC236}">
                <a16:creationId xmlns="" xmlns:a16="http://schemas.microsoft.com/office/drawing/2014/main" id="{CC228256-7909-4687-AC06-DF201365974E}"/>
              </a:ext>
            </a:extLst>
          </p:cNvPr>
          <p:cNvGrpSpPr/>
          <p:nvPr/>
        </p:nvGrpSpPr>
        <p:grpSpPr>
          <a:xfrm>
            <a:off x="7316422" y="4680614"/>
            <a:ext cx="372266" cy="395797"/>
            <a:chOff x="6493081" y="1742364"/>
            <a:chExt cx="660464" cy="657690"/>
          </a:xfrm>
        </p:grpSpPr>
        <p:sp>
          <p:nvSpPr>
            <p:cNvPr id="55" name="Oval 20">
              <a:extLst>
                <a:ext uri="{FF2B5EF4-FFF2-40B4-BE49-F238E27FC236}">
                  <a16:creationId xmlns="" xmlns:a16="http://schemas.microsoft.com/office/drawing/2014/main" id="{D9CB84BB-85E0-45B1-9A9A-18FFA2F4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56" name="Rectangle: Rounded Corners 23">
              <a:extLst>
                <a:ext uri="{FF2B5EF4-FFF2-40B4-BE49-F238E27FC236}">
                  <a16:creationId xmlns="" xmlns:a16="http://schemas.microsoft.com/office/drawing/2014/main" id="{2D5550FD-F773-422B-89AE-F3B73C2D6D9B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57" name="Rectangle: Rounded Corners 24">
              <a:extLst>
                <a:ext uri="{FF2B5EF4-FFF2-40B4-BE49-F238E27FC236}">
                  <a16:creationId xmlns="" xmlns:a16="http://schemas.microsoft.com/office/drawing/2014/main" id="{8623F86D-02ED-41FE-B82A-AF77216F43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58" name="TextBox 42">
            <a:extLst>
              <a:ext uri="{FF2B5EF4-FFF2-40B4-BE49-F238E27FC236}">
                <a16:creationId xmlns="" xmlns:a16="http://schemas.microsoft.com/office/drawing/2014/main" id="{26A3202A-290F-40F8-B2BF-8600143622AC}"/>
              </a:ext>
            </a:extLst>
          </p:cNvPr>
          <p:cNvSpPr txBox="1"/>
          <p:nvPr/>
        </p:nvSpPr>
        <p:spPr>
          <a:xfrm>
            <a:off x="7777381" y="4580782"/>
            <a:ext cx="2777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8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Casos de uso</a:t>
            </a:r>
          </a:p>
          <a:p>
            <a:pPr>
              <a:defRPr/>
            </a:pPr>
            <a:endParaRPr lang="en-GB" sz="2000" b="1" dirty="0" smtClean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59" name="Group 1">
            <a:extLst>
              <a:ext uri="{FF2B5EF4-FFF2-40B4-BE49-F238E27FC236}">
                <a16:creationId xmlns="" xmlns:a16="http://schemas.microsoft.com/office/drawing/2014/main" id="{CC228256-7909-4687-AC06-DF201365974E}"/>
              </a:ext>
            </a:extLst>
          </p:cNvPr>
          <p:cNvGrpSpPr/>
          <p:nvPr/>
        </p:nvGrpSpPr>
        <p:grpSpPr>
          <a:xfrm>
            <a:off x="7316422" y="5500222"/>
            <a:ext cx="372266" cy="395797"/>
            <a:chOff x="6493081" y="1742364"/>
            <a:chExt cx="660464" cy="657690"/>
          </a:xfrm>
        </p:grpSpPr>
        <p:sp>
          <p:nvSpPr>
            <p:cNvPr id="60" name="Oval 20">
              <a:extLst>
                <a:ext uri="{FF2B5EF4-FFF2-40B4-BE49-F238E27FC236}">
                  <a16:creationId xmlns="" xmlns:a16="http://schemas.microsoft.com/office/drawing/2014/main" id="{D9CB84BB-85E0-45B1-9A9A-18FFA2F4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61" name="Rectangle: Rounded Corners 23">
              <a:extLst>
                <a:ext uri="{FF2B5EF4-FFF2-40B4-BE49-F238E27FC236}">
                  <a16:creationId xmlns="" xmlns:a16="http://schemas.microsoft.com/office/drawing/2014/main" id="{2D5550FD-F773-422B-89AE-F3B73C2D6D9B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62" name="Rectangle: Rounded Corners 24">
              <a:extLst>
                <a:ext uri="{FF2B5EF4-FFF2-40B4-BE49-F238E27FC236}">
                  <a16:creationId xmlns="" xmlns:a16="http://schemas.microsoft.com/office/drawing/2014/main" id="{8623F86D-02ED-41FE-B82A-AF77216F43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3" name="TextBox 42">
            <a:extLst>
              <a:ext uri="{FF2B5EF4-FFF2-40B4-BE49-F238E27FC236}">
                <a16:creationId xmlns="" xmlns:a16="http://schemas.microsoft.com/office/drawing/2014/main" id="{26A3202A-290F-40F8-B2BF-8600143622AC}"/>
              </a:ext>
            </a:extLst>
          </p:cNvPr>
          <p:cNvSpPr txBox="1"/>
          <p:nvPr/>
        </p:nvSpPr>
        <p:spPr>
          <a:xfrm>
            <a:off x="7820966" y="5462247"/>
            <a:ext cx="2777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8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Demo</a:t>
            </a:r>
          </a:p>
          <a:p>
            <a:pPr>
              <a:defRPr/>
            </a:pPr>
            <a:endParaRPr lang="en-GB" sz="2000" b="1" dirty="0" smtClean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42781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0" y="610322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PE" sz="6000" cap="all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Introducción</a:t>
            </a:r>
            <a:r>
              <a:rPr lang="en-GB" sz="6000" cap="all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endParaRPr lang="en-GB" sz="6000" cap="all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6999709" y="4544920"/>
            <a:ext cx="4765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s-ES" sz="1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El árbol de intervalos es una estructura de datos útil para </a:t>
            </a:r>
            <a:r>
              <a:rPr lang="es-ES" sz="16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una </a:t>
            </a:r>
            <a:r>
              <a:rPr lang="es-ES" sz="1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base de datos de aplicaciones en tiempo real</a:t>
            </a:r>
            <a:r>
              <a:rPr lang="es-ES" sz="16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</a:t>
            </a:r>
            <a:endParaRPr lang="en-GB" sz="16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465718" y="3491515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FFFFFF"/>
                </a:solidFill>
              </a:rPr>
              <a:t>2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493343" y="2380642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6493343" y="4544920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1C885BB7-CD68-4D90-9D43-D52B807CA02C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777" t="2191" r="7223"/>
          <a:stretch/>
        </p:blipFill>
        <p:spPr>
          <a:xfrm>
            <a:off x="401868" y="1781111"/>
            <a:ext cx="5694131" cy="4104321"/>
          </a:xfrm>
          <a:prstGeom prst="rect">
            <a:avLst/>
          </a:prstGeom>
        </p:spPr>
      </p:pic>
      <p:sp>
        <p:nvSpPr>
          <p:cNvPr id="19" name="TextBox 11">
            <a:extLst>
              <a:ext uri="{FF2B5EF4-FFF2-40B4-BE49-F238E27FC236}">
                <a16:creationId xmlns=""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6972084" y="2366355"/>
            <a:ext cx="4765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s-ES" sz="1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La idea es </a:t>
            </a:r>
            <a:r>
              <a:rPr lang="es-ES" sz="16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crear </a:t>
            </a:r>
            <a:r>
              <a:rPr lang="es-ES" sz="1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un árbol de búsqueda binaria (BST) con equilibrio </a:t>
            </a:r>
            <a:r>
              <a:rPr lang="es-ES" sz="16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automático.</a:t>
            </a:r>
            <a:endParaRPr lang="en-GB" sz="16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2" name="TextBox 11">
            <a:extLst>
              <a:ext uri="{FF2B5EF4-FFF2-40B4-BE49-F238E27FC236}">
                <a16:creationId xmlns=""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6972084" y="3494718"/>
            <a:ext cx="4765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s-ES" sz="1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Los árboles de intervalo son </a:t>
            </a:r>
            <a:r>
              <a:rPr lang="es-ES" sz="16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dinámicos. c</a:t>
            </a:r>
            <a:endParaRPr lang="en-GB" sz="16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68280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CC228256-7909-4687-AC06-DF201365974E}"/>
              </a:ext>
            </a:extLst>
          </p:cNvPr>
          <p:cNvGrpSpPr/>
          <p:nvPr/>
        </p:nvGrpSpPr>
        <p:grpSpPr>
          <a:xfrm>
            <a:off x="6096608" y="2176948"/>
            <a:ext cx="660464" cy="657690"/>
            <a:chOff x="6493081" y="1742364"/>
            <a:chExt cx="660464" cy="657690"/>
          </a:xfrm>
        </p:grpSpPr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D9CB84BB-85E0-45B1-9A9A-18FFA2F4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="" xmlns:a16="http://schemas.microsoft.com/office/drawing/2014/main" id="{2D5550FD-F773-422B-89AE-F3B73C2D6D9B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="" xmlns:a16="http://schemas.microsoft.com/office/drawing/2014/main" id="{8623F86D-02ED-41FE-B82A-AF77216F43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4FAA62A-B5B9-49CF-B2F5-E9C5369268D9}"/>
              </a:ext>
            </a:extLst>
          </p:cNvPr>
          <p:cNvSpPr txBox="1"/>
          <p:nvPr/>
        </p:nvSpPr>
        <p:spPr>
          <a:xfrm>
            <a:off x="7088901" y="2551543"/>
            <a:ext cx="31005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- Con un punto</a:t>
            </a:r>
          </a:p>
          <a:p>
            <a:pPr algn="just">
              <a:defRPr/>
            </a:pPr>
            <a:r>
              <a:rPr lang="en-US" sz="1300" dirty="0" smtClean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- Con un intervalo </a:t>
            </a:r>
            <a:endParaRPr lang="en-GB" sz="13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BBEF0DB3-6780-4955-A9AC-6120553D0EBB}"/>
              </a:ext>
            </a:extLst>
          </p:cNvPr>
          <p:cNvGrpSpPr/>
          <p:nvPr/>
        </p:nvGrpSpPr>
        <p:grpSpPr>
          <a:xfrm>
            <a:off x="6096608" y="3476598"/>
            <a:ext cx="660464" cy="657690"/>
            <a:chOff x="6493081" y="1742364"/>
            <a:chExt cx="660464" cy="657690"/>
          </a:xfrm>
        </p:grpSpPr>
        <p:sp>
          <p:nvSpPr>
            <p:cNvPr id="33" name="Oval 32">
              <a:extLst>
                <a:ext uri="{FF2B5EF4-FFF2-40B4-BE49-F238E27FC236}">
                  <a16:creationId xmlns="" xmlns:a16="http://schemas.microsoft.com/office/drawing/2014/main" id="{A639C86F-9695-43F9-8BD0-4B4285115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="" xmlns:a16="http://schemas.microsoft.com/office/drawing/2014/main" id="{FE094DD3-28C7-482C-9462-3CE4CA9B21E7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F4769D5-0590-45A9-AA94-4ABE3AF85D9C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8AB3D930-A7D4-4663-A05F-C9537F60E040}"/>
              </a:ext>
            </a:extLst>
          </p:cNvPr>
          <p:cNvGrpSpPr/>
          <p:nvPr/>
        </p:nvGrpSpPr>
        <p:grpSpPr>
          <a:xfrm>
            <a:off x="6096608" y="4888012"/>
            <a:ext cx="660464" cy="657690"/>
            <a:chOff x="6493081" y="1742364"/>
            <a:chExt cx="660464" cy="657690"/>
          </a:xfrm>
        </p:grpSpPr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381A3CC3-9084-4055-83FC-96BF2EA2F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="" xmlns:a16="http://schemas.microsoft.com/office/drawing/2014/main" id="{25F0C388-90EA-40B3-9ABD-D116082A68AF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="" xmlns:a16="http://schemas.microsoft.com/office/drawing/2014/main" id="{4D574F9C-332C-40AC-9D37-30731DDBFFEC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5080828-2C0C-49AD-BAB5-3A3969C24F8D}"/>
              </a:ext>
            </a:extLst>
          </p:cNvPr>
          <p:cNvSpPr txBox="1"/>
          <p:nvPr/>
        </p:nvSpPr>
        <p:spPr>
          <a:xfrm>
            <a:off x="881284" y="494004"/>
            <a:ext cx="9786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5400" b="1" dirty="0" smtClean="0">
                <a:solidFill>
                  <a:srgbClr val="FFFFFF"/>
                </a:solidFill>
                <a:latin typeface="Nirmala UI" panose="020B0502040204020203" pitchFamily="34" charset="0"/>
                <a:ea typeface="Noto Sans" panose="020B0502040504020204" pitchFamily="34"/>
                <a:cs typeface="Nirmala UI" panose="020B0502040204020203" pitchFamily="34" charset="0"/>
              </a:rPr>
              <a:t>METODOS – INTERVAL TREE</a:t>
            </a:r>
            <a:endParaRPr lang="en-GB" sz="5400" b="1" dirty="0">
              <a:solidFill>
                <a:srgbClr val="FFFFFF"/>
              </a:solidFill>
              <a:latin typeface="Nirmala UI" panose="020B0502040204020203" pitchFamily="34" charset="0"/>
              <a:ea typeface="Noto Sans" panose="020B0502040504020204" pitchFamily="34"/>
              <a:cs typeface="Nirmala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26A3202A-290F-40F8-B2BF-8600143622AC}"/>
              </a:ext>
            </a:extLst>
          </p:cNvPr>
          <p:cNvSpPr txBox="1"/>
          <p:nvPr/>
        </p:nvSpPr>
        <p:spPr>
          <a:xfrm>
            <a:off x="7088901" y="2083416"/>
            <a:ext cx="2777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3200" b="1" cap="all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Insertar</a:t>
            </a:r>
            <a:endParaRPr lang="es-PE" sz="3200" b="1" cap="all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21469279-16FD-4A80-99DF-6C485353C880}"/>
              </a:ext>
            </a:extLst>
          </p:cNvPr>
          <p:cNvSpPr txBox="1"/>
          <p:nvPr/>
        </p:nvSpPr>
        <p:spPr>
          <a:xfrm>
            <a:off x="7088901" y="3888066"/>
            <a:ext cx="31005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</a:rPr>
              <a:t>Lorem Ipsum is simply dummy text of the printing and typesetting industry. </a:t>
            </a:r>
            <a:endParaRPr lang="en-GB" sz="13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7E72EB65-9A2A-42FC-AA18-CF1D2DEFF4C6}"/>
              </a:ext>
            </a:extLst>
          </p:cNvPr>
          <p:cNvSpPr txBox="1"/>
          <p:nvPr/>
        </p:nvSpPr>
        <p:spPr>
          <a:xfrm>
            <a:off x="7077578" y="3404302"/>
            <a:ext cx="2777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ES" sz="3200" b="1" cap="all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Buscar</a:t>
            </a:r>
            <a:endParaRPr lang="en-GB" sz="3200" b="1" cap="all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307854E-7A9D-4676-B80A-0FE9D0109C4E}"/>
              </a:ext>
            </a:extLst>
          </p:cNvPr>
          <p:cNvSpPr txBox="1"/>
          <p:nvPr/>
        </p:nvSpPr>
        <p:spPr>
          <a:xfrm>
            <a:off x="7097167" y="5299480"/>
            <a:ext cx="31005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</a:rPr>
              <a:t>Lorem Ipsum is simply dummy text of the printing and typesetting industry. </a:t>
            </a:r>
            <a:endParaRPr lang="en-GB" sz="13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5F7063C-F4D4-4AA3-AB81-0A82327D4988}"/>
              </a:ext>
            </a:extLst>
          </p:cNvPr>
          <p:cNvSpPr txBox="1"/>
          <p:nvPr/>
        </p:nvSpPr>
        <p:spPr>
          <a:xfrm>
            <a:off x="7088901" y="4810355"/>
            <a:ext cx="2777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PE" sz="3200" b="1" cap="all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Eliminar</a:t>
            </a:r>
            <a:endParaRPr lang="en-GB" sz="3200" b="1" cap="all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A7118392-2AE3-4A3D-B015-9CB09900004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044" y="1866913"/>
            <a:ext cx="4146583" cy="391592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0177" y="2350204"/>
            <a:ext cx="5056336" cy="272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0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="" xmlns:a16="http://schemas.microsoft.com/office/drawing/2014/main" id="{5DDABBE8-7360-452B-B856-38FEBE0D7B6C}"/>
              </a:ext>
            </a:extLst>
          </p:cNvPr>
          <p:cNvSpPr/>
          <p:nvPr/>
        </p:nvSpPr>
        <p:spPr>
          <a:xfrm flipV="1">
            <a:off x="2122660" y="6429785"/>
            <a:ext cx="2739830" cy="300753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1751087" y="5065514"/>
            <a:ext cx="3482976" cy="1245495"/>
          </a:xfrm>
          <a:custGeom>
            <a:avLst/>
            <a:gdLst>
              <a:gd name="T0" fmla="*/ 451 w 629"/>
              <a:gd name="T1" fmla="*/ 74 h 225"/>
              <a:gd name="T2" fmla="*/ 466 w 629"/>
              <a:gd name="T3" fmla="*/ 74 h 225"/>
              <a:gd name="T4" fmla="*/ 503 w 629"/>
              <a:gd name="T5" fmla="*/ 64 h 225"/>
              <a:gd name="T6" fmla="*/ 583 w 629"/>
              <a:gd name="T7" fmla="*/ 15 h 225"/>
              <a:gd name="T8" fmla="*/ 600 w 629"/>
              <a:gd name="T9" fmla="*/ 4 h 225"/>
              <a:gd name="T10" fmla="*/ 621 w 629"/>
              <a:gd name="T11" fmla="*/ 9 h 225"/>
              <a:gd name="T12" fmla="*/ 627 w 629"/>
              <a:gd name="T13" fmla="*/ 19 h 225"/>
              <a:gd name="T14" fmla="*/ 626 w 629"/>
              <a:gd name="T15" fmla="*/ 26 h 225"/>
              <a:gd name="T16" fmla="*/ 588 w 629"/>
              <a:gd name="T17" fmla="*/ 67 h 225"/>
              <a:gd name="T18" fmla="*/ 547 w 629"/>
              <a:gd name="T19" fmla="*/ 105 h 225"/>
              <a:gd name="T20" fmla="*/ 516 w 629"/>
              <a:gd name="T21" fmla="*/ 135 h 225"/>
              <a:gd name="T22" fmla="*/ 497 w 629"/>
              <a:gd name="T23" fmla="*/ 148 h 225"/>
              <a:gd name="T24" fmla="*/ 447 w 629"/>
              <a:gd name="T25" fmla="*/ 179 h 225"/>
              <a:gd name="T26" fmla="*/ 393 w 629"/>
              <a:gd name="T27" fmla="*/ 219 h 225"/>
              <a:gd name="T28" fmla="*/ 371 w 629"/>
              <a:gd name="T29" fmla="*/ 223 h 225"/>
              <a:gd name="T30" fmla="*/ 329 w 629"/>
              <a:gd name="T31" fmla="*/ 212 h 225"/>
              <a:gd name="T32" fmla="*/ 285 w 629"/>
              <a:gd name="T33" fmla="*/ 201 h 225"/>
              <a:gd name="T34" fmla="*/ 225 w 629"/>
              <a:gd name="T35" fmla="*/ 189 h 225"/>
              <a:gd name="T36" fmla="*/ 186 w 629"/>
              <a:gd name="T37" fmla="*/ 181 h 225"/>
              <a:gd name="T38" fmla="*/ 169 w 629"/>
              <a:gd name="T39" fmla="*/ 180 h 225"/>
              <a:gd name="T40" fmla="*/ 121 w 629"/>
              <a:gd name="T41" fmla="*/ 170 h 225"/>
              <a:gd name="T42" fmla="*/ 66 w 629"/>
              <a:gd name="T43" fmla="*/ 157 h 225"/>
              <a:gd name="T44" fmla="*/ 23 w 629"/>
              <a:gd name="T45" fmla="*/ 149 h 225"/>
              <a:gd name="T46" fmla="*/ 9 w 629"/>
              <a:gd name="T47" fmla="*/ 145 h 225"/>
              <a:gd name="T48" fmla="*/ 4 w 629"/>
              <a:gd name="T49" fmla="*/ 140 h 225"/>
              <a:gd name="T50" fmla="*/ 3 w 629"/>
              <a:gd name="T51" fmla="*/ 94 h 225"/>
              <a:gd name="T52" fmla="*/ 21 w 629"/>
              <a:gd name="T53" fmla="*/ 29 h 225"/>
              <a:gd name="T54" fmla="*/ 39 w 629"/>
              <a:gd name="T55" fmla="*/ 4 h 225"/>
              <a:gd name="T56" fmla="*/ 45 w 629"/>
              <a:gd name="T57" fmla="*/ 2 h 225"/>
              <a:gd name="T58" fmla="*/ 106 w 629"/>
              <a:gd name="T59" fmla="*/ 21 h 225"/>
              <a:gd name="T60" fmla="*/ 125 w 629"/>
              <a:gd name="T61" fmla="*/ 27 h 225"/>
              <a:gd name="T62" fmla="*/ 135 w 629"/>
              <a:gd name="T63" fmla="*/ 27 h 225"/>
              <a:gd name="T64" fmla="*/ 175 w 629"/>
              <a:gd name="T65" fmla="*/ 17 h 225"/>
              <a:gd name="T66" fmla="*/ 231 w 629"/>
              <a:gd name="T67" fmla="*/ 11 h 225"/>
              <a:gd name="T68" fmla="*/ 274 w 629"/>
              <a:gd name="T69" fmla="*/ 24 h 225"/>
              <a:gd name="T70" fmla="*/ 329 w 629"/>
              <a:gd name="T71" fmla="*/ 52 h 225"/>
              <a:gd name="T72" fmla="*/ 356 w 629"/>
              <a:gd name="T73" fmla="*/ 57 h 225"/>
              <a:gd name="T74" fmla="*/ 417 w 629"/>
              <a:gd name="T75" fmla="*/ 71 h 225"/>
              <a:gd name="T76" fmla="*/ 433 w 629"/>
              <a:gd name="T77" fmla="*/ 87 h 225"/>
              <a:gd name="T78" fmla="*/ 422 w 629"/>
              <a:gd name="T79" fmla="*/ 112 h 225"/>
              <a:gd name="T80" fmla="*/ 386 w 629"/>
              <a:gd name="T81" fmla="*/ 113 h 225"/>
              <a:gd name="T82" fmla="*/ 309 w 629"/>
              <a:gd name="T83" fmla="*/ 113 h 225"/>
              <a:gd name="T84" fmla="*/ 279 w 629"/>
              <a:gd name="T85" fmla="*/ 120 h 225"/>
              <a:gd name="T86" fmla="*/ 272 w 629"/>
              <a:gd name="T87" fmla="*/ 134 h 225"/>
              <a:gd name="T88" fmla="*/ 285 w 629"/>
              <a:gd name="T89" fmla="*/ 141 h 225"/>
              <a:gd name="T90" fmla="*/ 296 w 629"/>
              <a:gd name="T91" fmla="*/ 137 h 225"/>
              <a:gd name="T92" fmla="*/ 366 w 629"/>
              <a:gd name="T93" fmla="*/ 134 h 225"/>
              <a:gd name="T94" fmla="*/ 409 w 629"/>
              <a:gd name="T95" fmla="*/ 136 h 225"/>
              <a:gd name="T96" fmla="*/ 437 w 629"/>
              <a:gd name="T97" fmla="*/ 130 h 225"/>
              <a:gd name="T98" fmla="*/ 453 w 629"/>
              <a:gd name="T99" fmla="*/ 77 h 225"/>
              <a:gd name="T100" fmla="*/ 451 w 629"/>
              <a:gd name="T101" fmla="*/ 7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29" h="225">
                <a:moveTo>
                  <a:pt x="451" y="74"/>
                </a:moveTo>
                <a:cubicBezTo>
                  <a:pt x="457" y="74"/>
                  <a:pt x="462" y="74"/>
                  <a:pt x="466" y="74"/>
                </a:cubicBezTo>
                <a:cubicBezTo>
                  <a:pt x="480" y="73"/>
                  <a:pt x="491" y="68"/>
                  <a:pt x="503" y="64"/>
                </a:cubicBezTo>
                <a:cubicBezTo>
                  <a:pt x="533" y="52"/>
                  <a:pt x="557" y="33"/>
                  <a:pt x="583" y="15"/>
                </a:cubicBezTo>
                <a:cubicBezTo>
                  <a:pt x="589" y="11"/>
                  <a:pt x="594" y="7"/>
                  <a:pt x="600" y="4"/>
                </a:cubicBezTo>
                <a:cubicBezTo>
                  <a:pt x="608" y="0"/>
                  <a:pt x="615" y="2"/>
                  <a:pt x="621" y="9"/>
                </a:cubicBezTo>
                <a:cubicBezTo>
                  <a:pt x="623" y="12"/>
                  <a:pt x="625" y="16"/>
                  <a:pt x="627" y="19"/>
                </a:cubicBezTo>
                <a:cubicBezTo>
                  <a:pt x="629" y="22"/>
                  <a:pt x="628" y="24"/>
                  <a:pt x="626" y="26"/>
                </a:cubicBezTo>
                <a:cubicBezTo>
                  <a:pt x="613" y="40"/>
                  <a:pt x="601" y="54"/>
                  <a:pt x="588" y="67"/>
                </a:cubicBezTo>
                <a:cubicBezTo>
                  <a:pt x="575" y="80"/>
                  <a:pt x="560" y="92"/>
                  <a:pt x="547" y="105"/>
                </a:cubicBezTo>
                <a:cubicBezTo>
                  <a:pt x="536" y="115"/>
                  <a:pt x="527" y="126"/>
                  <a:pt x="516" y="135"/>
                </a:cubicBezTo>
                <a:cubicBezTo>
                  <a:pt x="511" y="140"/>
                  <a:pt x="503" y="144"/>
                  <a:pt x="497" y="148"/>
                </a:cubicBezTo>
                <a:cubicBezTo>
                  <a:pt x="480" y="158"/>
                  <a:pt x="464" y="169"/>
                  <a:pt x="447" y="179"/>
                </a:cubicBezTo>
                <a:cubicBezTo>
                  <a:pt x="427" y="190"/>
                  <a:pt x="411" y="205"/>
                  <a:pt x="393" y="219"/>
                </a:cubicBezTo>
                <a:cubicBezTo>
                  <a:pt x="386" y="225"/>
                  <a:pt x="379" y="225"/>
                  <a:pt x="371" y="223"/>
                </a:cubicBezTo>
                <a:cubicBezTo>
                  <a:pt x="357" y="219"/>
                  <a:pt x="343" y="216"/>
                  <a:pt x="329" y="212"/>
                </a:cubicBezTo>
                <a:cubicBezTo>
                  <a:pt x="314" y="208"/>
                  <a:pt x="300" y="205"/>
                  <a:pt x="285" y="201"/>
                </a:cubicBezTo>
                <a:cubicBezTo>
                  <a:pt x="265" y="197"/>
                  <a:pt x="245" y="193"/>
                  <a:pt x="225" y="189"/>
                </a:cubicBezTo>
                <a:cubicBezTo>
                  <a:pt x="212" y="186"/>
                  <a:pt x="199" y="183"/>
                  <a:pt x="186" y="181"/>
                </a:cubicBezTo>
                <a:cubicBezTo>
                  <a:pt x="180" y="180"/>
                  <a:pt x="174" y="180"/>
                  <a:pt x="169" y="180"/>
                </a:cubicBezTo>
                <a:cubicBezTo>
                  <a:pt x="152" y="180"/>
                  <a:pt x="137" y="175"/>
                  <a:pt x="121" y="170"/>
                </a:cubicBezTo>
                <a:cubicBezTo>
                  <a:pt x="103" y="165"/>
                  <a:pt x="85" y="161"/>
                  <a:pt x="66" y="157"/>
                </a:cubicBezTo>
                <a:cubicBezTo>
                  <a:pt x="52" y="154"/>
                  <a:pt x="38" y="152"/>
                  <a:pt x="23" y="149"/>
                </a:cubicBezTo>
                <a:cubicBezTo>
                  <a:pt x="18" y="148"/>
                  <a:pt x="13" y="147"/>
                  <a:pt x="9" y="145"/>
                </a:cubicBezTo>
                <a:cubicBezTo>
                  <a:pt x="7" y="144"/>
                  <a:pt x="5" y="142"/>
                  <a:pt x="4" y="140"/>
                </a:cubicBezTo>
                <a:cubicBezTo>
                  <a:pt x="0" y="125"/>
                  <a:pt x="1" y="109"/>
                  <a:pt x="3" y="94"/>
                </a:cubicBezTo>
                <a:cubicBezTo>
                  <a:pt x="6" y="72"/>
                  <a:pt x="12" y="50"/>
                  <a:pt x="21" y="29"/>
                </a:cubicBezTo>
                <a:cubicBezTo>
                  <a:pt x="26" y="20"/>
                  <a:pt x="30" y="10"/>
                  <a:pt x="39" y="4"/>
                </a:cubicBezTo>
                <a:cubicBezTo>
                  <a:pt x="40" y="3"/>
                  <a:pt x="43" y="2"/>
                  <a:pt x="45" y="2"/>
                </a:cubicBezTo>
                <a:cubicBezTo>
                  <a:pt x="66" y="8"/>
                  <a:pt x="86" y="15"/>
                  <a:pt x="106" y="21"/>
                </a:cubicBezTo>
                <a:cubicBezTo>
                  <a:pt x="113" y="23"/>
                  <a:pt x="119" y="25"/>
                  <a:pt x="125" y="27"/>
                </a:cubicBezTo>
                <a:cubicBezTo>
                  <a:pt x="129" y="28"/>
                  <a:pt x="132" y="28"/>
                  <a:pt x="135" y="27"/>
                </a:cubicBezTo>
                <a:cubicBezTo>
                  <a:pt x="149" y="24"/>
                  <a:pt x="162" y="20"/>
                  <a:pt x="175" y="17"/>
                </a:cubicBezTo>
                <a:cubicBezTo>
                  <a:pt x="193" y="13"/>
                  <a:pt x="212" y="9"/>
                  <a:pt x="231" y="11"/>
                </a:cubicBezTo>
                <a:cubicBezTo>
                  <a:pt x="246" y="13"/>
                  <a:pt x="261" y="17"/>
                  <a:pt x="274" y="24"/>
                </a:cubicBezTo>
                <a:cubicBezTo>
                  <a:pt x="293" y="33"/>
                  <a:pt x="311" y="42"/>
                  <a:pt x="329" y="52"/>
                </a:cubicBezTo>
                <a:cubicBezTo>
                  <a:pt x="337" y="56"/>
                  <a:pt x="347" y="56"/>
                  <a:pt x="356" y="57"/>
                </a:cubicBezTo>
                <a:cubicBezTo>
                  <a:pt x="377" y="60"/>
                  <a:pt x="398" y="62"/>
                  <a:pt x="417" y="71"/>
                </a:cubicBezTo>
                <a:cubicBezTo>
                  <a:pt x="425" y="74"/>
                  <a:pt x="428" y="81"/>
                  <a:pt x="433" y="87"/>
                </a:cubicBezTo>
                <a:cubicBezTo>
                  <a:pt x="440" y="96"/>
                  <a:pt x="435" y="111"/>
                  <a:pt x="422" y="112"/>
                </a:cubicBezTo>
                <a:cubicBezTo>
                  <a:pt x="410" y="113"/>
                  <a:pt x="398" y="114"/>
                  <a:pt x="386" y="113"/>
                </a:cubicBezTo>
                <a:cubicBezTo>
                  <a:pt x="360" y="111"/>
                  <a:pt x="334" y="109"/>
                  <a:pt x="309" y="113"/>
                </a:cubicBezTo>
                <a:cubicBezTo>
                  <a:pt x="299" y="114"/>
                  <a:pt x="289" y="117"/>
                  <a:pt x="279" y="120"/>
                </a:cubicBezTo>
                <a:cubicBezTo>
                  <a:pt x="273" y="122"/>
                  <a:pt x="270" y="128"/>
                  <a:pt x="272" y="134"/>
                </a:cubicBezTo>
                <a:cubicBezTo>
                  <a:pt x="274" y="139"/>
                  <a:pt x="279" y="142"/>
                  <a:pt x="285" y="141"/>
                </a:cubicBezTo>
                <a:cubicBezTo>
                  <a:pt x="289" y="140"/>
                  <a:pt x="292" y="138"/>
                  <a:pt x="296" y="137"/>
                </a:cubicBezTo>
                <a:cubicBezTo>
                  <a:pt x="319" y="131"/>
                  <a:pt x="343" y="132"/>
                  <a:pt x="366" y="134"/>
                </a:cubicBezTo>
                <a:cubicBezTo>
                  <a:pt x="381" y="135"/>
                  <a:pt x="395" y="136"/>
                  <a:pt x="409" y="136"/>
                </a:cubicBezTo>
                <a:cubicBezTo>
                  <a:pt x="418" y="136"/>
                  <a:pt x="428" y="134"/>
                  <a:pt x="437" y="130"/>
                </a:cubicBezTo>
                <a:cubicBezTo>
                  <a:pt x="454" y="122"/>
                  <a:pt x="465" y="96"/>
                  <a:pt x="453" y="77"/>
                </a:cubicBezTo>
                <a:cubicBezTo>
                  <a:pt x="452" y="76"/>
                  <a:pt x="452" y="76"/>
                  <a:pt x="451" y="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282F39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6282513" y="1116404"/>
            <a:ext cx="54979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6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INSERTAR</a:t>
            </a:r>
            <a:endParaRPr lang="en-GB" sz="60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="" xmlns:a16="http://schemas.microsoft.com/office/drawing/2014/main" id="{B327ECD0-E1B0-4737-8A11-DA4355BE380C}"/>
              </a:ext>
            </a:extLst>
          </p:cNvPr>
          <p:cNvSpPr/>
          <p:nvPr/>
        </p:nvSpPr>
        <p:spPr>
          <a:xfrm>
            <a:off x="7299616" y="2298326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3E9AA7E-9A40-4378-BA1F-D2DC2684ED35}"/>
              </a:ext>
            </a:extLst>
          </p:cNvPr>
          <p:cNvSpPr txBox="1"/>
          <p:nvPr/>
        </p:nvSpPr>
        <p:spPr>
          <a:xfrm>
            <a:off x="823560" y="1072500"/>
            <a:ext cx="1639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4000" b="1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low</a:t>
            </a:r>
            <a:endParaRPr lang="en-GB" sz="40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="" xmlns:a16="http://schemas.microsoft.com/office/drawing/2014/main" id="{A445E318-5EBB-456A-AB1D-82C950818623}"/>
              </a:ext>
            </a:extLst>
          </p:cNvPr>
          <p:cNvSpPr/>
          <p:nvPr/>
        </p:nvSpPr>
        <p:spPr>
          <a:xfrm>
            <a:off x="7299616" y="4384218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F4AF6505-A775-4864-B23C-39B7D60FE049}"/>
              </a:ext>
            </a:extLst>
          </p:cNvPr>
          <p:cNvSpPr txBox="1"/>
          <p:nvPr/>
        </p:nvSpPr>
        <p:spPr>
          <a:xfrm>
            <a:off x="7844939" y="2030843"/>
            <a:ext cx="38929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es-ES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defRPr/>
            </a:pPr>
            <a:r>
              <a:rPr lang="es-E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Cada nodo de Interval Tree </a:t>
            </a:r>
            <a:r>
              <a:rPr lang="es-ES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almacena la </a:t>
            </a:r>
            <a:r>
              <a:rPr lang="es-E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siguiente </a:t>
            </a:r>
            <a:r>
              <a:rPr lang="es-ES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información: </a:t>
            </a:r>
          </a:p>
          <a:p>
            <a:pPr marL="342900" indent="-342900">
              <a:buAutoNum type="arabicParenR"/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[low,high]</a:t>
            </a:r>
          </a:p>
          <a:p>
            <a:pPr marL="342900" indent="-342900">
              <a:buAutoNum type="arabicParenR"/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</a:t>
            </a: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ax -&gt; </a:t>
            </a:r>
            <a:r>
              <a:rPr lang="es-ES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valor </a:t>
            </a:r>
            <a:r>
              <a:rPr lang="es-E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máximo alto en </a:t>
            </a:r>
            <a:r>
              <a:rPr lang="es-ES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  subárbol </a:t>
            </a:r>
            <a:r>
              <a:rPr lang="es-E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arraigado con este nodo.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B3187278-174E-40F9-9099-8E759C168EB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792" y="1354400"/>
            <a:ext cx="4488139" cy="3759736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1734482" y="1212093"/>
            <a:ext cx="3688009" cy="3633790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348515">
            <a:off x="1549552" y="1307128"/>
            <a:ext cx="1198577" cy="917739"/>
          </a:xfrm>
          <a:prstGeom prst="rect">
            <a:avLst/>
          </a:prstGeom>
        </p:spPr>
      </p:pic>
      <p:sp>
        <p:nvSpPr>
          <p:cNvPr id="34" name="TextBox 66">
            <a:extLst>
              <a:ext uri="{FF2B5EF4-FFF2-40B4-BE49-F238E27FC236}">
                <a16:creationId xmlns="" xmlns:a16="http://schemas.microsoft.com/office/drawing/2014/main" id="{43E9AA7E-9A40-4378-BA1F-D2DC2684ED35}"/>
              </a:ext>
            </a:extLst>
          </p:cNvPr>
          <p:cNvSpPr txBox="1"/>
          <p:nvPr/>
        </p:nvSpPr>
        <p:spPr>
          <a:xfrm>
            <a:off x="5361847" y="1780386"/>
            <a:ext cx="163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3200" b="1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high</a:t>
            </a:r>
            <a:endParaRPr lang="en-GB" sz="32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9" name="Imagen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438769">
            <a:off x="4275850" y="3804162"/>
            <a:ext cx="1781818" cy="1364321"/>
          </a:xfrm>
          <a:prstGeom prst="rect">
            <a:avLst/>
          </a:prstGeom>
        </p:spPr>
      </p:pic>
      <p:sp>
        <p:nvSpPr>
          <p:cNvPr id="44" name="TextBox 66">
            <a:extLst>
              <a:ext uri="{FF2B5EF4-FFF2-40B4-BE49-F238E27FC236}">
                <a16:creationId xmlns="" xmlns:a16="http://schemas.microsoft.com/office/drawing/2014/main" id="{43E9AA7E-9A40-4378-BA1F-D2DC2684ED35}"/>
              </a:ext>
            </a:extLst>
          </p:cNvPr>
          <p:cNvSpPr txBox="1"/>
          <p:nvPr/>
        </p:nvSpPr>
        <p:spPr>
          <a:xfrm>
            <a:off x="5777064" y="4580834"/>
            <a:ext cx="163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3200" b="1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max</a:t>
            </a:r>
            <a:endParaRPr lang="en-GB" sz="32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2" name="TextBox 74">
            <a:extLst>
              <a:ext uri="{FF2B5EF4-FFF2-40B4-BE49-F238E27FC236}">
                <a16:creationId xmlns="" xmlns:a16="http://schemas.microsoft.com/office/drawing/2014/main" id="{F4AF6505-A775-4864-B23C-39B7D60FE049}"/>
              </a:ext>
            </a:extLst>
          </p:cNvPr>
          <p:cNvSpPr txBox="1"/>
          <p:nvPr/>
        </p:nvSpPr>
        <p:spPr>
          <a:xfrm>
            <a:off x="7887596" y="4384218"/>
            <a:ext cx="3892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E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El valor bajo de un intervalo se utiliza como clave para mantener el orden en BST</a:t>
            </a:r>
            <a:endParaRPr lang="es-ES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600510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="" xmlns:a16="http://schemas.microsoft.com/office/drawing/2014/main" id="{5DDABBE8-7360-452B-B856-38FEBE0D7B6C}"/>
              </a:ext>
            </a:extLst>
          </p:cNvPr>
          <p:cNvSpPr/>
          <p:nvPr/>
        </p:nvSpPr>
        <p:spPr>
          <a:xfrm flipV="1">
            <a:off x="2122660" y="6279408"/>
            <a:ext cx="2739830" cy="300753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1751087" y="4938746"/>
            <a:ext cx="3482976" cy="1245495"/>
          </a:xfrm>
          <a:custGeom>
            <a:avLst/>
            <a:gdLst>
              <a:gd name="T0" fmla="*/ 451 w 629"/>
              <a:gd name="T1" fmla="*/ 74 h 225"/>
              <a:gd name="T2" fmla="*/ 466 w 629"/>
              <a:gd name="T3" fmla="*/ 74 h 225"/>
              <a:gd name="T4" fmla="*/ 503 w 629"/>
              <a:gd name="T5" fmla="*/ 64 h 225"/>
              <a:gd name="T6" fmla="*/ 583 w 629"/>
              <a:gd name="T7" fmla="*/ 15 h 225"/>
              <a:gd name="T8" fmla="*/ 600 w 629"/>
              <a:gd name="T9" fmla="*/ 4 h 225"/>
              <a:gd name="T10" fmla="*/ 621 w 629"/>
              <a:gd name="T11" fmla="*/ 9 h 225"/>
              <a:gd name="T12" fmla="*/ 627 w 629"/>
              <a:gd name="T13" fmla="*/ 19 h 225"/>
              <a:gd name="T14" fmla="*/ 626 w 629"/>
              <a:gd name="T15" fmla="*/ 26 h 225"/>
              <a:gd name="T16" fmla="*/ 588 w 629"/>
              <a:gd name="T17" fmla="*/ 67 h 225"/>
              <a:gd name="T18" fmla="*/ 547 w 629"/>
              <a:gd name="T19" fmla="*/ 105 h 225"/>
              <a:gd name="T20" fmla="*/ 516 w 629"/>
              <a:gd name="T21" fmla="*/ 135 h 225"/>
              <a:gd name="T22" fmla="*/ 497 w 629"/>
              <a:gd name="T23" fmla="*/ 148 h 225"/>
              <a:gd name="T24" fmla="*/ 447 w 629"/>
              <a:gd name="T25" fmla="*/ 179 h 225"/>
              <a:gd name="T26" fmla="*/ 393 w 629"/>
              <a:gd name="T27" fmla="*/ 219 h 225"/>
              <a:gd name="T28" fmla="*/ 371 w 629"/>
              <a:gd name="T29" fmla="*/ 223 h 225"/>
              <a:gd name="T30" fmla="*/ 329 w 629"/>
              <a:gd name="T31" fmla="*/ 212 h 225"/>
              <a:gd name="T32" fmla="*/ 285 w 629"/>
              <a:gd name="T33" fmla="*/ 201 h 225"/>
              <a:gd name="T34" fmla="*/ 225 w 629"/>
              <a:gd name="T35" fmla="*/ 189 h 225"/>
              <a:gd name="T36" fmla="*/ 186 w 629"/>
              <a:gd name="T37" fmla="*/ 181 h 225"/>
              <a:gd name="T38" fmla="*/ 169 w 629"/>
              <a:gd name="T39" fmla="*/ 180 h 225"/>
              <a:gd name="T40" fmla="*/ 121 w 629"/>
              <a:gd name="T41" fmla="*/ 170 h 225"/>
              <a:gd name="T42" fmla="*/ 66 w 629"/>
              <a:gd name="T43" fmla="*/ 157 h 225"/>
              <a:gd name="T44" fmla="*/ 23 w 629"/>
              <a:gd name="T45" fmla="*/ 149 h 225"/>
              <a:gd name="T46" fmla="*/ 9 w 629"/>
              <a:gd name="T47" fmla="*/ 145 h 225"/>
              <a:gd name="T48" fmla="*/ 4 w 629"/>
              <a:gd name="T49" fmla="*/ 140 h 225"/>
              <a:gd name="T50" fmla="*/ 3 w 629"/>
              <a:gd name="T51" fmla="*/ 94 h 225"/>
              <a:gd name="T52" fmla="*/ 21 w 629"/>
              <a:gd name="T53" fmla="*/ 29 h 225"/>
              <a:gd name="T54" fmla="*/ 39 w 629"/>
              <a:gd name="T55" fmla="*/ 4 h 225"/>
              <a:gd name="T56" fmla="*/ 45 w 629"/>
              <a:gd name="T57" fmla="*/ 2 h 225"/>
              <a:gd name="T58" fmla="*/ 106 w 629"/>
              <a:gd name="T59" fmla="*/ 21 h 225"/>
              <a:gd name="T60" fmla="*/ 125 w 629"/>
              <a:gd name="T61" fmla="*/ 27 h 225"/>
              <a:gd name="T62" fmla="*/ 135 w 629"/>
              <a:gd name="T63" fmla="*/ 27 h 225"/>
              <a:gd name="T64" fmla="*/ 175 w 629"/>
              <a:gd name="T65" fmla="*/ 17 h 225"/>
              <a:gd name="T66" fmla="*/ 231 w 629"/>
              <a:gd name="T67" fmla="*/ 11 h 225"/>
              <a:gd name="T68" fmla="*/ 274 w 629"/>
              <a:gd name="T69" fmla="*/ 24 h 225"/>
              <a:gd name="T70" fmla="*/ 329 w 629"/>
              <a:gd name="T71" fmla="*/ 52 h 225"/>
              <a:gd name="T72" fmla="*/ 356 w 629"/>
              <a:gd name="T73" fmla="*/ 57 h 225"/>
              <a:gd name="T74" fmla="*/ 417 w 629"/>
              <a:gd name="T75" fmla="*/ 71 h 225"/>
              <a:gd name="T76" fmla="*/ 433 w 629"/>
              <a:gd name="T77" fmla="*/ 87 h 225"/>
              <a:gd name="T78" fmla="*/ 422 w 629"/>
              <a:gd name="T79" fmla="*/ 112 h 225"/>
              <a:gd name="T80" fmla="*/ 386 w 629"/>
              <a:gd name="T81" fmla="*/ 113 h 225"/>
              <a:gd name="T82" fmla="*/ 309 w 629"/>
              <a:gd name="T83" fmla="*/ 113 h 225"/>
              <a:gd name="T84" fmla="*/ 279 w 629"/>
              <a:gd name="T85" fmla="*/ 120 h 225"/>
              <a:gd name="T86" fmla="*/ 272 w 629"/>
              <a:gd name="T87" fmla="*/ 134 h 225"/>
              <a:gd name="T88" fmla="*/ 285 w 629"/>
              <a:gd name="T89" fmla="*/ 141 h 225"/>
              <a:gd name="T90" fmla="*/ 296 w 629"/>
              <a:gd name="T91" fmla="*/ 137 h 225"/>
              <a:gd name="T92" fmla="*/ 366 w 629"/>
              <a:gd name="T93" fmla="*/ 134 h 225"/>
              <a:gd name="T94" fmla="*/ 409 w 629"/>
              <a:gd name="T95" fmla="*/ 136 h 225"/>
              <a:gd name="T96" fmla="*/ 437 w 629"/>
              <a:gd name="T97" fmla="*/ 130 h 225"/>
              <a:gd name="T98" fmla="*/ 453 w 629"/>
              <a:gd name="T99" fmla="*/ 77 h 225"/>
              <a:gd name="T100" fmla="*/ 451 w 629"/>
              <a:gd name="T101" fmla="*/ 7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29" h="225">
                <a:moveTo>
                  <a:pt x="451" y="74"/>
                </a:moveTo>
                <a:cubicBezTo>
                  <a:pt x="457" y="74"/>
                  <a:pt x="462" y="74"/>
                  <a:pt x="466" y="74"/>
                </a:cubicBezTo>
                <a:cubicBezTo>
                  <a:pt x="480" y="73"/>
                  <a:pt x="491" y="68"/>
                  <a:pt x="503" y="64"/>
                </a:cubicBezTo>
                <a:cubicBezTo>
                  <a:pt x="533" y="52"/>
                  <a:pt x="557" y="33"/>
                  <a:pt x="583" y="15"/>
                </a:cubicBezTo>
                <a:cubicBezTo>
                  <a:pt x="589" y="11"/>
                  <a:pt x="594" y="7"/>
                  <a:pt x="600" y="4"/>
                </a:cubicBezTo>
                <a:cubicBezTo>
                  <a:pt x="608" y="0"/>
                  <a:pt x="615" y="2"/>
                  <a:pt x="621" y="9"/>
                </a:cubicBezTo>
                <a:cubicBezTo>
                  <a:pt x="623" y="12"/>
                  <a:pt x="625" y="16"/>
                  <a:pt x="627" y="19"/>
                </a:cubicBezTo>
                <a:cubicBezTo>
                  <a:pt x="629" y="22"/>
                  <a:pt x="628" y="24"/>
                  <a:pt x="626" y="26"/>
                </a:cubicBezTo>
                <a:cubicBezTo>
                  <a:pt x="613" y="40"/>
                  <a:pt x="601" y="54"/>
                  <a:pt x="588" y="67"/>
                </a:cubicBezTo>
                <a:cubicBezTo>
                  <a:pt x="575" y="80"/>
                  <a:pt x="560" y="92"/>
                  <a:pt x="547" y="105"/>
                </a:cubicBezTo>
                <a:cubicBezTo>
                  <a:pt x="536" y="115"/>
                  <a:pt x="527" y="126"/>
                  <a:pt x="516" y="135"/>
                </a:cubicBezTo>
                <a:cubicBezTo>
                  <a:pt x="511" y="140"/>
                  <a:pt x="503" y="144"/>
                  <a:pt x="497" y="148"/>
                </a:cubicBezTo>
                <a:cubicBezTo>
                  <a:pt x="480" y="158"/>
                  <a:pt x="464" y="169"/>
                  <a:pt x="447" y="179"/>
                </a:cubicBezTo>
                <a:cubicBezTo>
                  <a:pt x="427" y="190"/>
                  <a:pt x="411" y="205"/>
                  <a:pt x="393" y="219"/>
                </a:cubicBezTo>
                <a:cubicBezTo>
                  <a:pt x="386" y="225"/>
                  <a:pt x="379" y="225"/>
                  <a:pt x="371" y="223"/>
                </a:cubicBezTo>
                <a:cubicBezTo>
                  <a:pt x="357" y="219"/>
                  <a:pt x="343" y="216"/>
                  <a:pt x="329" y="212"/>
                </a:cubicBezTo>
                <a:cubicBezTo>
                  <a:pt x="314" y="208"/>
                  <a:pt x="300" y="205"/>
                  <a:pt x="285" y="201"/>
                </a:cubicBezTo>
                <a:cubicBezTo>
                  <a:pt x="265" y="197"/>
                  <a:pt x="245" y="193"/>
                  <a:pt x="225" y="189"/>
                </a:cubicBezTo>
                <a:cubicBezTo>
                  <a:pt x="212" y="186"/>
                  <a:pt x="199" y="183"/>
                  <a:pt x="186" y="181"/>
                </a:cubicBezTo>
                <a:cubicBezTo>
                  <a:pt x="180" y="180"/>
                  <a:pt x="174" y="180"/>
                  <a:pt x="169" y="180"/>
                </a:cubicBezTo>
                <a:cubicBezTo>
                  <a:pt x="152" y="180"/>
                  <a:pt x="137" y="175"/>
                  <a:pt x="121" y="170"/>
                </a:cubicBezTo>
                <a:cubicBezTo>
                  <a:pt x="103" y="165"/>
                  <a:pt x="85" y="161"/>
                  <a:pt x="66" y="157"/>
                </a:cubicBezTo>
                <a:cubicBezTo>
                  <a:pt x="52" y="154"/>
                  <a:pt x="38" y="152"/>
                  <a:pt x="23" y="149"/>
                </a:cubicBezTo>
                <a:cubicBezTo>
                  <a:pt x="18" y="148"/>
                  <a:pt x="13" y="147"/>
                  <a:pt x="9" y="145"/>
                </a:cubicBezTo>
                <a:cubicBezTo>
                  <a:pt x="7" y="144"/>
                  <a:pt x="5" y="142"/>
                  <a:pt x="4" y="140"/>
                </a:cubicBezTo>
                <a:cubicBezTo>
                  <a:pt x="0" y="125"/>
                  <a:pt x="1" y="109"/>
                  <a:pt x="3" y="94"/>
                </a:cubicBezTo>
                <a:cubicBezTo>
                  <a:pt x="6" y="72"/>
                  <a:pt x="12" y="50"/>
                  <a:pt x="21" y="29"/>
                </a:cubicBezTo>
                <a:cubicBezTo>
                  <a:pt x="26" y="20"/>
                  <a:pt x="30" y="10"/>
                  <a:pt x="39" y="4"/>
                </a:cubicBezTo>
                <a:cubicBezTo>
                  <a:pt x="40" y="3"/>
                  <a:pt x="43" y="2"/>
                  <a:pt x="45" y="2"/>
                </a:cubicBezTo>
                <a:cubicBezTo>
                  <a:pt x="66" y="8"/>
                  <a:pt x="86" y="15"/>
                  <a:pt x="106" y="21"/>
                </a:cubicBezTo>
                <a:cubicBezTo>
                  <a:pt x="113" y="23"/>
                  <a:pt x="119" y="25"/>
                  <a:pt x="125" y="27"/>
                </a:cubicBezTo>
                <a:cubicBezTo>
                  <a:pt x="129" y="28"/>
                  <a:pt x="132" y="28"/>
                  <a:pt x="135" y="27"/>
                </a:cubicBezTo>
                <a:cubicBezTo>
                  <a:pt x="149" y="24"/>
                  <a:pt x="162" y="20"/>
                  <a:pt x="175" y="17"/>
                </a:cubicBezTo>
                <a:cubicBezTo>
                  <a:pt x="193" y="13"/>
                  <a:pt x="212" y="9"/>
                  <a:pt x="231" y="11"/>
                </a:cubicBezTo>
                <a:cubicBezTo>
                  <a:pt x="246" y="13"/>
                  <a:pt x="261" y="17"/>
                  <a:pt x="274" y="24"/>
                </a:cubicBezTo>
                <a:cubicBezTo>
                  <a:pt x="293" y="33"/>
                  <a:pt x="311" y="42"/>
                  <a:pt x="329" y="52"/>
                </a:cubicBezTo>
                <a:cubicBezTo>
                  <a:pt x="337" y="56"/>
                  <a:pt x="347" y="56"/>
                  <a:pt x="356" y="57"/>
                </a:cubicBezTo>
                <a:cubicBezTo>
                  <a:pt x="377" y="60"/>
                  <a:pt x="398" y="62"/>
                  <a:pt x="417" y="71"/>
                </a:cubicBezTo>
                <a:cubicBezTo>
                  <a:pt x="425" y="74"/>
                  <a:pt x="428" y="81"/>
                  <a:pt x="433" y="87"/>
                </a:cubicBezTo>
                <a:cubicBezTo>
                  <a:pt x="440" y="96"/>
                  <a:pt x="435" y="111"/>
                  <a:pt x="422" y="112"/>
                </a:cubicBezTo>
                <a:cubicBezTo>
                  <a:pt x="410" y="113"/>
                  <a:pt x="398" y="114"/>
                  <a:pt x="386" y="113"/>
                </a:cubicBezTo>
                <a:cubicBezTo>
                  <a:pt x="360" y="111"/>
                  <a:pt x="334" y="109"/>
                  <a:pt x="309" y="113"/>
                </a:cubicBezTo>
                <a:cubicBezTo>
                  <a:pt x="299" y="114"/>
                  <a:pt x="289" y="117"/>
                  <a:pt x="279" y="120"/>
                </a:cubicBezTo>
                <a:cubicBezTo>
                  <a:pt x="273" y="122"/>
                  <a:pt x="270" y="128"/>
                  <a:pt x="272" y="134"/>
                </a:cubicBezTo>
                <a:cubicBezTo>
                  <a:pt x="274" y="139"/>
                  <a:pt x="279" y="142"/>
                  <a:pt x="285" y="141"/>
                </a:cubicBezTo>
                <a:cubicBezTo>
                  <a:pt x="289" y="140"/>
                  <a:pt x="292" y="138"/>
                  <a:pt x="296" y="137"/>
                </a:cubicBezTo>
                <a:cubicBezTo>
                  <a:pt x="319" y="131"/>
                  <a:pt x="343" y="132"/>
                  <a:pt x="366" y="134"/>
                </a:cubicBezTo>
                <a:cubicBezTo>
                  <a:pt x="381" y="135"/>
                  <a:pt x="395" y="136"/>
                  <a:pt x="409" y="136"/>
                </a:cubicBezTo>
                <a:cubicBezTo>
                  <a:pt x="418" y="136"/>
                  <a:pt x="428" y="134"/>
                  <a:pt x="437" y="130"/>
                </a:cubicBezTo>
                <a:cubicBezTo>
                  <a:pt x="454" y="122"/>
                  <a:pt x="465" y="96"/>
                  <a:pt x="453" y="77"/>
                </a:cubicBezTo>
                <a:cubicBezTo>
                  <a:pt x="452" y="76"/>
                  <a:pt x="452" y="76"/>
                  <a:pt x="451" y="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282F39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6282513" y="1116404"/>
            <a:ext cx="54979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6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INSERTAR</a:t>
            </a:r>
            <a:endParaRPr lang="en-GB" sz="60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="" xmlns:a16="http://schemas.microsoft.com/office/drawing/2014/main" id="{B327ECD0-E1B0-4737-8A11-DA4355BE380C}"/>
              </a:ext>
            </a:extLst>
          </p:cNvPr>
          <p:cNvSpPr/>
          <p:nvPr/>
        </p:nvSpPr>
        <p:spPr>
          <a:xfrm>
            <a:off x="7299616" y="2298326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="" xmlns:a16="http://schemas.microsoft.com/office/drawing/2014/main" id="{A445E318-5EBB-456A-AB1D-82C950818623}"/>
              </a:ext>
            </a:extLst>
          </p:cNvPr>
          <p:cNvSpPr/>
          <p:nvPr/>
        </p:nvSpPr>
        <p:spPr>
          <a:xfrm>
            <a:off x="7296376" y="4213510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F4AF6505-A775-4864-B23C-39B7D60FE049}"/>
              </a:ext>
            </a:extLst>
          </p:cNvPr>
          <p:cNvSpPr txBox="1"/>
          <p:nvPr/>
        </p:nvSpPr>
        <p:spPr>
          <a:xfrm>
            <a:off x="7844939" y="2030843"/>
            <a:ext cx="38929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es-ES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defRPr/>
            </a:pPr>
            <a:r>
              <a:rPr lang="es-E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Cada nodo de Interval Tree </a:t>
            </a:r>
            <a:r>
              <a:rPr lang="es-ES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almacena la </a:t>
            </a:r>
            <a:r>
              <a:rPr lang="es-E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siguiente </a:t>
            </a:r>
            <a:r>
              <a:rPr lang="es-ES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información: </a:t>
            </a:r>
          </a:p>
          <a:p>
            <a:pPr marL="342900" indent="-342900">
              <a:buFontTx/>
              <a:buAutoNum type="arabicParenR"/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[low,high]</a:t>
            </a:r>
          </a:p>
          <a:p>
            <a:pPr marL="342900" indent="-342900">
              <a:buFontTx/>
              <a:buAutoNum type="arabicParenR"/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max -&gt; </a:t>
            </a:r>
            <a:r>
              <a:rPr lang="es-ES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valor </a:t>
            </a:r>
            <a:r>
              <a:rPr lang="es-E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máximo alto en </a:t>
            </a:r>
            <a:r>
              <a:rPr lang="es-ES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  subárbol </a:t>
            </a:r>
            <a:r>
              <a:rPr lang="es-E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arraigado con este nodo.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B3187278-174E-40F9-9099-8E759C168EB1}"/>
              </a:ext>
            </a:extLst>
          </p:cNvPr>
          <p:cNvSpPr/>
          <p:nvPr/>
        </p:nvSpPr>
        <p:spPr>
          <a:xfrm>
            <a:off x="11512282" y="208067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</a:t>
            </a:r>
          </a:p>
        </p:txBody>
      </p:sp>
      <p:sp>
        <p:nvSpPr>
          <p:cNvPr id="22" name="TextBox 74">
            <a:extLst>
              <a:ext uri="{FF2B5EF4-FFF2-40B4-BE49-F238E27FC236}">
                <a16:creationId xmlns="" xmlns:a16="http://schemas.microsoft.com/office/drawing/2014/main" id="{F4AF6505-A775-4864-B23C-39B7D60FE049}"/>
              </a:ext>
            </a:extLst>
          </p:cNvPr>
          <p:cNvSpPr txBox="1"/>
          <p:nvPr/>
        </p:nvSpPr>
        <p:spPr>
          <a:xfrm>
            <a:off x="7887596" y="4072275"/>
            <a:ext cx="3892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ES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El valor bajo de un intervalo se utiliza como clave para mantener el orden en BST</a:t>
            </a:r>
            <a:endParaRPr lang="es-ES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11" y="534500"/>
            <a:ext cx="4282089" cy="403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24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xmlns="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699AC3C-FE44-4341-B799-F20DE8937C2B}"/>
              </a:ext>
            </a:extLst>
          </p:cNvPr>
          <p:cNvSpPr txBox="1"/>
          <p:nvPr/>
        </p:nvSpPr>
        <p:spPr>
          <a:xfrm>
            <a:off x="-123541" y="2271218"/>
            <a:ext cx="1219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3800" b="1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VS</a:t>
            </a:r>
            <a:endParaRPr lang="en-US" sz="13800" b="1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5EAD299D-F8C5-4FB9-A8EC-FD578243C338}"/>
              </a:ext>
            </a:extLst>
          </p:cNvPr>
          <p:cNvSpPr>
            <a:spLocks/>
          </p:cNvSpPr>
          <p:nvPr/>
        </p:nvSpPr>
        <p:spPr bwMode="auto">
          <a:xfrm>
            <a:off x="1252549" y="868328"/>
            <a:ext cx="3180627" cy="3793053"/>
          </a:xfrm>
          <a:custGeom>
            <a:avLst/>
            <a:gdLst>
              <a:gd name="T0" fmla="*/ 1406 w 1411"/>
              <a:gd name="T1" fmla="*/ 919 h 1818"/>
              <a:gd name="T2" fmla="*/ 1378 w 1411"/>
              <a:gd name="T3" fmla="*/ 845 h 1818"/>
              <a:gd name="T4" fmla="*/ 1291 w 1411"/>
              <a:gd name="T5" fmla="*/ 682 h 1818"/>
              <a:gd name="T6" fmla="*/ 1263 w 1411"/>
              <a:gd name="T7" fmla="*/ 591 h 1818"/>
              <a:gd name="T8" fmla="*/ 1248 w 1411"/>
              <a:gd name="T9" fmla="*/ 466 h 1818"/>
              <a:gd name="T10" fmla="*/ 1192 w 1411"/>
              <a:gd name="T11" fmla="*/ 298 h 1818"/>
              <a:gd name="T12" fmla="*/ 1064 w 1411"/>
              <a:gd name="T13" fmla="*/ 135 h 1818"/>
              <a:gd name="T14" fmla="*/ 749 w 1411"/>
              <a:gd name="T15" fmla="*/ 10 h 1818"/>
              <a:gd name="T16" fmla="*/ 573 w 1411"/>
              <a:gd name="T17" fmla="*/ 8 h 1818"/>
              <a:gd name="T18" fmla="*/ 441 w 1411"/>
              <a:gd name="T19" fmla="*/ 25 h 1818"/>
              <a:gd name="T20" fmla="*/ 311 w 1411"/>
              <a:gd name="T21" fmla="*/ 69 h 1818"/>
              <a:gd name="T22" fmla="*/ 163 w 1411"/>
              <a:gd name="T23" fmla="*/ 160 h 1818"/>
              <a:gd name="T24" fmla="*/ 39 w 1411"/>
              <a:gd name="T25" fmla="*/ 351 h 1818"/>
              <a:gd name="T26" fmla="*/ 5 w 1411"/>
              <a:gd name="T27" fmla="*/ 514 h 1818"/>
              <a:gd name="T28" fmla="*/ 23 w 1411"/>
              <a:gd name="T29" fmla="*/ 749 h 1818"/>
              <a:gd name="T30" fmla="*/ 72 w 1411"/>
              <a:gd name="T31" fmla="*/ 899 h 1818"/>
              <a:gd name="T32" fmla="*/ 194 w 1411"/>
              <a:gd name="T33" fmla="*/ 1108 h 1818"/>
              <a:gd name="T34" fmla="*/ 201 w 1411"/>
              <a:gd name="T35" fmla="*/ 1123 h 1818"/>
              <a:gd name="T36" fmla="*/ 204 w 1411"/>
              <a:gd name="T37" fmla="*/ 1215 h 1818"/>
              <a:gd name="T38" fmla="*/ 199 w 1411"/>
              <a:gd name="T39" fmla="*/ 1474 h 1818"/>
              <a:gd name="T40" fmla="*/ 209 w 1411"/>
              <a:gd name="T41" fmla="*/ 1492 h 1818"/>
              <a:gd name="T42" fmla="*/ 334 w 1411"/>
              <a:gd name="T43" fmla="*/ 1551 h 1818"/>
              <a:gd name="T44" fmla="*/ 423 w 1411"/>
              <a:gd name="T45" fmla="*/ 1594 h 1818"/>
              <a:gd name="T46" fmla="*/ 553 w 1411"/>
              <a:gd name="T47" fmla="*/ 1658 h 1818"/>
              <a:gd name="T48" fmla="*/ 680 w 1411"/>
              <a:gd name="T49" fmla="*/ 1719 h 1818"/>
              <a:gd name="T50" fmla="*/ 833 w 1411"/>
              <a:gd name="T51" fmla="*/ 1790 h 1818"/>
              <a:gd name="T52" fmla="*/ 889 w 1411"/>
              <a:gd name="T53" fmla="*/ 1818 h 1818"/>
              <a:gd name="T54" fmla="*/ 955 w 1411"/>
              <a:gd name="T55" fmla="*/ 1431 h 1818"/>
              <a:gd name="T56" fmla="*/ 965 w 1411"/>
              <a:gd name="T57" fmla="*/ 1434 h 1818"/>
              <a:gd name="T58" fmla="*/ 1080 w 1411"/>
              <a:gd name="T59" fmla="*/ 1446 h 1818"/>
              <a:gd name="T60" fmla="*/ 1240 w 1411"/>
              <a:gd name="T61" fmla="*/ 1439 h 1818"/>
              <a:gd name="T62" fmla="*/ 1266 w 1411"/>
              <a:gd name="T63" fmla="*/ 1426 h 1818"/>
              <a:gd name="T64" fmla="*/ 1283 w 1411"/>
              <a:gd name="T65" fmla="*/ 1357 h 1818"/>
              <a:gd name="T66" fmla="*/ 1255 w 1411"/>
              <a:gd name="T67" fmla="*/ 1273 h 1818"/>
              <a:gd name="T68" fmla="*/ 1255 w 1411"/>
              <a:gd name="T69" fmla="*/ 1260 h 1818"/>
              <a:gd name="T70" fmla="*/ 1281 w 1411"/>
              <a:gd name="T71" fmla="*/ 1187 h 1818"/>
              <a:gd name="T72" fmla="*/ 1276 w 1411"/>
              <a:gd name="T73" fmla="*/ 1169 h 1818"/>
              <a:gd name="T74" fmla="*/ 1235 w 1411"/>
              <a:gd name="T75" fmla="*/ 1131 h 1818"/>
              <a:gd name="T76" fmla="*/ 1240 w 1411"/>
              <a:gd name="T77" fmla="*/ 1123 h 1818"/>
              <a:gd name="T78" fmla="*/ 1291 w 1411"/>
              <a:gd name="T79" fmla="*/ 1090 h 1818"/>
              <a:gd name="T80" fmla="*/ 1296 w 1411"/>
              <a:gd name="T81" fmla="*/ 1077 h 1818"/>
              <a:gd name="T82" fmla="*/ 1291 w 1411"/>
              <a:gd name="T83" fmla="*/ 1039 h 1818"/>
              <a:gd name="T84" fmla="*/ 1283 w 1411"/>
              <a:gd name="T85" fmla="*/ 980 h 1818"/>
              <a:gd name="T86" fmla="*/ 1370 w 1411"/>
              <a:gd name="T87" fmla="*/ 970 h 1818"/>
              <a:gd name="T88" fmla="*/ 1406 w 1411"/>
              <a:gd name="T89" fmla="*/ 919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11" h="1818">
                <a:moveTo>
                  <a:pt x="1406" y="919"/>
                </a:moveTo>
                <a:cubicBezTo>
                  <a:pt x="1395" y="894"/>
                  <a:pt x="1390" y="868"/>
                  <a:pt x="1378" y="845"/>
                </a:cubicBezTo>
                <a:cubicBezTo>
                  <a:pt x="1350" y="792"/>
                  <a:pt x="1319" y="738"/>
                  <a:pt x="1291" y="682"/>
                </a:cubicBezTo>
                <a:cubicBezTo>
                  <a:pt x="1276" y="654"/>
                  <a:pt x="1263" y="626"/>
                  <a:pt x="1263" y="591"/>
                </a:cubicBezTo>
                <a:cubicBezTo>
                  <a:pt x="1260" y="550"/>
                  <a:pt x="1255" y="507"/>
                  <a:pt x="1248" y="466"/>
                </a:cubicBezTo>
                <a:cubicBezTo>
                  <a:pt x="1238" y="407"/>
                  <a:pt x="1220" y="351"/>
                  <a:pt x="1192" y="298"/>
                </a:cubicBezTo>
                <a:cubicBezTo>
                  <a:pt x="1161" y="234"/>
                  <a:pt x="1118" y="181"/>
                  <a:pt x="1064" y="135"/>
                </a:cubicBezTo>
                <a:cubicBezTo>
                  <a:pt x="973" y="59"/>
                  <a:pt x="866" y="23"/>
                  <a:pt x="749" y="10"/>
                </a:cubicBezTo>
                <a:cubicBezTo>
                  <a:pt x="690" y="3"/>
                  <a:pt x="632" y="0"/>
                  <a:pt x="573" y="8"/>
                </a:cubicBezTo>
                <a:cubicBezTo>
                  <a:pt x="527" y="13"/>
                  <a:pt x="484" y="15"/>
                  <a:pt x="441" y="25"/>
                </a:cubicBezTo>
                <a:cubicBezTo>
                  <a:pt x="395" y="36"/>
                  <a:pt x="354" y="51"/>
                  <a:pt x="311" y="69"/>
                </a:cubicBezTo>
                <a:cubicBezTo>
                  <a:pt x="255" y="89"/>
                  <a:pt x="207" y="122"/>
                  <a:pt x="163" y="160"/>
                </a:cubicBezTo>
                <a:cubicBezTo>
                  <a:pt x="105" y="214"/>
                  <a:pt x="64" y="278"/>
                  <a:pt x="39" y="351"/>
                </a:cubicBezTo>
                <a:cubicBezTo>
                  <a:pt x="18" y="405"/>
                  <a:pt x="8" y="461"/>
                  <a:pt x="5" y="514"/>
                </a:cubicBezTo>
                <a:cubicBezTo>
                  <a:pt x="0" y="593"/>
                  <a:pt x="5" y="672"/>
                  <a:pt x="23" y="749"/>
                </a:cubicBezTo>
                <a:cubicBezTo>
                  <a:pt x="33" y="800"/>
                  <a:pt x="51" y="850"/>
                  <a:pt x="72" y="899"/>
                </a:cubicBezTo>
                <a:cubicBezTo>
                  <a:pt x="102" y="973"/>
                  <a:pt x="143" y="1044"/>
                  <a:pt x="194" y="1108"/>
                </a:cubicBezTo>
                <a:cubicBezTo>
                  <a:pt x="199" y="1110"/>
                  <a:pt x="201" y="1118"/>
                  <a:pt x="201" y="1123"/>
                </a:cubicBezTo>
                <a:cubicBezTo>
                  <a:pt x="204" y="1153"/>
                  <a:pt x="204" y="1184"/>
                  <a:pt x="204" y="1215"/>
                </a:cubicBezTo>
                <a:cubicBezTo>
                  <a:pt x="204" y="1301"/>
                  <a:pt x="201" y="1388"/>
                  <a:pt x="199" y="1474"/>
                </a:cubicBezTo>
                <a:cubicBezTo>
                  <a:pt x="199" y="1484"/>
                  <a:pt x="199" y="1490"/>
                  <a:pt x="209" y="1492"/>
                </a:cubicBezTo>
                <a:cubicBezTo>
                  <a:pt x="250" y="1512"/>
                  <a:pt x="293" y="1530"/>
                  <a:pt x="334" y="1551"/>
                </a:cubicBezTo>
                <a:cubicBezTo>
                  <a:pt x="364" y="1563"/>
                  <a:pt x="392" y="1581"/>
                  <a:pt x="423" y="1594"/>
                </a:cubicBezTo>
                <a:cubicBezTo>
                  <a:pt x="466" y="1617"/>
                  <a:pt x="509" y="1637"/>
                  <a:pt x="553" y="1658"/>
                </a:cubicBezTo>
                <a:cubicBezTo>
                  <a:pt x="596" y="1678"/>
                  <a:pt x="637" y="1698"/>
                  <a:pt x="680" y="1719"/>
                </a:cubicBezTo>
                <a:cubicBezTo>
                  <a:pt x="731" y="1742"/>
                  <a:pt x="782" y="1767"/>
                  <a:pt x="833" y="1790"/>
                </a:cubicBezTo>
                <a:cubicBezTo>
                  <a:pt x="851" y="1800"/>
                  <a:pt x="868" y="1808"/>
                  <a:pt x="889" y="1818"/>
                </a:cubicBezTo>
                <a:cubicBezTo>
                  <a:pt x="912" y="1688"/>
                  <a:pt x="935" y="1561"/>
                  <a:pt x="955" y="1431"/>
                </a:cubicBezTo>
                <a:cubicBezTo>
                  <a:pt x="960" y="1431"/>
                  <a:pt x="963" y="1431"/>
                  <a:pt x="965" y="1434"/>
                </a:cubicBezTo>
                <a:cubicBezTo>
                  <a:pt x="1003" y="1439"/>
                  <a:pt x="1042" y="1444"/>
                  <a:pt x="1080" y="1446"/>
                </a:cubicBezTo>
                <a:cubicBezTo>
                  <a:pt x="1133" y="1451"/>
                  <a:pt x="1187" y="1451"/>
                  <a:pt x="1240" y="1439"/>
                </a:cubicBezTo>
                <a:cubicBezTo>
                  <a:pt x="1250" y="1436"/>
                  <a:pt x="1258" y="1434"/>
                  <a:pt x="1266" y="1426"/>
                </a:cubicBezTo>
                <a:cubicBezTo>
                  <a:pt x="1286" y="1408"/>
                  <a:pt x="1291" y="1383"/>
                  <a:pt x="1283" y="1357"/>
                </a:cubicBezTo>
                <a:cubicBezTo>
                  <a:pt x="1278" y="1329"/>
                  <a:pt x="1266" y="1301"/>
                  <a:pt x="1255" y="1273"/>
                </a:cubicBezTo>
                <a:cubicBezTo>
                  <a:pt x="1255" y="1268"/>
                  <a:pt x="1255" y="1263"/>
                  <a:pt x="1255" y="1260"/>
                </a:cubicBezTo>
                <a:cubicBezTo>
                  <a:pt x="1263" y="1235"/>
                  <a:pt x="1271" y="1209"/>
                  <a:pt x="1281" y="1187"/>
                </a:cubicBezTo>
                <a:cubicBezTo>
                  <a:pt x="1283" y="1179"/>
                  <a:pt x="1281" y="1174"/>
                  <a:pt x="1276" y="1169"/>
                </a:cubicBezTo>
                <a:cubicBezTo>
                  <a:pt x="1263" y="1156"/>
                  <a:pt x="1248" y="1143"/>
                  <a:pt x="1235" y="1131"/>
                </a:cubicBezTo>
                <a:cubicBezTo>
                  <a:pt x="1238" y="1125"/>
                  <a:pt x="1240" y="1125"/>
                  <a:pt x="1240" y="1123"/>
                </a:cubicBezTo>
                <a:cubicBezTo>
                  <a:pt x="1258" y="1113"/>
                  <a:pt x="1273" y="1100"/>
                  <a:pt x="1291" y="1090"/>
                </a:cubicBezTo>
                <a:cubicBezTo>
                  <a:pt x="1294" y="1087"/>
                  <a:pt x="1296" y="1082"/>
                  <a:pt x="1296" y="1077"/>
                </a:cubicBezTo>
                <a:cubicBezTo>
                  <a:pt x="1296" y="1064"/>
                  <a:pt x="1294" y="1052"/>
                  <a:pt x="1291" y="1039"/>
                </a:cubicBezTo>
                <a:cubicBezTo>
                  <a:pt x="1288" y="1018"/>
                  <a:pt x="1286" y="998"/>
                  <a:pt x="1283" y="980"/>
                </a:cubicBezTo>
                <a:cubicBezTo>
                  <a:pt x="1314" y="975"/>
                  <a:pt x="1342" y="973"/>
                  <a:pt x="1370" y="970"/>
                </a:cubicBezTo>
                <a:cubicBezTo>
                  <a:pt x="1400" y="965"/>
                  <a:pt x="1411" y="950"/>
                  <a:pt x="1406" y="9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282F39"/>
              </a:solidFill>
            </a:endParaRPr>
          </a:p>
        </p:txBody>
      </p:sp>
      <p:sp>
        <p:nvSpPr>
          <p:cNvPr id="27" name="TextBox 4">
            <a:extLst>
              <a:ext uri="{FF2B5EF4-FFF2-40B4-BE49-F238E27FC236}">
                <a16:creationId xmlns:a16="http://schemas.microsoft.com/office/drawing/2014/main" xmlns="" id="{6699AC3C-FE44-4341-B799-F20DE8937C2B}"/>
              </a:ext>
            </a:extLst>
          </p:cNvPr>
          <p:cNvSpPr txBox="1"/>
          <p:nvPr/>
        </p:nvSpPr>
        <p:spPr>
          <a:xfrm>
            <a:off x="-61761" y="5178652"/>
            <a:ext cx="5809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4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INTERVAL TREE</a:t>
            </a:r>
            <a:endParaRPr lang="en-US" sz="44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TextBox 4">
            <a:extLst>
              <a:ext uri="{FF2B5EF4-FFF2-40B4-BE49-F238E27FC236}">
                <a16:creationId xmlns:a16="http://schemas.microsoft.com/office/drawing/2014/main" xmlns="" id="{6699AC3C-FE44-4341-B799-F20DE8937C2B}"/>
              </a:ext>
            </a:extLst>
          </p:cNvPr>
          <p:cNvSpPr txBox="1"/>
          <p:nvPr/>
        </p:nvSpPr>
        <p:spPr>
          <a:xfrm>
            <a:off x="6259211" y="5178651"/>
            <a:ext cx="5809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4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SEGMENT </a:t>
            </a:r>
            <a:r>
              <a:rPr lang="en-US" sz="44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TREE</a:t>
            </a:r>
            <a:endParaRPr lang="en-US" sz="44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xmlns="" id="{5EAD299D-F8C5-4FB9-A8EC-FD578243C338}"/>
              </a:ext>
            </a:extLst>
          </p:cNvPr>
          <p:cNvSpPr>
            <a:spLocks/>
          </p:cNvSpPr>
          <p:nvPr/>
        </p:nvSpPr>
        <p:spPr bwMode="auto">
          <a:xfrm flipH="1">
            <a:off x="7573519" y="868327"/>
            <a:ext cx="3180627" cy="3793053"/>
          </a:xfrm>
          <a:custGeom>
            <a:avLst/>
            <a:gdLst>
              <a:gd name="T0" fmla="*/ 1406 w 1411"/>
              <a:gd name="T1" fmla="*/ 919 h 1818"/>
              <a:gd name="T2" fmla="*/ 1378 w 1411"/>
              <a:gd name="T3" fmla="*/ 845 h 1818"/>
              <a:gd name="T4" fmla="*/ 1291 w 1411"/>
              <a:gd name="T5" fmla="*/ 682 h 1818"/>
              <a:gd name="T6" fmla="*/ 1263 w 1411"/>
              <a:gd name="T7" fmla="*/ 591 h 1818"/>
              <a:gd name="T8" fmla="*/ 1248 w 1411"/>
              <a:gd name="T9" fmla="*/ 466 h 1818"/>
              <a:gd name="T10" fmla="*/ 1192 w 1411"/>
              <a:gd name="T11" fmla="*/ 298 h 1818"/>
              <a:gd name="T12" fmla="*/ 1064 w 1411"/>
              <a:gd name="T13" fmla="*/ 135 h 1818"/>
              <a:gd name="T14" fmla="*/ 749 w 1411"/>
              <a:gd name="T15" fmla="*/ 10 h 1818"/>
              <a:gd name="T16" fmla="*/ 573 w 1411"/>
              <a:gd name="T17" fmla="*/ 8 h 1818"/>
              <a:gd name="T18" fmla="*/ 441 w 1411"/>
              <a:gd name="T19" fmla="*/ 25 h 1818"/>
              <a:gd name="T20" fmla="*/ 311 w 1411"/>
              <a:gd name="T21" fmla="*/ 69 h 1818"/>
              <a:gd name="T22" fmla="*/ 163 w 1411"/>
              <a:gd name="T23" fmla="*/ 160 h 1818"/>
              <a:gd name="T24" fmla="*/ 39 w 1411"/>
              <a:gd name="T25" fmla="*/ 351 h 1818"/>
              <a:gd name="T26" fmla="*/ 5 w 1411"/>
              <a:gd name="T27" fmla="*/ 514 h 1818"/>
              <a:gd name="T28" fmla="*/ 23 w 1411"/>
              <a:gd name="T29" fmla="*/ 749 h 1818"/>
              <a:gd name="T30" fmla="*/ 72 w 1411"/>
              <a:gd name="T31" fmla="*/ 899 h 1818"/>
              <a:gd name="T32" fmla="*/ 194 w 1411"/>
              <a:gd name="T33" fmla="*/ 1108 h 1818"/>
              <a:gd name="T34" fmla="*/ 201 w 1411"/>
              <a:gd name="T35" fmla="*/ 1123 h 1818"/>
              <a:gd name="T36" fmla="*/ 204 w 1411"/>
              <a:gd name="T37" fmla="*/ 1215 h 1818"/>
              <a:gd name="T38" fmla="*/ 199 w 1411"/>
              <a:gd name="T39" fmla="*/ 1474 h 1818"/>
              <a:gd name="T40" fmla="*/ 209 w 1411"/>
              <a:gd name="T41" fmla="*/ 1492 h 1818"/>
              <a:gd name="T42" fmla="*/ 334 w 1411"/>
              <a:gd name="T43" fmla="*/ 1551 h 1818"/>
              <a:gd name="T44" fmla="*/ 423 w 1411"/>
              <a:gd name="T45" fmla="*/ 1594 h 1818"/>
              <a:gd name="T46" fmla="*/ 553 w 1411"/>
              <a:gd name="T47" fmla="*/ 1658 h 1818"/>
              <a:gd name="T48" fmla="*/ 680 w 1411"/>
              <a:gd name="T49" fmla="*/ 1719 h 1818"/>
              <a:gd name="T50" fmla="*/ 833 w 1411"/>
              <a:gd name="T51" fmla="*/ 1790 h 1818"/>
              <a:gd name="T52" fmla="*/ 889 w 1411"/>
              <a:gd name="T53" fmla="*/ 1818 h 1818"/>
              <a:gd name="T54" fmla="*/ 955 w 1411"/>
              <a:gd name="T55" fmla="*/ 1431 h 1818"/>
              <a:gd name="T56" fmla="*/ 965 w 1411"/>
              <a:gd name="T57" fmla="*/ 1434 h 1818"/>
              <a:gd name="T58" fmla="*/ 1080 w 1411"/>
              <a:gd name="T59" fmla="*/ 1446 h 1818"/>
              <a:gd name="T60" fmla="*/ 1240 w 1411"/>
              <a:gd name="T61" fmla="*/ 1439 h 1818"/>
              <a:gd name="T62" fmla="*/ 1266 w 1411"/>
              <a:gd name="T63" fmla="*/ 1426 h 1818"/>
              <a:gd name="T64" fmla="*/ 1283 w 1411"/>
              <a:gd name="T65" fmla="*/ 1357 h 1818"/>
              <a:gd name="T66" fmla="*/ 1255 w 1411"/>
              <a:gd name="T67" fmla="*/ 1273 h 1818"/>
              <a:gd name="T68" fmla="*/ 1255 w 1411"/>
              <a:gd name="T69" fmla="*/ 1260 h 1818"/>
              <a:gd name="T70" fmla="*/ 1281 w 1411"/>
              <a:gd name="T71" fmla="*/ 1187 h 1818"/>
              <a:gd name="T72" fmla="*/ 1276 w 1411"/>
              <a:gd name="T73" fmla="*/ 1169 h 1818"/>
              <a:gd name="T74" fmla="*/ 1235 w 1411"/>
              <a:gd name="T75" fmla="*/ 1131 h 1818"/>
              <a:gd name="T76" fmla="*/ 1240 w 1411"/>
              <a:gd name="T77" fmla="*/ 1123 h 1818"/>
              <a:gd name="T78" fmla="*/ 1291 w 1411"/>
              <a:gd name="T79" fmla="*/ 1090 h 1818"/>
              <a:gd name="T80" fmla="*/ 1296 w 1411"/>
              <a:gd name="T81" fmla="*/ 1077 h 1818"/>
              <a:gd name="T82" fmla="*/ 1291 w 1411"/>
              <a:gd name="T83" fmla="*/ 1039 h 1818"/>
              <a:gd name="T84" fmla="*/ 1283 w 1411"/>
              <a:gd name="T85" fmla="*/ 980 h 1818"/>
              <a:gd name="T86" fmla="*/ 1370 w 1411"/>
              <a:gd name="T87" fmla="*/ 970 h 1818"/>
              <a:gd name="T88" fmla="*/ 1406 w 1411"/>
              <a:gd name="T89" fmla="*/ 919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11" h="1818">
                <a:moveTo>
                  <a:pt x="1406" y="919"/>
                </a:moveTo>
                <a:cubicBezTo>
                  <a:pt x="1395" y="894"/>
                  <a:pt x="1390" y="868"/>
                  <a:pt x="1378" y="845"/>
                </a:cubicBezTo>
                <a:cubicBezTo>
                  <a:pt x="1350" y="792"/>
                  <a:pt x="1319" y="738"/>
                  <a:pt x="1291" y="682"/>
                </a:cubicBezTo>
                <a:cubicBezTo>
                  <a:pt x="1276" y="654"/>
                  <a:pt x="1263" y="626"/>
                  <a:pt x="1263" y="591"/>
                </a:cubicBezTo>
                <a:cubicBezTo>
                  <a:pt x="1260" y="550"/>
                  <a:pt x="1255" y="507"/>
                  <a:pt x="1248" y="466"/>
                </a:cubicBezTo>
                <a:cubicBezTo>
                  <a:pt x="1238" y="407"/>
                  <a:pt x="1220" y="351"/>
                  <a:pt x="1192" y="298"/>
                </a:cubicBezTo>
                <a:cubicBezTo>
                  <a:pt x="1161" y="234"/>
                  <a:pt x="1118" y="181"/>
                  <a:pt x="1064" y="135"/>
                </a:cubicBezTo>
                <a:cubicBezTo>
                  <a:pt x="973" y="59"/>
                  <a:pt x="866" y="23"/>
                  <a:pt x="749" y="10"/>
                </a:cubicBezTo>
                <a:cubicBezTo>
                  <a:pt x="690" y="3"/>
                  <a:pt x="632" y="0"/>
                  <a:pt x="573" y="8"/>
                </a:cubicBezTo>
                <a:cubicBezTo>
                  <a:pt x="527" y="13"/>
                  <a:pt x="484" y="15"/>
                  <a:pt x="441" y="25"/>
                </a:cubicBezTo>
                <a:cubicBezTo>
                  <a:pt x="395" y="36"/>
                  <a:pt x="354" y="51"/>
                  <a:pt x="311" y="69"/>
                </a:cubicBezTo>
                <a:cubicBezTo>
                  <a:pt x="255" y="89"/>
                  <a:pt x="207" y="122"/>
                  <a:pt x="163" y="160"/>
                </a:cubicBezTo>
                <a:cubicBezTo>
                  <a:pt x="105" y="214"/>
                  <a:pt x="64" y="278"/>
                  <a:pt x="39" y="351"/>
                </a:cubicBezTo>
                <a:cubicBezTo>
                  <a:pt x="18" y="405"/>
                  <a:pt x="8" y="461"/>
                  <a:pt x="5" y="514"/>
                </a:cubicBezTo>
                <a:cubicBezTo>
                  <a:pt x="0" y="593"/>
                  <a:pt x="5" y="672"/>
                  <a:pt x="23" y="749"/>
                </a:cubicBezTo>
                <a:cubicBezTo>
                  <a:pt x="33" y="800"/>
                  <a:pt x="51" y="850"/>
                  <a:pt x="72" y="899"/>
                </a:cubicBezTo>
                <a:cubicBezTo>
                  <a:pt x="102" y="973"/>
                  <a:pt x="143" y="1044"/>
                  <a:pt x="194" y="1108"/>
                </a:cubicBezTo>
                <a:cubicBezTo>
                  <a:pt x="199" y="1110"/>
                  <a:pt x="201" y="1118"/>
                  <a:pt x="201" y="1123"/>
                </a:cubicBezTo>
                <a:cubicBezTo>
                  <a:pt x="204" y="1153"/>
                  <a:pt x="204" y="1184"/>
                  <a:pt x="204" y="1215"/>
                </a:cubicBezTo>
                <a:cubicBezTo>
                  <a:pt x="204" y="1301"/>
                  <a:pt x="201" y="1388"/>
                  <a:pt x="199" y="1474"/>
                </a:cubicBezTo>
                <a:cubicBezTo>
                  <a:pt x="199" y="1484"/>
                  <a:pt x="199" y="1490"/>
                  <a:pt x="209" y="1492"/>
                </a:cubicBezTo>
                <a:cubicBezTo>
                  <a:pt x="250" y="1512"/>
                  <a:pt x="293" y="1530"/>
                  <a:pt x="334" y="1551"/>
                </a:cubicBezTo>
                <a:cubicBezTo>
                  <a:pt x="364" y="1563"/>
                  <a:pt x="392" y="1581"/>
                  <a:pt x="423" y="1594"/>
                </a:cubicBezTo>
                <a:cubicBezTo>
                  <a:pt x="466" y="1617"/>
                  <a:pt x="509" y="1637"/>
                  <a:pt x="553" y="1658"/>
                </a:cubicBezTo>
                <a:cubicBezTo>
                  <a:pt x="596" y="1678"/>
                  <a:pt x="637" y="1698"/>
                  <a:pt x="680" y="1719"/>
                </a:cubicBezTo>
                <a:cubicBezTo>
                  <a:pt x="731" y="1742"/>
                  <a:pt x="782" y="1767"/>
                  <a:pt x="833" y="1790"/>
                </a:cubicBezTo>
                <a:cubicBezTo>
                  <a:pt x="851" y="1800"/>
                  <a:pt x="868" y="1808"/>
                  <a:pt x="889" y="1818"/>
                </a:cubicBezTo>
                <a:cubicBezTo>
                  <a:pt x="912" y="1688"/>
                  <a:pt x="935" y="1561"/>
                  <a:pt x="955" y="1431"/>
                </a:cubicBezTo>
                <a:cubicBezTo>
                  <a:pt x="960" y="1431"/>
                  <a:pt x="963" y="1431"/>
                  <a:pt x="965" y="1434"/>
                </a:cubicBezTo>
                <a:cubicBezTo>
                  <a:pt x="1003" y="1439"/>
                  <a:pt x="1042" y="1444"/>
                  <a:pt x="1080" y="1446"/>
                </a:cubicBezTo>
                <a:cubicBezTo>
                  <a:pt x="1133" y="1451"/>
                  <a:pt x="1187" y="1451"/>
                  <a:pt x="1240" y="1439"/>
                </a:cubicBezTo>
                <a:cubicBezTo>
                  <a:pt x="1250" y="1436"/>
                  <a:pt x="1258" y="1434"/>
                  <a:pt x="1266" y="1426"/>
                </a:cubicBezTo>
                <a:cubicBezTo>
                  <a:pt x="1286" y="1408"/>
                  <a:pt x="1291" y="1383"/>
                  <a:pt x="1283" y="1357"/>
                </a:cubicBezTo>
                <a:cubicBezTo>
                  <a:pt x="1278" y="1329"/>
                  <a:pt x="1266" y="1301"/>
                  <a:pt x="1255" y="1273"/>
                </a:cubicBezTo>
                <a:cubicBezTo>
                  <a:pt x="1255" y="1268"/>
                  <a:pt x="1255" y="1263"/>
                  <a:pt x="1255" y="1260"/>
                </a:cubicBezTo>
                <a:cubicBezTo>
                  <a:pt x="1263" y="1235"/>
                  <a:pt x="1271" y="1209"/>
                  <a:pt x="1281" y="1187"/>
                </a:cubicBezTo>
                <a:cubicBezTo>
                  <a:pt x="1283" y="1179"/>
                  <a:pt x="1281" y="1174"/>
                  <a:pt x="1276" y="1169"/>
                </a:cubicBezTo>
                <a:cubicBezTo>
                  <a:pt x="1263" y="1156"/>
                  <a:pt x="1248" y="1143"/>
                  <a:pt x="1235" y="1131"/>
                </a:cubicBezTo>
                <a:cubicBezTo>
                  <a:pt x="1238" y="1125"/>
                  <a:pt x="1240" y="1125"/>
                  <a:pt x="1240" y="1123"/>
                </a:cubicBezTo>
                <a:cubicBezTo>
                  <a:pt x="1258" y="1113"/>
                  <a:pt x="1273" y="1100"/>
                  <a:pt x="1291" y="1090"/>
                </a:cubicBezTo>
                <a:cubicBezTo>
                  <a:pt x="1294" y="1087"/>
                  <a:pt x="1296" y="1082"/>
                  <a:pt x="1296" y="1077"/>
                </a:cubicBezTo>
                <a:cubicBezTo>
                  <a:pt x="1296" y="1064"/>
                  <a:pt x="1294" y="1052"/>
                  <a:pt x="1291" y="1039"/>
                </a:cubicBezTo>
                <a:cubicBezTo>
                  <a:pt x="1288" y="1018"/>
                  <a:pt x="1286" y="998"/>
                  <a:pt x="1283" y="980"/>
                </a:cubicBezTo>
                <a:cubicBezTo>
                  <a:pt x="1314" y="975"/>
                  <a:pt x="1342" y="973"/>
                  <a:pt x="1370" y="970"/>
                </a:cubicBezTo>
                <a:cubicBezTo>
                  <a:pt x="1400" y="965"/>
                  <a:pt x="1411" y="950"/>
                  <a:pt x="1406" y="9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282F39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11291" r="8462"/>
          <a:stretch/>
        </p:blipFill>
        <p:spPr>
          <a:xfrm>
            <a:off x="1622756" y="1301144"/>
            <a:ext cx="2194502" cy="159180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316" y="1303598"/>
            <a:ext cx="1948235" cy="158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846049" y="610957"/>
            <a:ext cx="4998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s-PE" sz="4800" cap="all" dirty="0" smtClean="0">
                <a:solidFill>
                  <a:schemeClr val="bg1"/>
                </a:solidFill>
              </a:rPr>
              <a:t>bibliografía</a:t>
            </a:r>
            <a:endParaRPr lang="es-PE" sz="4800" cap="all" dirty="0">
              <a:solidFill>
                <a:schemeClr val="bg1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xmlns="" id="{DB1D4D5B-AAAE-49AE-874B-334F9D48D0D6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  <p:grpSp>
        <p:nvGrpSpPr>
          <p:cNvPr id="273" name="Group 272"/>
          <p:cNvGrpSpPr/>
          <p:nvPr/>
        </p:nvGrpSpPr>
        <p:grpSpPr>
          <a:xfrm>
            <a:off x="7344229" y="1702856"/>
            <a:ext cx="4046890" cy="4111477"/>
            <a:chOff x="4043957" y="2251798"/>
            <a:chExt cx="3869115" cy="3851946"/>
          </a:xfrm>
        </p:grpSpPr>
        <p:cxnSp>
          <p:nvCxnSpPr>
            <p:cNvPr id="217" name="Straight Connector 216"/>
            <p:cNvCxnSpPr>
              <a:endCxn id="216" idx="2"/>
            </p:cNvCxnSpPr>
            <p:nvPr/>
          </p:nvCxnSpPr>
          <p:spPr>
            <a:xfrm>
              <a:off x="7173935" y="2956832"/>
              <a:ext cx="333906" cy="184836"/>
            </a:xfrm>
            <a:prstGeom prst="line">
              <a:avLst/>
            </a:prstGeom>
            <a:ln w="349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73" idx="7"/>
              <a:endCxn id="215" idx="3"/>
            </p:cNvCxnSpPr>
            <p:nvPr/>
          </p:nvCxnSpPr>
          <p:spPr>
            <a:xfrm flipV="1">
              <a:off x="7253612" y="2619160"/>
              <a:ext cx="167478" cy="157182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>
              <a:stCxn id="139" idx="1"/>
              <a:endCxn id="164" idx="5"/>
            </p:cNvCxnSpPr>
            <p:nvPr/>
          </p:nvCxnSpPr>
          <p:spPr>
            <a:xfrm flipH="1" flipV="1">
              <a:off x="5088171" y="3159540"/>
              <a:ext cx="156065" cy="190363"/>
            </a:xfrm>
            <a:prstGeom prst="line">
              <a:avLst/>
            </a:prstGeom>
            <a:ln w="349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V="1">
              <a:off x="5646420" y="4460171"/>
              <a:ext cx="0" cy="1377214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endCxn id="106" idx="5"/>
            </p:cNvCxnSpPr>
            <p:nvPr/>
          </p:nvCxnSpPr>
          <p:spPr>
            <a:xfrm flipH="1" flipV="1">
              <a:off x="5173011" y="4257483"/>
              <a:ext cx="482350" cy="219311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5812675" y="4189129"/>
              <a:ext cx="0" cy="1859979"/>
            </a:xfrm>
            <a:prstGeom prst="line">
              <a:avLst/>
            </a:prstGeom>
            <a:ln w="349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42" idx="7"/>
              <a:endCxn id="73" idx="2"/>
            </p:cNvCxnSpPr>
            <p:nvPr/>
          </p:nvCxnSpPr>
          <p:spPr>
            <a:xfrm flipV="1">
              <a:off x="6500725" y="2946851"/>
              <a:ext cx="344582" cy="238729"/>
            </a:xfrm>
            <a:prstGeom prst="line">
              <a:avLst/>
            </a:prstGeom>
            <a:ln w="349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6036479" y="4189129"/>
              <a:ext cx="0" cy="1648257"/>
            </a:xfrm>
            <a:prstGeom prst="line">
              <a:avLst/>
            </a:prstGeom>
            <a:ln w="349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142" idx="4"/>
            </p:cNvCxnSpPr>
            <p:nvPr/>
          </p:nvCxnSpPr>
          <p:spPr>
            <a:xfrm flipV="1">
              <a:off x="6033305" y="3669419"/>
              <a:ext cx="268222" cy="535587"/>
            </a:xfrm>
            <a:prstGeom prst="line">
              <a:avLst/>
            </a:prstGeom>
            <a:ln w="349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6260283" y="4189129"/>
              <a:ext cx="0" cy="1224813"/>
            </a:xfrm>
            <a:prstGeom prst="line">
              <a:avLst/>
            </a:prstGeom>
            <a:ln w="349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endCxn id="20" idx="3"/>
            </p:cNvCxnSpPr>
            <p:nvPr/>
          </p:nvCxnSpPr>
          <p:spPr>
            <a:xfrm flipV="1">
              <a:off x="6257109" y="3927528"/>
              <a:ext cx="506221" cy="274304"/>
            </a:xfrm>
            <a:prstGeom prst="line">
              <a:avLst/>
            </a:prstGeom>
            <a:ln w="349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5575335" y="5781197"/>
              <a:ext cx="142170" cy="1421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5741590" y="5961574"/>
              <a:ext cx="142170" cy="1421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5966923" y="5777848"/>
              <a:ext cx="142170" cy="14217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6195909" y="5357685"/>
              <a:ext cx="142170" cy="1421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" name="Oval 5">
              <a:extLst>
                <a:ext uri="{FF2B5EF4-FFF2-40B4-BE49-F238E27FC236}">
                  <a16:creationId xmlns:a16="http://schemas.microsoft.com/office/drawing/2014/main" xmlns="" id="{D2292BFB-D27A-4763-B051-2FC808888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9249" y="3315876"/>
              <a:ext cx="710712" cy="71659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xmlns="" id="{97B8378C-7394-440B-BB8B-DA705B307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6951" y="3564154"/>
              <a:ext cx="147085" cy="217685"/>
            </a:xfrm>
            <a:custGeom>
              <a:avLst/>
              <a:gdLst>
                <a:gd name="T0" fmla="*/ 125 w 125"/>
                <a:gd name="T1" fmla="*/ 93 h 185"/>
                <a:gd name="T2" fmla="*/ 0 w 125"/>
                <a:gd name="T3" fmla="*/ 185 h 185"/>
                <a:gd name="T4" fmla="*/ 0 w 125"/>
                <a:gd name="T5" fmla="*/ 0 h 185"/>
                <a:gd name="T6" fmla="*/ 125 w 125"/>
                <a:gd name="T7" fmla="*/ 9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85">
                  <a:moveTo>
                    <a:pt x="125" y="93"/>
                  </a:moveTo>
                  <a:lnTo>
                    <a:pt x="0" y="185"/>
                  </a:lnTo>
                  <a:lnTo>
                    <a:pt x="0" y="0"/>
                  </a:lnTo>
                  <a:lnTo>
                    <a:pt x="125" y="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73" name="Oval 46">
              <a:extLst>
                <a:ext uri="{FF2B5EF4-FFF2-40B4-BE49-F238E27FC236}">
                  <a16:creationId xmlns:a16="http://schemas.microsoft.com/office/drawing/2014/main" xmlns="" id="{8E43302F-702D-436D-8265-DC40F022A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5307" y="2705715"/>
              <a:ext cx="478359" cy="48227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106" name="Oval 78">
              <a:extLst>
                <a:ext uri="{FF2B5EF4-FFF2-40B4-BE49-F238E27FC236}">
                  <a16:creationId xmlns:a16="http://schemas.microsoft.com/office/drawing/2014/main" xmlns="" id="{FB8FDF7E-A059-44DE-A03D-F5CA04AC0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2136" y="3853222"/>
              <a:ext cx="469654" cy="4736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cxnSp>
          <p:nvCxnSpPr>
            <p:cNvPr id="152" name="Straight Connector 151"/>
            <p:cNvCxnSpPr>
              <a:stCxn id="142" idx="1"/>
              <a:endCxn id="212" idx="5"/>
            </p:cNvCxnSpPr>
            <p:nvPr/>
          </p:nvCxnSpPr>
          <p:spPr>
            <a:xfrm flipH="1" flipV="1">
              <a:off x="5909543" y="2786681"/>
              <a:ext cx="192786" cy="398899"/>
            </a:xfrm>
            <a:prstGeom prst="line">
              <a:avLst/>
            </a:prstGeom>
            <a:ln w="349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142" idx="0"/>
              <a:endCxn id="210" idx="3"/>
            </p:cNvCxnSpPr>
            <p:nvPr/>
          </p:nvCxnSpPr>
          <p:spPr>
            <a:xfrm flipV="1">
              <a:off x="6301527" y="2733677"/>
              <a:ext cx="175734" cy="368889"/>
            </a:xfrm>
            <a:prstGeom prst="line">
              <a:avLst/>
            </a:prstGeom>
            <a:ln w="349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9">
              <a:extLst>
                <a:ext uri="{FF2B5EF4-FFF2-40B4-BE49-F238E27FC236}">
                  <a16:creationId xmlns:a16="http://schemas.microsoft.com/office/drawing/2014/main" xmlns="" id="{2900AD70-9DA8-47C4-9352-F6E4CB6E9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18" y="3102566"/>
              <a:ext cx="563418" cy="56685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cxnSp>
          <p:nvCxnSpPr>
            <p:cNvPr id="154" name="Straight Connector 153"/>
            <p:cNvCxnSpPr>
              <a:stCxn id="139" idx="5"/>
            </p:cNvCxnSpPr>
            <p:nvPr/>
          </p:nvCxnSpPr>
          <p:spPr>
            <a:xfrm>
              <a:off x="5656258" y="3765939"/>
              <a:ext cx="159524" cy="426499"/>
            </a:xfrm>
            <a:prstGeom prst="line">
              <a:avLst/>
            </a:prstGeom>
            <a:ln w="349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31">
              <a:extLst>
                <a:ext uri="{FF2B5EF4-FFF2-40B4-BE49-F238E27FC236}">
                  <a16:creationId xmlns:a16="http://schemas.microsoft.com/office/drawing/2014/main" xmlns="" id="{907A43AF-8B3B-4BF1-837E-DE2E8D4DE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129" y="2713038"/>
              <a:ext cx="519056" cy="52311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 dirty="0">
                <a:solidFill>
                  <a:srgbClr val="282F39"/>
                </a:solidFill>
              </a:endParaRPr>
            </a:p>
          </p:txBody>
        </p:sp>
        <p:sp>
          <p:nvSpPr>
            <p:cNvPr id="179" name="Freeform 5"/>
            <p:cNvSpPr>
              <a:spLocks noEditPoints="1"/>
            </p:cNvSpPr>
            <p:nvPr/>
          </p:nvSpPr>
          <p:spPr bwMode="auto">
            <a:xfrm>
              <a:off x="6132374" y="3227984"/>
              <a:ext cx="307051" cy="317786"/>
            </a:xfrm>
            <a:custGeom>
              <a:avLst/>
              <a:gdLst>
                <a:gd name="T0" fmla="*/ 1404 w 1513"/>
                <a:gd name="T1" fmla="*/ 0 h 1566"/>
                <a:gd name="T2" fmla="*/ 270 w 1513"/>
                <a:gd name="T3" fmla="*/ 0 h 1566"/>
                <a:gd name="T4" fmla="*/ 162 w 1513"/>
                <a:gd name="T5" fmla="*/ 109 h 1566"/>
                <a:gd name="T6" fmla="*/ 162 w 1513"/>
                <a:gd name="T7" fmla="*/ 305 h 1566"/>
                <a:gd name="T8" fmla="*/ 78 w 1513"/>
                <a:gd name="T9" fmla="*/ 305 h 1566"/>
                <a:gd name="T10" fmla="*/ 0 w 1513"/>
                <a:gd name="T11" fmla="*/ 383 h 1566"/>
                <a:gd name="T12" fmla="*/ 0 w 1513"/>
                <a:gd name="T13" fmla="*/ 421 h 1566"/>
                <a:gd name="T14" fmla="*/ 78 w 1513"/>
                <a:gd name="T15" fmla="*/ 499 h 1566"/>
                <a:gd name="T16" fmla="*/ 162 w 1513"/>
                <a:gd name="T17" fmla="*/ 499 h 1566"/>
                <a:gd name="T18" fmla="*/ 162 w 1513"/>
                <a:gd name="T19" fmla="*/ 686 h 1566"/>
                <a:gd name="T20" fmla="*/ 78 w 1513"/>
                <a:gd name="T21" fmla="*/ 686 h 1566"/>
                <a:gd name="T22" fmla="*/ 0 w 1513"/>
                <a:gd name="T23" fmla="*/ 764 h 1566"/>
                <a:gd name="T24" fmla="*/ 0 w 1513"/>
                <a:gd name="T25" fmla="*/ 802 h 1566"/>
                <a:gd name="T26" fmla="*/ 78 w 1513"/>
                <a:gd name="T27" fmla="*/ 880 h 1566"/>
                <a:gd name="T28" fmla="*/ 162 w 1513"/>
                <a:gd name="T29" fmla="*/ 880 h 1566"/>
                <a:gd name="T30" fmla="*/ 162 w 1513"/>
                <a:gd name="T31" fmla="*/ 1067 h 1566"/>
                <a:gd name="T32" fmla="*/ 78 w 1513"/>
                <a:gd name="T33" fmla="*/ 1067 h 1566"/>
                <a:gd name="T34" fmla="*/ 0 w 1513"/>
                <a:gd name="T35" fmla="*/ 1145 h 1566"/>
                <a:gd name="T36" fmla="*/ 0 w 1513"/>
                <a:gd name="T37" fmla="*/ 1183 h 1566"/>
                <a:gd name="T38" fmla="*/ 78 w 1513"/>
                <a:gd name="T39" fmla="*/ 1261 h 1566"/>
                <a:gd name="T40" fmla="*/ 162 w 1513"/>
                <a:gd name="T41" fmla="*/ 1261 h 1566"/>
                <a:gd name="T42" fmla="*/ 162 w 1513"/>
                <a:gd name="T43" fmla="*/ 1458 h 1566"/>
                <a:gd name="T44" fmla="*/ 270 w 1513"/>
                <a:gd name="T45" fmla="*/ 1566 h 1566"/>
                <a:gd name="T46" fmla="*/ 1404 w 1513"/>
                <a:gd name="T47" fmla="*/ 1566 h 1566"/>
                <a:gd name="T48" fmla="*/ 1513 w 1513"/>
                <a:gd name="T49" fmla="*/ 1458 h 1566"/>
                <a:gd name="T50" fmla="*/ 1513 w 1513"/>
                <a:gd name="T51" fmla="*/ 109 h 1566"/>
                <a:gd name="T52" fmla="*/ 1404 w 1513"/>
                <a:gd name="T53" fmla="*/ 0 h 1566"/>
                <a:gd name="T54" fmla="*/ 1259 w 1513"/>
                <a:gd name="T55" fmla="*/ 1177 h 1566"/>
                <a:gd name="T56" fmla="*/ 1211 w 1513"/>
                <a:gd name="T57" fmla="*/ 1224 h 1566"/>
                <a:gd name="T58" fmla="*/ 468 w 1513"/>
                <a:gd name="T59" fmla="*/ 1224 h 1566"/>
                <a:gd name="T60" fmla="*/ 421 w 1513"/>
                <a:gd name="T61" fmla="*/ 1177 h 1566"/>
                <a:gd name="T62" fmla="*/ 421 w 1513"/>
                <a:gd name="T63" fmla="*/ 1155 h 1566"/>
                <a:gd name="T64" fmla="*/ 494 w 1513"/>
                <a:gd name="T65" fmla="*/ 1008 h 1566"/>
                <a:gd name="T66" fmla="*/ 696 w 1513"/>
                <a:gd name="T67" fmla="*/ 884 h 1566"/>
                <a:gd name="T68" fmla="*/ 700 w 1513"/>
                <a:gd name="T69" fmla="*/ 878 h 1566"/>
                <a:gd name="T70" fmla="*/ 700 w 1513"/>
                <a:gd name="T71" fmla="*/ 796 h 1566"/>
                <a:gd name="T72" fmla="*/ 677 w 1513"/>
                <a:gd name="T73" fmla="*/ 731 h 1566"/>
                <a:gd name="T74" fmla="*/ 643 w 1513"/>
                <a:gd name="T75" fmla="*/ 672 h 1566"/>
                <a:gd name="T76" fmla="*/ 660 w 1513"/>
                <a:gd name="T77" fmla="*/ 602 h 1566"/>
                <a:gd name="T78" fmla="*/ 653 w 1513"/>
                <a:gd name="T79" fmla="*/ 576 h 1566"/>
                <a:gd name="T80" fmla="*/ 653 w 1513"/>
                <a:gd name="T81" fmla="*/ 494 h 1566"/>
                <a:gd name="T82" fmla="*/ 701 w 1513"/>
                <a:gd name="T83" fmla="*/ 410 h 1566"/>
                <a:gd name="T84" fmla="*/ 745 w 1513"/>
                <a:gd name="T85" fmla="*/ 373 h 1566"/>
                <a:gd name="T86" fmla="*/ 788 w 1513"/>
                <a:gd name="T87" fmla="*/ 351 h 1566"/>
                <a:gd name="T88" fmla="*/ 828 w 1513"/>
                <a:gd name="T89" fmla="*/ 344 h 1566"/>
                <a:gd name="T90" fmla="*/ 926 w 1513"/>
                <a:gd name="T91" fmla="*/ 364 h 1566"/>
                <a:gd name="T92" fmla="*/ 974 w 1513"/>
                <a:gd name="T93" fmla="*/ 409 h 1566"/>
                <a:gd name="T94" fmla="*/ 1027 w 1513"/>
                <a:gd name="T95" fmla="*/ 576 h 1566"/>
                <a:gd name="T96" fmla="*/ 1020 w 1513"/>
                <a:gd name="T97" fmla="*/ 602 h 1566"/>
                <a:gd name="T98" fmla="*/ 1037 w 1513"/>
                <a:gd name="T99" fmla="*/ 672 h 1566"/>
                <a:gd name="T100" fmla="*/ 1004 w 1513"/>
                <a:gd name="T101" fmla="*/ 731 h 1566"/>
                <a:gd name="T102" fmla="*/ 980 w 1513"/>
                <a:gd name="T103" fmla="*/ 796 h 1566"/>
                <a:gd name="T104" fmla="*/ 980 w 1513"/>
                <a:gd name="T105" fmla="*/ 878 h 1566"/>
                <a:gd name="T106" fmla="*/ 984 w 1513"/>
                <a:gd name="T107" fmla="*/ 884 h 1566"/>
                <a:gd name="T108" fmla="*/ 1186 w 1513"/>
                <a:gd name="T109" fmla="*/ 1008 h 1566"/>
                <a:gd name="T110" fmla="*/ 1260 w 1513"/>
                <a:gd name="T111" fmla="*/ 1155 h 1566"/>
                <a:gd name="T112" fmla="*/ 1260 w 1513"/>
                <a:gd name="T113" fmla="*/ 1177 h 1566"/>
                <a:gd name="T114" fmla="*/ 1259 w 1513"/>
                <a:gd name="T115" fmla="*/ 1177 h 1566"/>
                <a:gd name="T116" fmla="*/ 1259 w 1513"/>
                <a:gd name="T117" fmla="*/ 1177 h 1566"/>
                <a:gd name="T118" fmla="*/ 1259 w 1513"/>
                <a:gd name="T119" fmla="*/ 1177 h 1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13" h="1566">
                  <a:moveTo>
                    <a:pt x="1404" y="0"/>
                  </a:moveTo>
                  <a:cubicBezTo>
                    <a:pt x="270" y="0"/>
                    <a:pt x="270" y="0"/>
                    <a:pt x="270" y="0"/>
                  </a:cubicBezTo>
                  <a:cubicBezTo>
                    <a:pt x="210" y="0"/>
                    <a:pt x="162" y="49"/>
                    <a:pt x="162" y="109"/>
                  </a:cubicBezTo>
                  <a:cubicBezTo>
                    <a:pt x="162" y="305"/>
                    <a:pt x="162" y="305"/>
                    <a:pt x="162" y="305"/>
                  </a:cubicBezTo>
                  <a:cubicBezTo>
                    <a:pt x="78" y="305"/>
                    <a:pt x="78" y="305"/>
                    <a:pt x="78" y="305"/>
                  </a:cubicBezTo>
                  <a:cubicBezTo>
                    <a:pt x="35" y="305"/>
                    <a:pt x="0" y="340"/>
                    <a:pt x="0" y="383"/>
                  </a:cubicBezTo>
                  <a:cubicBezTo>
                    <a:pt x="0" y="421"/>
                    <a:pt x="0" y="421"/>
                    <a:pt x="0" y="421"/>
                  </a:cubicBezTo>
                  <a:cubicBezTo>
                    <a:pt x="0" y="464"/>
                    <a:pt x="35" y="499"/>
                    <a:pt x="78" y="499"/>
                  </a:cubicBezTo>
                  <a:cubicBezTo>
                    <a:pt x="162" y="499"/>
                    <a:pt x="162" y="499"/>
                    <a:pt x="162" y="499"/>
                  </a:cubicBezTo>
                  <a:cubicBezTo>
                    <a:pt x="162" y="686"/>
                    <a:pt x="162" y="686"/>
                    <a:pt x="162" y="686"/>
                  </a:cubicBezTo>
                  <a:cubicBezTo>
                    <a:pt x="78" y="686"/>
                    <a:pt x="78" y="686"/>
                    <a:pt x="78" y="686"/>
                  </a:cubicBezTo>
                  <a:cubicBezTo>
                    <a:pt x="35" y="686"/>
                    <a:pt x="0" y="721"/>
                    <a:pt x="0" y="764"/>
                  </a:cubicBezTo>
                  <a:cubicBezTo>
                    <a:pt x="0" y="802"/>
                    <a:pt x="0" y="802"/>
                    <a:pt x="0" y="802"/>
                  </a:cubicBezTo>
                  <a:cubicBezTo>
                    <a:pt x="0" y="845"/>
                    <a:pt x="35" y="880"/>
                    <a:pt x="78" y="880"/>
                  </a:cubicBezTo>
                  <a:cubicBezTo>
                    <a:pt x="162" y="880"/>
                    <a:pt x="162" y="880"/>
                    <a:pt x="162" y="880"/>
                  </a:cubicBezTo>
                  <a:cubicBezTo>
                    <a:pt x="162" y="1067"/>
                    <a:pt x="162" y="1067"/>
                    <a:pt x="162" y="1067"/>
                  </a:cubicBezTo>
                  <a:cubicBezTo>
                    <a:pt x="78" y="1067"/>
                    <a:pt x="78" y="1067"/>
                    <a:pt x="78" y="1067"/>
                  </a:cubicBezTo>
                  <a:cubicBezTo>
                    <a:pt x="35" y="1067"/>
                    <a:pt x="0" y="1102"/>
                    <a:pt x="0" y="1145"/>
                  </a:cubicBezTo>
                  <a:cubicBezTo>
                    <a:pt x="0" y="1183"/>
                    <a:pt x="0" y="1183"/>
                    <a:pt x="0" y="1183"/>
                  </a:cubicBezTo>
                  <a:cubicBezTo>
                    <a:pt x="0" y="1227"/>
                    <a:pt x="35" y="1261"/>
                    <a:pt x="78" y="1261"/>
                  </a:cubicBezTo>
                  <a:cubicBezTo>
                    <a:pt x="162" y="1261"/>
                    <a:pt x="162" y="1261"/>
                    <a:pt x="162" y="1261"/>
                  </a:cubicBezTo>
                  <a:cubicBezTo>
                    <a:pt x="162" y="1458"/>
                    <a:pt x="162" y="1458"/>
                    <a:pt x="162" y="1458"/>
                  </a:cubicBezTo>
                  <a:cubicBezTo>
                    <a:pt x="162" y="1518"/>
                    <a:pt x="210" y="1566"/>
                    <a:pt x="270" y="1566"/>
                  </a:cubicBezTo>
                  <a:cubicBezTo>
                    <a:pt x="1404" y="1566"/>
                    <a:pt x="1404" y="1566"/>
                    <a:pt x="1404" y="1566"/>
                  </a:cubicBezTo>
                  <a:cubicBezTo>
                    <a:pt x="1464" y="1566"/>
                    <a:pt x="1513" y="1518"/>
                    <a:pt x="1513" y="1458"/>
                  </a:cubicBezTo>
                  <a:cubicBezTo>
                    <a:pt x="1513" y="109"/>
                    <a:pt x="1513" y="109"/>
                    <a:pt x="1513" y="109"/>
                  </a:cubicBezTo>
                  <a:cubicBezTo>
                    <a:pt x="1513" y="49"/>
                    <a:pt x="1464" y="0"/>
                    <a:pt x="1404" y="0"/>
                  </a:cubicBezTo>
                  <a:close/>
                  <a:moveTo>
                    <a:pt x="1259" y="1177"/>
                  </a:moveTo>
                  <a:cubicBezTo>
                    <a:pt x="1259" y="1203"/>
                    <a:pt x="1237" y="1224"/>
                    <a:pt x="1211" y="1224"/>
                  </a:cubicBezTo>
                  <a:cubicBezTo>
                    <a:pt x="468" y="1224"/>
                    <a:pt x="468" y="1224"/>
                    <a:pt x="468" y="1224"/>
                  </a:cubicBezTo>
                  <a:cubicBezTo>
                    <a:pt x="442" y="1224"/>
                    <a:pt x="421" y="1203"/>
                    <a:pt x="421" y="1177"/>
                  </a:cubicBezTo>
                  <a:cubicBezTo>
                    <a:pt x="421" y="1155"/>
                    <a:pt x="421" y="1155"/>
                    <a:pt x="421" y="1155"/>
                  </a:cubicBezTo>
                  <a:cubicBezTo>
                    <a:pt x="421" y="1097"/>
                    <a:pt x="448" y="1043"/>
                    <a:pt x="494" y="1008"/>
                  </a:cubicBezTo>
                  <a:cubicBezTo>
                    <a:pt x="587" y="939"/>
                    <a:pt x="676" y="894"/>
                    <a:pt x="696" y="884"/>
                  </a:cubicBezTo>
                  <a:cubicBezTo>
                    <a:pt x="699" y="883"/>
                    <a:pt x="700" y="881"/>
                    <a:pt x="700" y="878"/>
                  </a:cubicBezTo>
                  <a:cubicBezTo>
                    <a:pt x="700" y="796"/>
                    <a:pt x="700" y="796"/>
                    <a:pt x="700" y="796"/>
                  </a:cubicBezTo>
                  <a:cubicBezTo>
                    <a:pt x="688" y="775"/>
                    <a:pt x="680" y="752"/>
                    <a:pt x="677" y="731"/>
                  </a:cubicBezTo>
                  <a:cubicBezTo>
                    <a:pt x="668" y="731"/>
                    <a:pt x="656" y="718"/>
                    <a:pt x="643" y="672"/>
                  </a:cubicBezTo>
                  <a:cubicBezTo>
                    <a:pt x="625" y="610"/>
                    <a:pt x="644" y="600"/>
                    <a:pt x="660" y="602"/>
                  </a:cubicBezTo>
                  <a:cubicBezTo>
                    <a:pt x="657" y="593"/>
                    <a:pt x="654" y="585"/>
                    <a:pt x="653" y="576"/>
                  </a:cubicBezTo>
                  <a:cubicBezTo>
                    <a:pt x="647" y="547"/>
                    <a:pt x="646" y="520"/>
                    <a:pt x="653" y="494"/>
                  </a:cubicBezTo>
                  <a:cubicBezTo>
                    <a:pt x="661" y="459"/>
                    <a:pt x="680" y="431"/>
                    <a:pt x="701" y="410"/>
                  </a:cubicBezTo>
                  <a:cubicBezTo>
                    <a:pt x="714" y="396"/>
                    <a:pt x="729" y="383"/>
                    <a:pt x="745" y="373"/>
                  </a:cubicBezTo>
                  <a:cubicBezTo>
                    <a:pt x="758" y="364"/>
                    <a:pt x="773" y="356"/>
                    <a:pt x="788" y="351"/>
                  </a:cubicBezTo>
                  <a:cubicBezTo>
                    <a:pt x="801" y="347"/>
                    <a:pt x="814" y="344"/>
                    <a:pt x="828" y="344"/>
                  </a:cubicBezTo>
                  <a:cubicBezTo>
                    <a:pt x="871" y="340"/>
                    <a:pt x="903" y="351"/>
                    <a:pt x="926" y="364"/>
                  </a:cubicBezTo>
                  <a:cubicBezTo>
                    <a:pt x="961" y="384"/>
                    <a:pt x="974" y="409"/>
                    <a:pt x="974" y="409"/>
                  </a:cubicBezTo>
                  <a:cubicBezTo>
                    <a:pt x="974" y="409"/>
                    <a:pt x="1054" y="415"/>
                    <a:pt x="1027" y="576"/>
                  </a:cubicBezTo>
                  <a:cubicBezTo>
                    <a:pt x="1026" y="585"/>
                    <a:pt x="1023" y="593"/>
                    <a:pt x="1020" y="602"/>
                  </a:cubicBezTo>
                  <a:cubicBezTo>
                    <a:pt x="1036" y="600"/>
                    <a:pt x="1055" y="610"/>
                    <a:pt x="1037" y="672"/>
                  </a:cubicBezTo>
                  <a:cubicBezTo>
                    <a:pt x="1025" y="718"/>
                    <a:pt x="1012" y="731"/>
                    <a:pt x="1004" y="731"/>
                  </a:cubicBezTo>
                  <a:cubicBezTo>
                    <a:pt x="1000" y="752"/>
                    <a:pt x="992" y="774"/>
                    <a:pt x="980" y="796"/>
                  </a:cubicBezTo>
                  <a:cubicBezTo>
                    <a:pt x="980" y="878"/>
                    <a:pt x="980" y="878"/>
                    <a:pt x="980" y="878"/>
                  </a:cubicBezTo>
                  <a:cubicBezTo>
                    <a:pt x="980" y="881"/>
                    <a:pt x="981" y="883"/>
                    <a:pt x="984" y="884"/>
                  </a:cubicBezTo>
                  <a:cubicBezTo>
                    <a:pt x="1004" y="894"/>
                    <a:pt x="1093" y="940"/>
                    <a:pt x="1186" y="1008"/>
                  </a:cubicBezTo>
                  <a:cubicBezTo>
                    <a:pt x="1233" y="1043"/>
                    <a:pt x="1260" y="1097"/>
                    <a:pt x="1260" y="1155"/>
                  </a:cubicBezTo>
                  <a:cubicBezTo>
                    <a:pt x="1260" y="1177"/>
                    <a:pt x="1260" y="1177"/>
                    <a:pt x="1260" y="1177"/>
                  </a:cubicBezTo>
                  <a:lnTo>
                    <a:pt x="1259" y="1177"/>
                  </a:lnTo>
                  <a:close/>
                  <a:moveTo>
                    <a:pt x="1259" y="1177"/>
                  </a:moveTo>
                  <a:cubicBezTo>
                    <a:pt x="1259" y="1177"/>
                    <a:pt x="1259" y="1177"/>
                    <a:pt x="1259" y="117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83" name="Freeform 9"/>
            <p:cNvSpPr>
              <a:spLocks noEditPoints="1"/>
            </p:cNvSpPr>
            <p:nvPr/>
          </p:nvSpPr>
          <p:spPr bwMode="auto">
            <a:xfrm>
              <a:off x="6769891" y="3486734"/>
              <a:ext cx="501704" cy="365369"/>
            </a:xfrm>
            <a:custGeom>
              <a:avLst/>
              <a:gdLst>
                <a:gd name="T0" fmla="*/ 1224 w 1566"/>
                <a:gd name="T1" fmla="*/ 1140 h 1140"/>
                <a:gd name="T2" fmla="*/ 888 w 1566"/>
                <a:gd name="T3" fmla="*/ 1140 h 1140"/>
                <a:gd name="T4" fmla="*/ 888 w 1566"/>
                <a:gd name="T5" fmla="*/ 800 h 1140"/>
                <a:gd name="T6" fmla="*/ 999 w 1566"/>
                <a:gd name="T7" fmla="*/ 800 h 1140"/>
                <a:gd name="T8" fmla="*/ 1027 w 1566"/>
                <a:gd name="T9" fmla="*/ 745 h 1140"/>
                <a:gd name="T10" fmla="*/ 811 w 1566"/>
                <a:gd name="T11" fmla="*/ 446 h 1140"/>
                <a:gd name="T12" fmla="*/ 755 w 1566"/>
                <a:gd name="T13" fmla="*/ 446 h 1140"/>
                <a:gd name="T14" fmla="*/ 539 w 1566"/>
                <a:gd name="T15" fmla="*/ 745 h 1140"/>
                <a:gd name="T16" fmla="*/ 567 w 1566"/>
                <a:gd name="T17" fmla="*/ 800 h 1140"/>
                <a:gd name="T18" fmla="*/ 678 w 1566"/>
                <a:gd name="T19" fmla="*/ 800 h 1140"/>
                <a:gd name="T20" fmla="*/ 678 w 1566"/>
                <a:gd name="T21" fmla="*/ 1140 h 1140"/>
                <a:gd name="T22" fmla="*/ 302 w 1566"/>
                <a:gd name="T23" fmla="*/ 1140 h 1140"/>
                <a:gd name="T24" fmla="*/ 0 w 1566"/>
                <a:gd name="T25" fmla="*/ 803 h 1140"/>
                <a:gd name="T26" fmla="*/ 158 w 1566"/>
                <a:gd name="T27" fmla="*/ 528 h 1140"/>
                <a:gd name="T28" fmla="*/ 145 w 1566"/>
                <a:gd name="T29" fmla="*/ 453 h 1140"/>
                <a:gd name="T30" fmla="*/ 362 w 1566"/>
                <a:gd name="T31" fmla="*/ 236 h 1140"/>
                <a:gd name="T32" fmla="*/ 436 w 1566"/>
                <a:gd name="T33" fmla="*/ 249 h 1140"/>
                <a:gd name="T34" fmla="*/ 829 w 1566"/>
                <a:gd name="T35" fmla="*/ 0 h 1140"/>
                <a:gd name="T36" fmla="*/ 1261 w 1566"/>
                <a:gd name="T37" fmla="*/ 393 h 1140"/>
                <a:gd name="T38" fmla="*/ 1566 w 1566"/>
                <a:gd name="T39" fmla="*/ 764 h 1140"/>
                <a:gd name="T40" fmla="*/ 1224 w 1566"/>
                <a:gd name="T41" fmla="*/ 1140 h 1140"/>
                <a:gd name="T42" fmla="*/ 1224 w 1566"/>
                <a:gd name="T43" fmla="*/ 1140 h 1140"/>
                <a:gd name="T44" fmla="*/ 1224 w 1566"/>
                <a:gd name="T45" fmla="*/ 114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6" h="1140">
                  <a:moveTo>
                    <a:pt x="1224" y="1140"/>
                  </a:moveTo>
                  <a:cubicBezTo>
                    <a:pt x="888" y="1140"/>
                    <a:pt x="888" y="1140"/>
                    <a:pt x="888" y="1140"/>
                  </a:cubicBezTo>
                  <a:cubicBezTo>
                    <a:pt x="888" y="800"/>
                    <a:pt x="888" y="800"/>
                    <a:pt x="888" y="800"/>
                  </a:cubicBezTo>
                  <a:cubicBezTo>
                    <a:pt x="999" y="800"/>
                    <a:pt x="999" y="800"/>
                    <a:pt x="999" y="800"/>
                  </a:cubicBezTo>
                  <a:cubicBezTo>
                    <a:pt x="1027" y="800"/>
                    <a:pt x="1044" y="768"/>
                    <a:pt x="1027" y="745"/>
                  </a:cubicBezTo>
                  <a:cubicBezTo>
                    <a:pt x="811" y="446"/>
                    <a:pt x="811" y="446"/>
                    <a:pt x="811" y="446"/>
                  </a:cubicBezTo>
                  <a:cubicBezTo>
                    <a:pt x="797" y="427"/>
                    <a:pt x="769" y="427"/>
                    <a:pt x="755" y="446"/>
                  </a:cubicBezTo>
                  <a:cubicBezTo>
                    <a:pt x="539" y="745"/>
                    <a:pt x="539" y="745"/>
                    <a:pt x="539" y="745"/>
                  </a:cubicBezTo>
                  <a:cubicBezTo>
                    <a:pt x="522" y="768"/>
                    <a:pt x="539" y="800"/>
                    <a:pt x="567" y="800"/>
                  </a:cubicBezTo>
                  <a:cubicBezTo>
                    <a:pt x="678" y="800"/>
                    <a:pt x="678" y="800"/>
                    <a:pt x="678" y="800"/>
                  </a:cubicBezTo>
                  <a:cubicBezTo>
                    <a:pt x="678" y="1140"/>
                    <a:pt x="678" y="1140"/>
                    <a:pt x="678" y="1140"/>
                  </a:cubicBezTo>
                  <a:cubicBezTo>
                    <a:pt x="302" y="1140"/>
                    <a:pt x="302" y="1140"/>
                    <a:pt x="302" y="1140"/>
                  </a:cubicBezTo>
                  <a:cubicBezTo>
                    <a:pt x="134" y="1130"/>
                    <a:pt x="0" y="973"/>
                    <a:pt x="0" y="803"/>
                  </a:cubicBezTo>
                  <a:cubicBezTo>
                    <a:pt x="0" y="685"/>
                    <a:pt x="64" y="583"/>
                    <a:pt x="158" y="528"/>
                  </a:cubicBezTo>
                  <a:cubicBezTo>
                    <a:pt x="149" y="504"/>
                    <a:pt x="145" y="479"/>
                    <a:pt x="145" y="453"/>
                  </a:cubicBezTo>
                  <a:cubicBezTo>
                    <a:pt x="145" y="333"/>
                    <a:pt x="242" y="236"/>
                    <a:pt x="362" y="236"/>
                  </a:cubicBezTo>
                  <a:cubicBezTo>
                    <a:pt x="388" y="236"/>
                    <a:pt x="413" y="241"/>
                    <a:pt x="436" y="249"/>
                  </a:cubicBezTo>
                  <a:cubicBezTo>
                    <a:pt x="506" y="102"/>
                    <a:pt x="655" y="0"/>
                    <a:pt x="829" y="0"/>
                  </a:cubicBezTo>
                  <a:cubicBezTo>
                    <a:pt x="1055" y="0"/>
                    <a:pt x="1240" y="173"/>
                    <a:pt x="1261" y="393"/>
                  </a:cubicBezTo>
                  <a:cubicBezTo>
                    <a:pt x="1435" y="422"/>
                    <a:pt x="1566" y="583"/>
                    <a:pt x="1566" y="764"/>
                  </a:cubicBezTo>
                  <a:cubicBezTo>
                    <a:pt x="1566" y="958"/>
                    <a:pt x="1415" y="1126"/>
                    <a:pt x="1224" y="1140"/>
                  </a:cubicBezTo>
                  <a:close/>
                  <a:moveTo>
                    <a:pt x="1224" y="1140"/>
                  </a:moveTo>
                  <a:cubicBezTo>
                    <a:pt x="1224" y="1140"/>
                    <a:pt x="1224" y="1140"/>
                    <a:pt x="1224" y="114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9" name="Oval 62">
              <a:extLst>
                <a:ext uri="{FF2B5EF4-FFF2-40B4-BE49-F238E27FC236}">
                  <a16:creationId xmlns:a16="http://schemas.microsoft.com/office/drawing/2014/main" xmlns="" id="{2B9C0BA6-A82D-48FF-B21F-279C60815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904" y="3263739"/>
              <a:ext cx="582686" cy="5883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grpSp>
          <p:nvGrpSpPr>
            <p:cNvPr id="189" name="Group 188"/>
            <p:cNvGrpSpPr/>
            <p:nvPr/>
          </p:nvGrpSpPr>
          <p:grpSpPr>
            <a:xfrm>
              <a:off x="5292848" y="3349928"/>
              <a:ext cx="339440" cy="360412"/>
              <a:chOff x="-47625" y="750888"/>
              <a:chExt cx="4856163" cy="5156201"/>
            </a:xfrm>
          </p:grpSpPr>
          <p:sp>
            <p:nvSpPr>
              <p:cNvPr id="187" name="Freeform 13"/>
              <p:cNvSpPr>
                <a:spLocks noEditPoints="1"/>
              </p:cNvSpPr>
              <p:nvPr/>
            </p:nvSpPr>
            <p:spPr bwMode="auto">
              <a:xfrm>
                <a:off x="-47625" y="1622426"/>
                <a:ext cx="4276725" cy="4284663"/>
              </a:xfrm>
              <a:custGeom>
                <a:avLst/>
                <a:gdLst>
                  <a:gd name="T0" fmla="*/ 1324 w 1344"/>
                  <a:gd name="T1" fmla="*/ 711 h 1347"/>
                  <a:gd name="T2" fmla="*/ 708 w 1344"/>
                  <a:gd name="T3" fmla="*/ 21 h 1347"/>
                  <a:gd name="T4" fmla="*/ 637 w 1344"/>
                  <a:gd name="T5" fmla="*/ 21 h 1347"/>
                  <a:gd name="T6" fmla="*/ 21 w 1344"/>
                  <a:gd name="T7" fmla="*/ 711 h 1347"/>
                  <a:gd name="T8" fmla="*/ 48 w 1344"/>
                  <a:gd name="T9" fmla="*/ 772 h 1347"/>
                  <a:gd name="T10" fmla="*/ 188 w 1344"/>
                  <a:gd name="T11" fmla="*/ 772 h 1347"/>
                  <a:gd name="T12" fmla="*/ 188 w 1344"/>
                  <a:gd name="T13" fmla="*/ 1280 h 1347"/>
                  <a:gd name="T14" fmla="*/ 255 w 1344"/>
                  <a:gd name="T15" fmla="*/ 1346 h 1347"/>
                  <a:gd name="T16" fmla="*/ 511 w 1344"/>
                  <a:gd name="T17" fmla="*/ 1346 h 1347"/>
                  <a:gd name="T18" fmla="*/ 511 w 1344"/>
                  <a:gd name="T19" fmla="*/ 1008 h 1347"/>
                  <a:gd name="T20" fmla="*/ 558 w 1344"/>
                  <a:gd name="T21" fmla="*/ 961 h 1347"/>
                  <a:gd name="T22" fmla="*/ 787 w 1344"/>
                  <a:gd name="T23" fmla="*/ 961 h 1347"/>
                  <a:gd name="T24" fmla="*/ 834 w 1344"/>
                  <a:gd name="T25" fmla="*/ 1008 h 1347"/>
                  <a:gd name="T26" fmla="*/ 834 w 1344"/>
                  <a:gd name="T27" fmla="*/ 1347 h 1347"/>
                  <a:gd name="T28" fmla="*/ 1090 w 1344"/>
                  <a:gd name="T29" fmla="*/ 1347 h 1347"/>
                  <a:gd name="T30" fmla="*/ 1156 w 1344"/>
                  <a:gd name="T31" fmla="*/ 1280 h 1347"/>
                  <a:gd name="T32" fmla="*/ 1156 w 1344"/>
                  <a:gd name="T33" fmla="*/ 772 h 1347"/>
                  <a:gd name="T34" fmla="*/ 1296 w 1344"/>
                  <a:gd name="T35" fmla="*/ 772 h 1347"/>
                  <a:gd name="T36" fmla="*/ 1324 w 1344"/>
                  <a:gd name="T37" fmla="*/ 711 h 1347"/>
                  <a:gd name="T38" fmla="*/ 1324 w 1344"/>
                  <a:gd name="T39" fmla="*/ 711 h 1347"/>
                  <a:gd name="T40" fmla="*/ 1324 w 1344"/>
                  <a:gd name="T41" fmla="*/ 711 h 1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44" h="1347">
                    <a:moveTo>
                      <a:pt x="1324" y="711"/>
                    </a:moveTo>
                    <a:cubicBezTo>
                      <a:pt x="708" y="21"/>
                      <a:pt x="708" y="21"/>
                      <a:pt x="708" y="21"/>
                    </a:cubicBezTo>
                    <a:cubicBezTo>
                      <a:pt x="689" y="0"/>
                      <a:pt x="656" y="0"/>
                      <a:pt x="637" y="21"/>
                    </a:cubicBezTo>
                    <a:cubicBezTo>
                      <a:pt x="21" y="711"/>
                      <a:pt x="21" y="711"/>
                      <a:pt x="21" y="711"/>
                    </a:cubicBezTo>
                    <a:cubicBezTo>
                      <a:pt x="0" y="735"/>
                      <a:pt x="17" y="772"/>
                      <a:pt x="48" y="772"/>
                    </a:cubicBezTo>
                    <a:cubicBezTo>
                      <a:pt x="188" y="772"/>
                      <a:pt x="188" y="772"/>
                      <a:pt x="188" y="772"/>
                    </a:cubicBezTo>
                    <a:cubicBezTo>
                      <a:pt x="188" y="1280"/>
                      <a:pt x="188" y="1280"/>
                      <a:pt x="188" y="1280"/>
                    </a:cubicBezTo>
                    <a:cubicBezTo>
                      <a:pt x="188" y="1317"/>
                      <a:pt x="218" y="1346"/>
                      <a:pt x="255" y="1346"/>
                    </a:cubicBezTo>
                    <a:cubicBezTo>
                      <a:pt x="511" y="1346"/>
                      <a:pt x="511" y="1346"/>
                      <a:pt x="511" y="1346"/>
                    </a:cubicBezTo>
                    <a:cubicBezTo>
                      <a:pt x="511" y="1008"/>
                      <a:pt x="511" y="1008"/>
                      <a:pt x="511" y="1008"/>
                    </a:cubicBezTo>
                    <a:cubicBezTo>
                      <a:pt x="511" y="982"/>
                      <a:pt x="532" y="961"/>
                      <a:pt x="558" y="961"/>
                    </a:cubicBezTo>
                    <a:cubicBezTo>
                      <a:pt x="787" y="961"/>
                      <a:pt x="787" y="961"/>
                      <a:pt x="787" y="961"/>
                    </a:cubicBezTo>
                    <a:cubicBezTo>
                      <a:pt x="813" y="961"/>
                      <a:pt x="834" y="982"/>
                      <a:pt x="834" y="1008"/>
                    </a:cubicBezTo>
                    <a:cubicBezTo>
                      <a:pt x="834" y="1347"/>
                      <a:pt x="834" y="1347"/>
                      <a:pt x="834" y="1347"/>
                    </a:cubicBezTo>
                    <a:cubicBezTo>
                      <a:pt x="1090" y="1347"/>
                      <a:pt x="1090" y="1347"/>
                      <a:pt x="1090" y="1347"/>
                    </a:cubicBezTo>
                    <a:cubicBezTo>
                      <a:pt x="1127" y="1347"/>
                      <a:pt x="1156" y="1317"/>
                      <a:pt x="1156" y="1280"/>
                    </a:cubicBezTo>
                    <a:cubicBezTo>
                      <a:pt x="1156" y="772"/>
                      <a:pt x="1156" y="772"/>
                      <a:pt x="1156" y="772"/>
                    </a:cubicBezTo>
                    <a:cubicBezTo>
                      <a:pt x="1296" y="772"/>
                      <a:pt x="1296" y="772"/>
                      <a:pt x="1296" y="772"/>
                    </a:cubicBezTo>
                    <a:cubicBezTo>
                      <a:pt x="1328" y="772"/>
                      <a:pt x="1344" y="735"/>
                      <a:pt x="1324" y="711"/>
                    </a:cubicBezTo>
                    <a:close/>
                    <a:moveTo>
                      <a:pt x="1324" y="711"/>
                    </a:moveTo>
                    <a:cubicBezTo>
                      <a:pt x="1324" y="711"/>
                      <a:pt x="1324" y="711"/>
                      <a:pt x="1324" y="71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88" name="Freeform 14"/>
              <p:cNvSpPr>
                <a:spLocks noEditPoints="1"/>
              </p:cNvSpPr>
              <p:nvPr/>
            </p:nvSpPr>
            <p:spPr bwMode="auto">
              <a:xfrm>
                <a:off x="2403475" y="750888"/>
                <a:ext cx="2405063" cy="1863725"/>
              </a:xfrm>
              <a:custGeom>
                <a:avLst/>
                <a:gdLst>
                  <a:gd name="T0" fmla="*/ 756 w 756"/>
                  <a:gd name="T1" fmla="*/ 208 h 586"/>
                  <a:gd name="T2" fmla="*/ 684 w 756"/>
                  <a:gd name="T3" fmla="*/ 280 h 586"/>
                  <a:gd name="T4" fmla="*/ 72 w 756"/>
                  <a:gd name="T5" fmla="*/ 280 h 586"/>
                  <a:gd name="T6" fmla="*/ 0 w 756"/>
                  <a:gd name="T7" fmla="*/ 208 h 586"/>
                  <a:gd name="T8" fmla="*/ 756 w 756"/>
                  <a:gd name="T9" fmla="*/ 208 h 586"/>
                  <a:gd name="T10" fmla="*/ 378 w 756"/>
                  <a:gd name="T11" fmla="*/ 345 h 586"/>
                  <a:gd name="T12" fmla="*/ 549 w 756"/>
                  <a:gd name="T13" fmla="*/ 416 h 586"/>
                  <a:gd name="T14" fmla="*/ 621 w 756"/>
                  <a:gd name="T15" fmla="*/ 344 h 586"/>
                  <a:gd name="T16" fmla="*/ 135 w 756"/>
                  <a:gd name="T17" fmla="*/ 344 h 586"/>
                  <a:gd name="T18" fmla="*/ 207 w 756"/>
                  <a:gd name="T19" fmla="*/ 416 h 586"/>
                  <a:gd name="T20" fmla="*/ 378 w 756"/>
                  <a:gd name="T21" fmla="*/ 345 h 586"/>
                  <a:gd name="T22" fmla="*/ 482 w 756"/>
                  <a:gd name="T23" fmla="*/ 483 h 586"/>
                  <a:gd name="T24" fmla="*/ 378 w 756"/>
                  <a:gd name="T25" fmla="*/ 434 h 586"/>
                  <a:gd name="T26" fmla="*/ 274 w 756"/>
                  <a:gd name="T27" fmla="*/ 483 h 586"/>
                  <a:gd name="T28" fmla="*/ 378 w 756"/>
                  <a:gd name="T29" fmla="*/ 586 h 586"/>
                  <a:gd name="T30" fmla="*/ 482 w 756"/>
                  <a:gd name="T31" fmla="*/ 483 h 586"/>
                  <a:gd name="T32" fmla="*/ 482 w 756"/>
                  <a:gd name="T33" fmla="*/ 483 h 586"/>
                  <a:gd name="T34" fmla="*/ 482 w 756"/>
                  <a:gd name="T35" fmla="*/ 483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6" h="586">
                    <a:moveTo>
                      <a:pt x="756" y="208"/>
                    </a:moveTo>
                    <a:cubicBezTo>
                      <a:pt x="684" y="280"/>
                      <a:pt x="684" y="280"/>
                      <a:pt x="684" y="280"/>
                    </a:cubicBezTo>
                    <a:cubicBezTo>
                      <a:pt x="515" y="111"/>
                      <a:pt x="240" y="111"/>
                      <a:pt x="72" y="280"/>
                    </a:cubicBezTo>
                    <a:cubicBezTo>
                      <a:pt x="0" y="208"/>
                      <a:pt x="0" y="208"/>
                      <a:pt x="0" y="208"/>
                    </a:cubicBezTo>
                    <a:cubicBezTo>
                      <a:pt x="208" y="0"/>
                      <a:pt x="548" y="0"/>
                      <a:pt x="756" y="208"/>
                    </a:cubicBezTo>
                    <a:close/>
                    <a:moveTo>
                      <a:pt x="378" y="345"/>
                    </a:moveTo>
                    <a:cubicBezTo>
                      <a:pt x="443" y="345"/>
                      <a:pt x="503" y="370"/>
                      <a:pt x="549" y="416"/>
                    </a:cubicBezTo>
                    <a:cubicBezTo>
                      <a:pt x="621" y="344"/>
                      <a:pt x="621" y="344"/>
                      <a:pt x="621" y="344"/>
                    </a:cubicBezTo>
                    <a:cubicBezTo>
                      <a:pt x="487" y="210"/>
                      <a:pt x="269" y="210"/>
                      <a:pt x="135" y="344"/>
                    </a:cubicBezTo>
                    <a:cubicBezTo>
                      <a:pt x="207" y="416"/>
                      <a:pt x="207" y="416"/>
                      <a:pt x="207" y="416"/>
                    </a:cubicBezTo>
                    <a:cubicBezTo>
                      <a:pt x="253" y="370"/>
                      <a:pt x="313" y="345"/>
                      <a:pt x="378" y="345"/>
                    </a:cubicBezTo>
                    <a:close/>
                    <a:moveTo>
                      <a:pt x="482" y="483"/>
                    </a:moveTo>
                    <a:cubicBezTo>
                      <a:pt x="457" y="453"/>
                      <a:pt x="420" y="434"/>
                      <a:pt x="378" y="434"/>
                    </a:cubicBezTo>
                    <a:cubicBezTo>
                      <a:pt x="336" y="434"/>
                      <a:pt x="299" y="453"/>
                      <a:pt x="274" y="483"/>
                    </a:cubicBezTo>
                    <a:cubicBezTo>
                      <a:pt x="378" y="586"/>
                      <a:pt x="378" y="586"/>
                      <a:pt x="378" y="586"/>
                    </a:cubicBezTo>
                    <a:lnTo>
                      <a:pt x="482" y="483"/>
                    </a:lnTo>
                    <a:close/>
                    <a:moveTo>
                      <a:pt x="482" y="483"/>
                    </a:moveTo>
                    <a:cubicBezTo>
                      <a:pt x="482" y="483"/>
                      <a:pt x="482" y="483"/>
                      <a:pt x="482" y="48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</p:grpSp>
        <p:grpSp>
          <p:nvGrpSpPr>
            <p:cNvPr id="195" name="Group 194"/>
            <p:cNvGrpSpPr/>
            <p:nvPr/>
          </p:nvGrpSpPr>
          <p:grpSpPr>
            <a:xfrm>
              <a:off x="4856596" y="3925608"/>
              <a:ext cx="283976" cy="328848"/>
              <a:chOff x="358503" y="768189"/>
              <a:chExt cx="4310062" cy="4991100"/>
            </a:xfrm>
          </p:grpSpPr>
          <p:sp>
            <p:nvSpPr>
              <p:cNvPr id="193" name="Freeform 18"/>
              <p:cNvSpPr>
                <a:spLocks noEditPoints="1"/>
              </p:cNvSpPr>
              <p:nvPr/>
            </p:nvSpPr>
            <p:spPr bwMode="auto">
              <a:xfrm>
                <a:off x="358503" y="768189"/>
                <a:ext cx="4310062" cy="4991100"/>
              </a:xfrm>
              <a:custGeom>
                <a:avLst/>
                <a:gdLst>
                  <a:gd name="T0" fmla="*/ 755 w 1354"/>
                  <a:gd name="T1" fmla="*/ 0 h 1569"/>
                  <a:gd name="T2" fmla="*/ 500 w 1354"/>
                  <a:gd name="T3" fmla="*/ 57 h 1569"/>
                  <a:gd name="T4" fmla="*/ 153 w 1354"/>
                  <a:gd name="T5" fmla="*/ 598 h 1569"/>
                  <a:gd name="T6" fmla="*/ 153 w 1354"/>
                  <a:gd name="T7" fmla="*/ 697 h 1569"/>
                  <a:gd name="T8" fmla="*/ 32 w 1354"/>
                  <a:gd name="T9" fmla="*/ 931 h 1569"/>
                  <a:gd name="T10" fmla="*/ 96 w 1354"/>
                  <a:gd name="T11" fmla="*/ 1039 h 1569"/>
                  <a:gd name="T12" fmla="*/ 153 w 1354"/>
                  <a:gd name="T13" fmla="*/ 1039 h 1569"/>
                  <a:gd name="T14" fmla="*/ 153 w 1354"/>
                  <a:gd name="T15" fmla="*/ 1259 h 1569"/>
                  <a:gd name="T16" fmla="*/ 279 w 1354"/>
                  <a:gd name="T17" fmla="*/ 1385 h 1569"/>
                  <a:gd name="T18" fmla="*/ 452 w 1354"/>
                  <a:gd name="T19" fmla="*/ 1359 h 1569"/>
                  <a:gd name="T20" fmla="*/ 452 w 1354"/>
                  <a:gd name="T21" fmla="*/ 1533 h 1569"/>
                  <a:gd name="T22" fmla="*/ 495 w 1354"/>
                  <a:gd name="T23" fmla="*/ 1566 h 1569"/>
                  <a:gd name="T24" fmla="*/ 1117 w 1354"/>
                  <a:gd name="T25" fmla="*/ 1456 h 1569"/>
                  <a:gd name="T26" fmla="*/ 1160 w 1354"/>
                  <a:gd name="T27" fmla="*/ 1405 h 1569"/>
                  <a:gd name="T28" fmla="*/ 1160 w 1354"/>
                  <a:gd name="T29" fmla="*/ 1038 h 1569"/>
                  <a:gd name="T30" fmla="*/ 1354 w 1354"/>
                  <a:gd name="T31" fmla="*/ 598 h 1569"/>
                  <a:gd name="T32" fmla="*/ 755 w 1354"/>
                  <a:gd name="T33" fmla="*/ 0 h 1569"/>
                  <a:gd name="T34" fmla="*/ 1052 w 1354"/>
                  <a:gd name="T35" fmla="*/ 891 h 1569"/>
                  <a:gd name="T36" fmla="*/ 544 w 1354"/>
                  <a:gd name="T37" fmla="*/ 957 h 1569"/>
                  <a:gd name="T38" fmla="*/ 543 w 1354"/>
                  <a:gd name="T39" fmla="*/ 955 h 1569"/>
                  <a:gd name="T40" fmla="*/ 364 w 1354"/>
                  <a:gd name="T41" fmla="*/ 1004 h 1569"/>
                  <a:gd name="T42" fmla="*/ 360 w 1354"/>
                  <a:gd name="T43" fmla="*/ 972 h 1569"/>
                  <a:gd name="T44" fmla="*/ 446 w 1354"/>
                  <a:gd name="T45" fmla="*/ 874 h 1569"/>
                  <a:gd name="T46" fmla="*/ 443 w 1354"/>
                  <a:gd name="T47" fmla="*/ 872 h 1569"/>
                  <a:gd name="T48" fmla="*/ 460 w 1354"/>
                  <a:gd name="T49" fmla="*/ 298 h 1569"/>
                  <a:gd name="T50" fmla="*/ 1053 w 1354"/>
                  <a:gd name="T51" fmla="*/ 298 h 1569"/>
                  <a:gd name="T52" fmla="*/ 1052 w 1354"/>
                  <a:gd name="T53" fmla="*/ 891 h 1569"/>
                  <a:gd name="T54" fmla="*/ 1052 w 1354"/>
                  <a:gd name="T55" fmla="*/ 891 h 1569"/>
                  <a:gd name="T56" fmla="*/ 1052 w 1354"/>
                  <a:gd name="T57" fmla="*/ 891 h 1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54" h="1569">
                    <a:moveTo>
                      <a:pt x="755" y="0"/>
                    </a:moveTo>
                    <a:cubicBezTo>
                      <a:pt x="664" y="0"/>
                      <a:pt x="577" y="19"/>
                      <a:pt x="500" y="57"/>
                    </a:cubicBezTo>
                    <a:cubicBezTo>
                      <a:pt x="295" y="153"/>
                      <a:pt x="153" y="359"/>
                      <a:pt x="153" y="598"/>
                    </a:cubicBezTo>
                    <a:cubicBezTo>
                      <a:pt x="153" y="697"/>
                      <a:pt x="153" y="697"/>
                      <a:pt x="153" y="697"/>
                    </a:cubicBezTo>
                    <a:cubicBezTo>
                      <a:pt x="32" y="931"/>
                      <a:pt x="32" y="931"/>
                      <a:pt x="32" y="931"/>
                    </a:cubicBezTo>
                    <a:cubicBezTo>
                      <a:pt x="0" y="991"/>
                      <a:pt x="30" y="1039"/>
                      <a:pt x="96" y="1039"/>
                    </a:cubicBezTo>
                    <a:cubicBezTo>
                      <a:pt x="153" y="1039"/>
                      <a:pt x="153" y="1039"/>
                      <a:pt x="153" y="1039"/>
                    </a:cubicBezTo>
                    <a:cubicBezTo>
                      <a:pt x="153" y="1259"/>
                      <a:pt x="153" y="1259"/>
                      <a:pt x="153" y="1259"/>
                    </a:cubicBezTo>
                    <a:cubicBezTo>
                      <a:pt x="153" y="1328"/>
                      <a:pt x="209" y="1385"/>
                      <a:pt x="279" y="1385"/>
                    </a:cubicBezTo>
                    <a:cubicBezTo>
                      <a:pt x="452" y="1359"/>
                      <a:pt x="452" y="1359"/>
                      <a:pt x="452" y="1359"/>
                    </a:cubicBezTo>
                    <a:cubicBezTo>
                      <a:pt x="452" y="1533"/>
                      <a:pt x="452" y="1533"/>
                      <a:pt x="452" y="1533"/>
                    </a:cubicBezTo>
                    <a:cubicBezTo>
                      <a:pt x="452" y="1555"/>
                      <a:pt x="472" y="1569"/>
                      <a:pt x="495" y="1566"/>
                    </a:cubicBezTo>
                    <a:cubicBezTo>
                      <a:pt x="1117" y="1456"/>
                      <a:pt x="1117" y="1456"/>
                      <a:pt x="1117" y="1456"/>
                    </a:cubicBezTo>
                    <a:cubicBezTo>
                      <a:pt x="1140" y="1451"/>
                      <a:pt x="1160" y="1430"/>
                      <a:pt x="1160" y="1405"/>
                    </a:cubicBezTo>
                    <a:cubicBezTo>
                      <a:pt x="1160" y="1038"/>
                      <a:pt x="1160" y="1038"/>
                      <a:pt x="1160" y="1038"/>
                    </a:cubicBezTo>
                    <a:cubicBezTo>
                      <a:pt x="1278" y="929"/>
                      <a:pt x="1354" y="773"/>
                      <a:pt x="1354" y="598"/>
                    </a:cubicBezTo>
                    <a:cubicBezTo>
                      <a:pt x="1352" y="268"/>
                      <a:pt x="1085" y="0"/>
                      <a:pt x="755" y="0"/>
                    </a:cubicBezTo>
                    <a:close/>
                    <a:moveTo>
                      <a:pt x="1052" y="891"/>
                    </a:moveTo>
                    <a:cubicBezTo>
                      <a:pt x="914" y="1029"/>
                      <a:pt x="704" y="1050"/>
                      <a:pt x="544" y="957"/>
                    </a:cubicBezTo>
                    <a:cubicBezTo>
                      <a:pt x="543" y="955"/>
                      <a:pt x="543" y="955"/>
                      <a:pt x="543" y="955"/>
                    </a:cubicBezTo>
                    <a:cubicBezTo>
                      <a:pt x="480" y="1004"/>
                      <a:pt x="412" y="1011"/>
                      <a:pt x="364" y="1004"/>
                    </a:cubicBezTo>
                    <a:cubicBezTo>
                      <a:pt x="348" y="1001"/>
                      <a:pt x="345" y="980"/>
                      <a:pt x="360" y="972"/>
                    </a:cubicBezTo>
                    <a:cubicBezTo>
                      <a:pt x="402" y="951"/>
                      <a:pt x="431" y="908"/>
                      <a:pt x="446" y="874"/>
                    </a:cubicBezTo>
                    <a:cubicBezTo>
                      <a:pt x="443" y="872"/>
                      <a:pt x="443" y="872"/>
                      <a:pt x="443" y="872"/>
                    </a:cubicBezTo>
                    <a:cubicBezTo>
                      <a:pt x="297" y="707"/>
                      <a:pt x="303" y="455"/>
                      <a:pt x="460" y="298"/>
                    </a:cubicBezTo>
                    <a:cubicBezTo>
                      <a:pt x="624" y="133"/>
                      <a:pt x="889" y="133"/>
                      <a:pt x="1053" y="298"/>
                    </a:cubicBezTo>
                    <a:cubicBezTo>
                      <a:pt x="1216" y="461"/>
                      <a:pt x="1216" y="727"/>
                      <a:pt x="1052" y="891"/>
                    </a:cubicBezTo>
                    <a:close/>
                    <a:moveTo>
                      <a:pt x="1052" y="891"/>
                    </a:moveTo>
                    <a:cubicBezTo>
                      <a:pt x="1052" y="891"/>
                      <a:pt x="1052" y="891"/>
                      <a:pt x="1052" y="89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94" name="Freeform 19"/>
              <p:cNvSpPr>
                <a:spLocks noEditPoints="1"/>
              </p:cNvSpPr>
              <p:nvPr/>
            </p:nvSpPr>
            <p:spPr bwMode="auto">
              <a:xfrm>
                <a:off x="1950765" y="2020727"/>
                <a:ext cx="1635125" cy="1444625"/>
              </a:xfrm>
              <a:custGeom>
                <a:avLst/>
                <a:gdLst>
                  <a:gd name="T0" fmla="*/ 471 w 514"/>
                  <a:gd name="T1" fmla="*/ 250 h 454"/>
                  <a:gd name="T2" fmla="*/ 273 w 514"/>
                  <a:gd name="T3" fmla="*/ 448 h 454"/>
                  <a:gd name="T4" fmla="*/ 257 w 514"/>
                  <a:gd name="T5" fmla="*/ 454 h 454"/>
                  <a:gd name="T6" fmla="*/ 242 w 514"/>
                  <a:gd name="T7" fmla="*/ 448 h 454"/>
                  <a:gd name="T8" fmla="*/ 43 w 514"/>
                  <a:gd name="T9" fmla="*/ 249 h 454"/>
                  <a:gd name="T10" fmla="*/ 0 w 514"/>
                  <a:gd name="T11" fmla="*/ 146 h 454"/>
                  <a:gd name="T12" fmla="*/ 42 w 514"/>
                  <a:gd name="T13" fmla="*/ 43 h 454"/>
                  <a:gd name="T14" fmla="*/ 145 w 514"/>
                  <a:gd name="T15" fmla="*/ 0 h 454"/>
                  <a:gd name="T16" fmla="*/ 249 w 514"/>
                  <a:gd name="T17" fmla="*/ 43 h 454"/>
                  <a:gd name="T18" fmla="*/ 257 w 514"/>
                  <a:gd name="T19" fmla="*/ 51 h 454"/>
                  <a:gd name="T20" fmla="*/ 265 w 514"/>
                  <a:gd name="T21" fmla="*/ 43 h 454"/>
                  <a:gd name="T22" fmla="*/ 368 w 514"/>
                  <a:gd name="T23" fmla="*/ 0 h 454"/>
                  <a:gd name="T24" fmla="*/ 471 w 514"/>
                  <a:gd name="T25" fmla="*/ 43 h 454"/>
                  <a:gd name="T26" fmla="*/ 514 w 514"/>
                  <a:gd name="T27" fmla="*/ 147 h 454"/>
                  <a:gd name="T28" fmla="*/ 471 w 514"/>
                  <a:gd name="T29" fmla="*/ 250 h 454"/>
                  <a:gd name="T30" fmla="*/ 471 w 514"/>
                  <a:gd name="T31" fmla="*/ 250 h 454"/>
                  <a:gd name="T32" fmla="*/ 471 w 514"/>
                  <a:gd name="T33" fmla="*/ 25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4" h="454">
                    <a:moveTo>
                      <a:pt x="471" y="250"/>
                    </a:moveTo>
                    <a:cubicBezTo>
                      <a:pt x="273" y="448"/>
                      <a:pt x="273" y="448"/>
                      <a:pt x="273" y="448"/>
                    </a:cubicBezTo>
                    <a:cubicBezTo>
                      <a:pt x="269" y="452"/>
                      <a:pt x="263" y="454"/>
                      <a:pt x="257" y="454"/>
                    </a:cubicBezTo>
                    <a:cubicBezTo>
                      <a:pt x="252" y="454"/>
                      <a:pt x="246" y="452"/>
                      <a:pt x="242" y="448"/>
                    </a:cubicBezTo>
                    <a:cubicBezTo>
                      <a:pt x="43" y="249"/>
                      <a:pt x="43" y="249"/>
                      <a:pt x="43" y="249"/>
                    </a:cubicBezTo>
                    <a:cubicBezTo>
                      <a:pt x="15" y="222"/>
                      <a:pt x="0" y="185"/>
                      <a:pt x="0" y="146"/>
                    </a:cubicBezTo>
                    <a:cubicBezTo>
                      <a:pt x="0" y="107"/>
                      <a:pt x="15" y="71"/>
                      <a:pt x="42" y="43"/>
                    </a:cubicBezTo>
                    <a:cubicBezTo>
                      <a:pt x="70" y="15"/>
                      <a:pt x="106" y="0"/>
                      <a:pt x="145" y="0"/>
                    </a:cubicBezTo>
                    <a:cubicBezTo>
                      <a:pt x="184" y="0"/>
                      <a:pt x="221" y="16"/>
                      <a:pt x="249" y="43"/>
                    </a:cubicBezTo>
                    <a:cubicBezTo>
                      <a:pt x="257" y="51"/>
                      <a:pt x="257" y="51"/>
                      <a:pt x="257" y="51"/>
                    </a:cubicBezTo>
                    <a:cubicBezTo>
                      <a:pt x="265" y="43"/>
                      <a:pt x="265" y="43"/>
                      <a:pt x="265" y="43"/>
                    </a:cubicBezTo>
                    <a:cubicBezTo>
                      <a:pt x="292" y="16"/>
                      <a:pt x="329" y="0"/>
                      <a:pt x="368" y="0"/>
                    </a:cubicBezTo>
                    <a:cubicBezTo>
                      <a:pt x="407" y="0"/>
                      <a:pt x="444" y="15"/>
                      <a:pt x="471" y="43"/>
                    </a:cubicBezTo>
                    <a:cubicBezTo>
                      <a:pt x="499" y="71"/>
                      <a:pt x="514" y="108"/>
                      <a:pt x="514" y="147"/>
                    </a:cubicBezTo>
                    <a:cubicBezTo>
                      <a:pt x="514" y="185"/>
                      <a:pt x="499" y="222"/>
                      <a:pt x="471" y="250"/>
                    </a:cubicBezTo>
                    <a:close/>
                    <a:moveTo>
                      <a:pt x="471" y="250"/>
                    </a:moveTo>
                    <a:cubicBezTo>
                      <a:pt x="471" y="250"/>
                      <a:pt x="471" y="250"/>
                      <a:pt x="471" y="25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4795262" y="2818614"/>
              <a:ext cx="265548" cy="311957"/>
              <a:chOff x="129329" y="707852"/>
              <a:chExt cx="4278312" cy="5026026"/>
            </a:xfrm>
          </p:grpSpPr>
          <p:sp>
            <p:nvSpPr>
              <p:cNvPr id="199" name="Freeform 23"/>
              <p:cNvSpPr>
                <a:spLocks noEditPoints="1"/>
              </p:cNvSpPr>
              <p:nvPr/>
            </p:nvSpPr>
            <p:spPr bwMode="auto">
              <a:xfrm>
                <a:off x="129329" y="707852"/>
                <a:ext cx="2138362" cy="2132013"/>
              </a:xfrm>
              <a:custGeom>
                <a:avLst/>
                <a:gdLst>
                  <a:gd name="T0" fmla="*/ 302 w 672"/>
                  <a:gd name="T1" fmla="*/ 670 h 670"/>
                  <a:gd name="T2" fmla="*/ 271 w 672"/>
                  <a:gd name="T3" fmla="*/ 598 h 670"/>
                  <a:gd name="T4" fmla="*/ 231 w 672"/>
                  <a:gd name="T5" fmla="*/ 506 h 670"/>
                  <a:gd name="T6" fmla="*/ 305 w 672"/>
                  <a:gd name="T7" fmla="*/ 275 h 670"/>
                  <a:gd name="T8" fmla="*/ 309 w 672"/>
                  <a:gd name="T9" fmla="*/ 273 h 670"/>
                  <a:gd name="T10" fmla="*/ 393 w 672"/>
                  <a:gd name="T11" fmla="*/ 252 h 670"/>
                  <a:gd name="T12" fmla="*/ 546 w 672"/>
                  <a:gd name="T13" fmla="*/ 338 h 670"/>
                  <a:gd name="T14" fmla="*/ 620 w 672"/>
                  <a:gd name="T15" fmla="*/ 457 h 670"/>
                  <a:gd name="T16" fmla="*/ 637 w 672"/>
                  <a:gd name="T17" fmla="*/ 484 h 670"/>
                  <a:gd name="T18" fmla="*/ 637 w 672"/>
                  <a:gd name="T19" fmla="*/ 484 h 670"/>
                  <a:gd name="T20" fmla="*/ 672 w 672"/>
                  <a:gd name="T21" fmla="*/ 336 h 670"/>
                  <a:gd name="T22" fmla="*/ 336 w 672"/>
                  <a:gd name="T23" fmla="*/ 0 h 670"/>
                  <a:gd name="T24" fmla="*/ 0 w 672"/>
                  <a:gd name="T25" fmla="*/ 336 h 670"/>
                  <a:gd name="T26" fmla="*/ 302 w 672"/>
                  <a:gd name="T27" fmla="*/ 670 h 670"/>
                  <a:gd name="T28" fmla="*/ 302 w 672"/>
                  <a:gd name="T29" fmla="*/ 670 h 670"/>
                  <a:gd name="T30" fmla="*/ 302 w 672"/>
                  <a:gd name="T31" fmla="*/ 670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72" h="670">
                    <a:moveTo>
                      <a:pt x="302" y="670"/>
                    </a:moveTo>
                    <a:cubicBezTo>
                      <a:pt x="292" y="646"/>
                      <a:pt x="281" y="621"/>
                      <a:pt x="271" y="598"/>
                    </a:cubicBezTo>
                    <a:cubicBezTo>
                      <a:pt x="231" y="506"/>
                      <a:pt x="231" y="506"/>
                      <a:pt x="231" y="506"/>
                    </a:cubicBezTo>
                    <a:cubicBezTo>
                      <a:pt x="193" y="419"/>
                      <a:pt x="224" y="322"/>
                      <a:pt x="305" y="275"/>
                    </a:cubicBezTo>
                    <a:cubicBezTo>
                      <a:pt x="309" y="273"/>
                      <a:pt x="309" y="273"/>
                      <a:pt x="309" y="273"/>
                    </a:cubicBezTo>
                    <a:cubicBezTo>
                      <a:pt x="335" y="260"/>
                      <a:pt x="364" y="252"/>
                      <a:pt x="393" y="252"/>
                    </a:cubicBezTo>
                    <a:cubicBezTo>
                      <a:pt x="455" y="252"/>
                      <a:pt x="512" y="284"/>
                      <a:pt x="546" y="338"/>
                    </a:cubicBezTo>
                    <a:cubicBezTo>
                      <a:pt x="572" y="377"/>
                      <a:pt x="595" y="416"/>
                      <a:pt x="620" y="457"/>
                    </a:cubicBezTo>
                    <a:cubicBezTo>
                      <a:pt x="637" y="484"/>
                      <a:pt x="637" y="484"/>
                      <a:pt x="637" y="484"/>
                    </a:cubicBezTo>
                    <a:cubicBezTo>
                      <a:pt x="637" y="484"/>
                      <a:pt x="637" y="484"/>
                      <a:pt x="637" y="484"/>
                    </a:cubicBezTo>
                    <a:cubicBezTo>
                      <a:pt x="659" y="439"/>
                      <a:pt x="672" y="389"/>
                      <a:pt x="672" y="336"/>
                    </a:cubicBezTo>
                    <a:cubicBezTo>
                      <a:pt x="672" y="150"/>
                      <a:pt x="522" y="0"/>
                      <a:pt x="336" y="0"/>
                    </a:cubicBezTo>
                    <a:cubicBezTo>
                      <a:pt x="150" y="0"/>
                      <a:pt x="0" y="150"/>
                      <a:pt x="0" y="336"/>
                    </a:cubicBezTo>
                    <a:cubicBezTo>
                      <a:pt x="0" y="510"/>
                      <a:pt x="132" y="653"/>
                      <a:pt x="302" y="670"/>
                    </a:cubicBezTo>
                    <a:close/>
                    <a:moveTo>
                      <a:pt x="302" y="670"/>
                    </a:moveTo>
                    <a:cubicBezTo>
                      <a:pt x="302" y="670"/>
                      <a:pt x="302" y="670"/>
                      <a:pt x="302" y="67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200" name="Freeform 24"/>
              <p:cNvSpPr>
                <a:spLocks noEditPoints="1"/>
              </p:cNvSpPr>
              <p:nvPr/>
            </p:nvSpPr>
            <p:spPr bwMode="auto">
              <a:xfrm>
                <a:off x="680191" y="1823865"/>
                <a:ext cx="3727450" cy="3910013"/>
              </a:xfrm>
              <a:custGeom>
                <a:avLst/>
                <a:gdLst>
                  <a:gd name="T0" fmla="*/ 1159 w 1171"/>
                  <a:gd name="T1" fmla="*/ 946 h 1229"/>
                  <a:gd name="T2" fmla="*/ 1138 w 1171"/>
                  <a:gd name="T3" fmla="*/ 1020 h 1229"/>
                  <a:gd name="T4" fmla="*/ 864 w 1171"/>
                  <a:gd name="T5" fmla="*/ 1200 h 1229"/>
                  <a:gd name="T6" fmla="*/ 718 w 1171"/>
                  <a:gd name="T7" fmla="*/ 1186 h 1229"/>
                  <a:gd name="T8" fmla="*/ 434 w 1171"/>
                  <a:gd name="T9" fmla="*/ 1019 h 1229"/>
                  <a:gd name="T10" fmla="*/ 322 w 1171"/>
                  <a:gd name="T11" fmla="*/ 958 h 1229"/>
                  <a:gd name="T12" fmla="*/ 240 w 1171"/>
                  <a:gd name="T13" fmla="*/ 895 h 1229"/>
                  <a:gd name="T14" fmla="*/ 39 w 1171"/>
                  <a:gd name="T15" fmla="*/ 766 h 1229"/>
                  <a:gd name="T16" fmla="*/ 16 w 1171"/>
                  <a:gd name="T17" fmla="*/ 698 h 1229"/>
                  <a:gd name="T18" fmla="*/ 63 w 1171"/>
                  <a:gd name="T19" fmla="*/ 656 h 1229"/>
                  <a:gd name="T20" fmla="*/ 179 w 1171"/>
                  <a:gd name="T21" fmla="*/ 658 h 1229"/>
                  <a:gd name="T22" fmla="*/ 340 w 1171"/>
                  <a:gd name="T23" fmla="*/ 745 h 1229"/>
                  <a:gd name="T24" fmla="*/ 389 w 1171"/>
                  <a:gd name="T25" fmla="*/ 687 h 1229"/>
                  <a:gd name="T26" fmla="*/ 376 w 1171"/>
                  <a:gd name="T27" fmla="*/ 627 h 1229"/>
                  <a:gd name="T28" fmla="*/ 157 w 1171"/>
                  <a:gd name="T29" fmla="*/ 111 h 1229"/>
                  <a:gd name="T30" fmla="*/ 186 w 1171"/>
                  <a:gd name="T31" fmla="*/ 17 h 1229"/>
                  <a:gd name="T32" fmla="*/ 282 w 1171"/>
                  <a:gd name="T33" fmla="*/ 45 h 1229"/>
                  <a:gd name="T34" fmla="*/ 372 w 1171"/>
                  <a:gd name="T35" fmla="*/ 189 h 1229"/>
                  <a:gd name="T36" fmla="*/ 455 w 1171"/>
                  <a:gd name="T37" fmla="*/ 323 h 1229"/>
                  <a:gd name="T38" fmla="*/ 489 w 1171"/>
                  <a:gd name="T39" fmla="*/ 377 h 1229"/>
                  <a:gd name="T40" fmla="*/ 991 w 1171"/>
                  <a:gd name="T41" fmla="*/ 403 h 1229"/>
                  <a:gd name="T42" fmla="*/ 1021 w 1171"/>
                  <a:gd name="T43" fmla="*/ 434 h 1229"/>
                  <a:gd name="T44" fmla="*/ 1111 w 1171"/>
                  <a:gd name="T45" fmla="*/ 798 h 1229"/>
                  <a:gd name="T46" fmla="*/ 1135 w 1171"/>
                  <a:gd name="T47" fmla="*/ 891 h 1229"/>
                  <a:gd name="T48" fmla="*/ 1159 w 1171"/>
                  <a:gd name="T49" fmla="*/ 946 h 1229"/>
                  <a:gd name="T50" fmla="*/ 1159 w 1171"/>
                  <a:gd name="T51" fmla="*/ 946 h 1229"/>
                  <a:gd name="T52" fmla="*/ 1159 w 1171"/>
                  <a:gd name="T53" fmla="*/ 946 h 1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71" h="1229">
                    <a:moveTo>
                      <a:pt x="1159" y="946"/>
                    </a:moveTo>
                    <a:cubicBezTo>
                      <a:pt x="1171" y="973"/>
                      <a:pt x="1161" y="1004"/>
                      <a:pt x="1138" y="1020"/>
                    </a:cubicBezTo>
                    <a:cubicBezTo>
                      <a:pt x="864" y="1200"/>
                      <a:pt x="864" y="1200"/>
                      <a:pt x="864" y="1200"/>
                    </a:cubicBezTo>
                    <a:cubicBezTo>
                      <a:pt x="818" y="1229"/>
                      <a:pt x="758" y="1224"/>
                      <a:pt x="718" y="1186"/>
                    </a:cubicBezTo>
                    <a:cubicBezTo>
                      <a:pt x="595" y="1070"/>
                      <a:pt x="434" y="1019"/>
                      <a:pt x="434" y="1019"/>
                    </a:cubicBezTo>
                    <a:cubicBezTo>
                      <a:pt x="393" y="1006"/>
                      <a:pt x="357" y="989"/>
                      <a:pt x="322" y="958"/>
                    </a:cubicBezTo>
                    <a:cubicBezTo>
                      <a:pt x="299" y="937"/>
                      <a:pt x="263" y="914"/>
                      <a:pt x="240" y="895"/>
                    </a:cubicBezTo>
                    <a:cubicBezTo>
                      <a:pt x="178" y="844"/>
                      <a:pt x="111" y="799"/>
                      <a:pt x="39" y="766"/>
                    </a:cubicBezTo>
                    <a:cubicBezTo>
                      <a:pt x="6" y="752"/>
                      <a:pt x="0" y="730"/>
                      <a:pt x="16" y="698"/>
                    </a:cubicBezTo>
                    <a:cubicBezTo>
                      <a:pt x="24" y="682"/>
                      <a:pt x="45" y="663"/>
                      <a:pt x="63" y="656"/>
                    </a:cubicBezTo>
                    <a:cubicBezTo>
                      <a:pt x="103" y="642"/>
                      <a:pt x="142" y="648"/>
                      <a:pt x="179" y="658"/>
                    </a:cubicBezTo>
                    <a:cubicBezTo>
                      <a:pt x="201" y="663"/>
                      <a:pt x="296" y="724"/>
                      <a:pt x="340" y="745"/>
                    </a:cubicBezTo>
                    <a:cubicBezTo>
                      <a:pt x="378" y="764"/>
                      <a:pt x="388" y="729"/>
                      <a:pt x="389" y="687"/>
                    </a:cubicBezTo>
                    <a:cubicBezTo>
                      <a:pt x="389" y="666"/>
                      <a:pt x="383" y="646"/>
                      <a:pt x="376" y="627"/>
                    </a:cubicBezTo>
                    <a:cubicBezTo>
                      <a:pt x="306" y="454"/>
                      <a:pt x="231" y="284"/>
                      <a:pt x="157" y="111"/>
                    </a:cubicBezTo>
                    <a:cubicBezTo>
                      <a:pt x="140" y="74"/>
                      <a:pt x="152" y="37"/>
                      <a:pt x="186" y="17"/>
                    </a:cubicBezTo>
                    <a:cubicBezTo>
                      <a:pt x="219" y="0"/>
                      <a:pt x="260" y="11"/>
                      <a:pt x="282" y="45"/>
                    </a:cubicBezTo>
                    <a:cubicBezTo>
                      <a:pt x="313" y="92"/>
                      <a:pt x="342" y="140"/>
                      <a:pt x="372" y="189"/>
                    </a:cubicBezTo>
                    <a:cubicBezTo>
                      <a:pt x="399" y="234"/>
                      <a:pt x="428" y="277"/>
                      <a:pt x="455" y="323"/>
                    </a:cubicBezTo>
                    <a:cubicBezTo>
                      <a:pt x="489" y="377"/>
                      <a:pt x="489" y="377"/>
                      <a:pt x="489" y="377"/>
                    </a:cubicBezTo>
                    <a:cubicBezTo>
                      <a:pt x="489" y="377"/>
                      <a:pt x="733" y="312"/>
                      <a:pt x="991" y="403"/>
                    </a:cubicBezTo>
                    <a:cubicBezTo>
                      <a:pt x="1005" y="409"/>
                      <a:pt x="1017" y="418"/>
                      <a:pt x="1021" y="434"/>
                    </a:cubicBezTo>
                    <a:cubicBezTo>
                      <a:pt x="1045" y="491"/>
                      <a:pt x="1106" y="649"/>
                      <a:pt x="1111" y="798"/>
                    </a:cubicBezTo>
                    <a:cubicBezTo>
                      <a:pt x="1118" y="837"/>
                      <a:pt x="1129" y="869"/>
                      <a:pt x="1135" y="891"/>
                    </a:cubicBezTo>
                    <a:lnTo>
                      <a:pt x="1159" y="946"/>
                    </a:lnTo>
                    <a:close/>
                    <a:moveTo>
                      <a:pt x="1159" y="946"/>
                    </a:moveTo>
                    <a:cubicBezTo>
                      <a:pt x="1159" y="946"/>
                      <a:pt x="1159" y="946"/>
                      <a:pt x="1159" y="94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6925842" y="2764207"/>
              <a:ext cx="313796" cy="335858"/>
              <a:chOff x="-144463" y="139700"/>
              <a:chExt cx="4651376" cy="4978400"/>
            </a:xfrm>
          </p:grpSpPr>
          <p:sp>
            <p:nvSpPr>
              <p:cNvPr id="207" name="Freeform 28"/>
              <p:cNvSpPr>
                <a:spLocks noEditPoints="1"/>
              </p:cNvSpPr>
              <p:nvPr/>
            </p:nvSpPr>
            <p:spPr bwMode="auto">
              <a:xfrm>
                <a:off x="-144463" y="3470275"/>
                <a:ext cx="4651376" cy="1647825"/>
              </a:xfrm>
              <a:custGeom>
                <a:avLst/>
                <a:gdLst>
                  <a:gd name="T0" fmla="*/ 1002 w 1462"/>
                  <a:gd name="T1" fmla="*/ 0 h 518"/>
                  <a:gd name="T2" fmla="*/ 974 w 1462"/>
                  <a:gd name="T3" fmla="*/ 25 h 518"/>
                  <a:gd name="T4" fmla="*/ 731 w 1462"/>
                  <a:gd name="T5" fmla="*/ 245 h 518"/>
                  <a:gd name="T6" fmla="*/ 487 w 1462"/>
                  <a:gd name="T7" fmla="*/ 25 h 518"/>
                  <a:gd name="T8" fmla="*/ 459 w 1462"/>
                  <a:gd name="T9" fmla="*/ 0 h 518"/>
                  <a:gd name="T10" fmla="*/ 126 w 1462"/>
                  <a:gd name="T11" fmla="*/ 0 h 518"/>
                  <a:gd name="T12" fmla="*/ 0 w 1462"/>
                  <a:gd name="T13" fmla="*/ 126 h 518"/>
                  <a:gd name="T14" fmla="*/ 0 w 1462"/>
                  <a:gd name="T15" fmla="*/ 391 h 518"/>
                  <a:gd name="T16" fmla="*/ 126 w 1462"/>
                  <a:gd name="T17" fmla="*/ 518 h 518"/>
                  <a:gd name="T18" fmla="*/ 1335 w 1462"/>
                  <a:gd name="T19" fmla="*/ 518 h 518"/>
                  <a:gd name="T20" fmla="*/ 1462 w 1462"/>
                  <a:gd name="T21" fmla="*/ 391 h 518"/>
                  <a:gd name="T22" fmla="*/ 1462 w 1462"/>
                  <a:gd name="T23" fmla="*/ 127 h 518"/>
                  <a:gd name="T24" fmla="*/ 1335 w 1462"/>
                  <a:gd name="T25" fmla="*/ 0 h 518"/>
                  <a:gd name="T26" fmla="*/ 1002 w 1462"/>
                  <a:gd name="T27" fmla="*/ 0 h 518"/>
                  <a:gd name="T28" fmla="*/ 1002 w 1462"/>
                  <a:gd name="T29" fmla="*/ 0 h 518"/>
                  <a:gd name="T30" fmla="*/ 1002 w 1462"/>
                  <a:gd name="T31" fmla="*/ 0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62" h="518">
                    <a:moveTo>
                      <a:pt x="1002" y="0"/>
                    </a:moveTo>
                    <a:cubicBezTo>
                      <a:pt x="988" y="0"/>
                      <a:pt x="976" y="11"/>
                      <a:pt x="974" y="25"/>
                    </a:cubicBezTo>
                    <a:cubicBezTo>
                      <a:pt x="962" y="149"/>
                      <a:pt x="858" y="245"/>
                      <a:pt x="731" y="245"/>
                    </a:cubicBezTo>
                    <a:cubicBezTo>
                      <a:pt x="604" y="245"/>
                      <a:pt x="500" y="149"/>
                      <a:pt x="487" y="25"/>
                    </a:cubicBezTo>
                    <a:cubicBezTo>
                      <a:pt x="485" y="11"/>
                      <a:pt x="474" y="0"/>
                      <a:pt x="459" y="0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57" y="0"/>
                      <a:pt x="0" y="57"/>
                      <a:pt x="0" y="126"/>
                    </a:cubicBezTo>
                    <a:cubicBezTo>
                      <a:pt x="0" y="391"/>
                      <a:pt x="0" y="391"/>
                      <a:pt x="0" y="391"/>
                    </a:cubicBezTo>
                    <a:cubicBezTo>
                      <a:pt x="0" y="461"/>
                      <a:pt x="57" y="518"/>
                      <a:pt x="126" y="518"/>
                    </a:cubicBezTo>
                    <a:cubicBezTo>
                      <a:pt x="1335" y="518"/>
                      <a:pt x="1335" y="518"/>
                      <a:pt x="1335" y="518"/>
                    </a:cubicBezTo>
                    <a:cubicBezTo>
                      <a:pt x="1405" y="518"/>
                      <a:pt x="1462" y="461"/>
                      <a:pt x="1462" y="391"/>
                    </a:cubicBezTo>
                    <a:cubicBezTo>
                      <a:pt x="1462" y="127"/>
                      <a:pt x="1462" y="127"/>
                      <a:pt x="1462" y="127"/>
                    </a:cubicBezTo>
                    <a:cubicBezTo>
                      <a:pt x="1462" y="57"/>
                      <a:pt x="1405" y="0"/>
                      <a:pt x="1335" y="0"/>
                    </a:cubicBezTo>
                    <a:cubicBezTo>
                      <a:pt x="1002" y="0"/>
                      <a:pt x="1002" y="0"/>
                      <a:pt x="1002" y="0"/>
                    </a:cubicBezTo>
                    <a:close/>
                    <a:moveTo>
                      <a:pt x="1002" y="0"/>
                    </a:moveTo>
                    <a:cubicBezTo>
                      <a:pt x="1002" y="0"/>
                      <a:pt x="1002" y="0"/>
                      <a:pt x="1002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208" name="Freeform 29"/>
              <p:cNvSpPr>
                <a:spLocks noEditPoints="1"/>
              </p:cNvSpPr>
              <p:nvPr/>
            </p:nvSpPr>
            <p:spPr bwMode="auto">
              <a:xfrm>
                <a:off x="1042987" y="139700"/>
                <a:ext cx="2276475" cy="3355975"/>
              </a:xfrm>
              <a:custGeom>
                <a:avLst/>
                <a:gdLst>
                  <a:gd name="T0" fmla="*/ 547 w 716"/>
                  <a:gd name="T1" fmla="*/ 636 h 1055"/>
                  <a:gd name="T2" fmla="*/ 448 w 716"/>
                  <a:gd name="T3" fmla="*/ 734 h 1055"/>
                  <a:gd name="T4" fmla="*/ 448 w 716"/>
                  <a:gd name="T5" fmla="*/ 90 h 1055"/>
                  <a:gd name="T6" fmla="*/ 358 w 716"/>
                  <a:gd name="T7" fmla="*/ 0 h 1055"/>
                  <a:gd name="T8" fmla="*/ 268 w 716"/>
                  <a:gd name="T9" fmla="*/ 90 h 1055"/>
                  <a:gd name="T10" fmla="*/ 268 w 716"/>
                  <a:gd name="T11" fmla="*/ 734 h 1055"/>
                  <a:gd name="T12" fmla="*/ 169 w 716"/>
                  <a:gd name="T13" fmla="*/ 636 h 1055"/>
                  <a:gd name="T14" fmla="*/ 54 w 716"/>
                  <a:gd name="T15" fmla="*/ 621 h 1055"/>
                  <a:gd name="T16" fmla="*/ 40 w 716"/>
                  <a:gd name="T17" fmla="*/ 760 h 1055"/>
                  <a:gd name="T18" fmla="*/ 305 w 716"/>
                  <a:gd name="T19" fmla="*/ 1025 h 1055"/>
                  <a:gd name="T20" fmla="*/ 411 w 716"/>
                  <a:gd name="T21" fmla="*/ 1025 h 1055"/>
                  <a:gd name="T22" fmla="*/ 676 w 716"/>
                  <a:gd name="T23" fmla="*/ 760 h 1055"/>
                  <a:gd name="T24" fmla="*/ 662 w 716"/>
                  <a:gd name="T25" fmla="*/ 621 h 1055"/>
                  <a:gd name="T26" fmla="*/ 547 w 716"/>
                  <a:gd name="T27" fmla="*/ 636 h 1055"/>
                  <a:gd name="T28" fmla="*/ 547 w 716"/>
                  <a:gd name="T29" fmla="*/ 636 h 1055"/>
                  <a:gd name="T30" fmla="*/ 547 w 716"/>
                  <a:gd name="T31" fmla="*/ 636 h 1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6" h="1055">
                    <a:moveTo>
                      <a:pt x="547" y="636"/>
                    </a:moveTo>
                    <a:cubicBezTo>
                      <a:pt x="448" y="734"/>
                      <a:pt x="448" y="734"/>
                      <a:pt x="448" y="734"/>
                    </a:cubicBezTo>
                    <a:cubicBezTo>
                      <a:pt x="448" y="90"/>
                      <a:pt x="448" y="90"/>
                      <a:pt x="448" y="90"/>
                    </a:cubicBezTo>
                    <a:cubicBezTo>
                      <a:pt x="448" y="40"/>
                      <a:pt x="407" y="0"/>
                      <a:pt x="358" y="0"/>
                    </a:cubicBezTo>
                    <a:cubicBezTo>
                      <a:pt x="308" y="0"/>
                      <a:pt x="268" y="40"/>
                      <a:pt x="268" y="90"/>
                    </a:cubicBezTo>
                    <a:cubicBezTo>
                      <a:pt x="268" y="734"/>
                      <a:pt x="268" y="734"/>
                      <a:pt x="268" y="734"/>
                    </a:cubicBezTo>
                    <a:cubicBezTo>
                      <a:pt x="169" y="636"/>
                      <a:pt x="169" y="636"/>
                      <a:pt x="169" y="636"/>
                    </a:cubicBezTo>
                    <a:cubicBezTo>
                      <a:pt x="139" y="605"/>
                      <a:pt x="90" y="597"/>
                      <a:pt x="54" y="621"/>
                    </a:cubicBezTo>
                    <a:cubicBezTo>
                      <a:pt x="5" y="654"/>
                      <a:pt x="0" y="721"/>
                      <a:pt x="40" y="760"/>
                    </a:cubicBezTo>
                    <a:cubicBezTo>
                      <a:pt x="305" y="1025"/>
                      <a:pt x="305" y="1025"/>
                      <a:pt x="305" y="1025"/>
                    </a:cubicBezTo>
                    <a:cubicBezTo>
                      <a:pt x="334" y="1055"/>
                      <a:pt x="382" y="1055"/>
                      <a:pt x="411" y="1025"/>
                    </a:cubicBezTo>
                    <a:cubicBezTo>
                      <a:pt x="676" y="760"/>
                      <a:pt x="676" y="760"/>
                      <a:pt x="676" y="760"/>
                    </a:cubicBezTo>
                    <a:cubicBezTo>
                      <a:pt x="716" y="721"/>
                      <a:pt x="711" y="654"/>
                      <a:pt x="662" y="621"/>
                    </a:cubicBezTo>
                    <a:cubicBezTo>
                      <a:pt x="626" y="597"/>
                      <a:pt x="577" y="605"/>
                      <a:pt x="547" y="636"/>
                    </a:cubicBezTo>
                    <a:close/>
                    <a:moveTo>
                      <a:pt x="547" y="636"/>
                    </a:moveTo>
                    <a:cubicBezTo>
                      <a:pt x="547" y="636"/>
                      <a:pt x="547" y="636"/>
                      <a:pt x="547" y="63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</p:grpSp>
        <p:sp>
          <p:nvSpPr>
            <p:cNvPr id="210" name="Oval 5">
              <a:extLst>
                <a:ext uri="{FF2B5EF4-FFF2-40B4-BE49-F238E27FC236}">
                  <a16:creationId xmlns:a16="http://schemas.microsoft.com/office/drawing/2014/main" xmlns="" id="{D2292BFB-D27A-4763-B051-2FC808888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0267" y="2398741"/>
              <a:ext cx="389180" cy="39240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212" name="Oval 62">
              <a:extLst>
                <a:ext uri="{FF2B5EF4-FFF2-40B4-BE49-F238E27FC236}">
                  <a16:creationId xmlns:a16="http://schemas.microsoft.com/office/drawing/2014/main" xmlns="" id="{2B9C0BA6-A82D-48FF-B21F-279C60815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1606" y="2394964"/>
              <a:ext cx="454496" cy="4589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215" name="Oval 62">
              <a:extLst>
                <a:ext uri="{FF2B5EF4-FFF2-40B4-BE49-F238E27FC236}">
                  <a16:creationId xmlns:a16="http://schemas.microsoft.com/office/drawing/2014/main" xmlns="" id="{2B9C0BA6-A82D-48FF-B21F-279C60815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4057" y="2401214"/>
              <a:ext cx="252876" cy="2553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216" name="Oval 78">
              <a:extLst>
                <a:ext uri="{FF2B5EF4-FFF2-40B4-BE49-F238E27FC236}">
                  <a16:creationId xmlns:a16="http://schemas.microsoft.com/office/drawing/2014/main" xmlns="" id="{FB8FDF7E-A059-44DE-A03D-F5CA04AC0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7841" y="2937341"/>
              <a:ext cx="405231" cy="40865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244" name="Oval 5">
              <a:extLst>
                <a:ext uri="{FF2B5EF4-FFF2-40B4-BE49-F238E27FC236}">
                  <a16:creationId xmlns:a16="http://schemas.microsoft.com/office/drawing/2014/main" xmlns="" id="{D2292BFB-D27A-4763-B051-2FC808888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2" y="3361126"/>
              <a:ext cx="389180" cy="39240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cxnSp>
          <p:nvCxnSpPr>
            <p:cNvPr id="245" name="Straight Connector 244"/>
            <p:cNvCxnSpPr>
              <a:stCxn id="139" idx="2"/>
              <a:endCxn id="244" idx="6"/>
            </p:cNvCxnSpPr>
            <p:nvPr/>
          </p:nvCxnSpPr>
          <p:spPr>
            <a:xfrm flipH="1" flipV="1">
              <a:off x="4734162" y="3557327"/>
              <a:ext cx="424742" cy="594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Oval 5">
              <a:extLst>
                <a:ext uri="{FF2B5EF4-FFF2-40B4-BE49-F238E27FC236}">
                  <a16:creationId xmlns:a16="http://schemas.microsoft.com/office/drawing/2014/main" xmlns="" id="{D2292BFB-D27A-4763-B051-2FC808888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440" y="2251798"/>
              <a:ext cx="213391" cy="21515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261" name="Oval 62">
              <a:extLst>
                <a:ext uri="{FF2B5EF4-FFF2-40B4-BE49-F238E27FC236}">
                  <a16:creationId xmlns:a16="http://schemas.microsoft.com/office/drawing/2014/main" xmlns="" id="{2B9C0BA6-A82D-48FF-B21F-279C60815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957" y="2633633"/>
              <a:ext cx="295210" cy="2980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cxnSp>
          <p:nvCxnSpPr>
            <p:cNvPr id="262" name="Straight Connector 261"/>
            <p:cNvCxnSpPr>
              <a:stCxn id="164" idx="2"/>
              <a:endCxn id="261" idx="5"/>
            </p:cNvCxnSpPr>
            <p:nvPr/>
          </p:nvCxnSpPr>
          <p:spPr>
            <a:xfrm flipH="1" flipV="1">
              <a:off x="4295934" y="2888066"/>
              <a:ext cx="349195" cy="86527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259" idx="4"/>
              <a:endCxn id="164" idx="0"/>
            </p:cNvCxnSpPr>
            <p:nvPr/>
          </p:nvCxnSpPr>
          <p:spPr>
            <a:xfrm>
              <a:off x="4772136" y="2466956"/>
              <a:ext cx="132521" cy="246082"/>
            </a:xfrm>
            <a:prstGeom prst="line">
              <a:avLst/>
            </a:prstGeom>
            <a:ln w="349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8" name="TextBox 277">
            <a:extLst>
              <a:ext uri="{FF2B5EF4-FFF2-40B4-BE49-F238E27FC236}">
                <a16:creationId xmlns:a16="http://schemas.microsoft.com/office/drawing/2014/main" xmlns="" id="{8016977A-112F-4154-95F5-0608714FBFEE}"/>
              </a:ext>
            </a:extLst>
          </p:cNvPr>
          <p:cNvSpPr txBox="1"/>
          <p:nvPr/>
        </p:nvSpPr>
        <p:spPr>
          <a:xfrm>
            <a:off x="1934907" y="1835390"/>
            <a:ext cx="2644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s-PE" sz="1600" dirty="0">
                <a:hlinkClick r:id="rId2"/>
              </a:rPr>
              <a:t>https://es.wikipedia.org/wiki/%C3%81rbol_de_intervalo</a:t>
            </a:r>
            <a:endParaRPr lang="en-GB" sz="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xmlns="" id="{8016977A-112F-4154-95F5-0608714FBFEE}"/>
              </a:ext>
            </a:extLst>
          </p:cNvPr>
          <p:cNvSpPr txBox="1"/>
          <p:nvPr/>
        </p:nvSpPr>
        <p:spPr>
          <a:xfrm>
            <a:off x="1954704" y="2853054"/>
            <a:ext cx="2572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s-PE" sz="1600" dirty="0">
                <a:hlinkClick r:id="rId3"/>
              </a:rPr>
              <a:t>http://www.dgp.toronto.edu/people/JamesStewart/378notes/22intervals/</a:t>
            </a:r>
            <a:endParaRPr lang="en-GB" sz="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xmlns="" id="{8016977A-112F-4154-95F5-0608714FBFEE}"/>
              </a:ext>
            </a:extLst>
          </p:cNvPr>
          <p:cNvSpPr txBox="1"/>
          <p:nvPr/>
        </p:nvSpPr>
        <p:spPr>
          <a:xfrm>
            <a:off x="1970890" y="3938532"/>
            <a:ext cx="257299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1500" dirty="0">
                <a:solidFill>
                  <a:srgbClr val="FFFFFF"/>
                </a:solidFill>
                <a:latin typeface="Open Sans" panose="020B0606030504020204" pitchFamily="34" charset="0"/>
              </a:rPr>
              <a:t>Lorem Ipsum is simply dummy text of the printing and typesetting industry. </a:t>
            </a:r>
            <a:endParaRPr lang="en-GB" sz="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81" name="Oval 280"/>
          <p:cNvSpPr/>
          <p:nvPr/>
        </p:nvSpPr>
        <p:spPr>
          <a:xfrm>
            <a:off x="1260516" y="1746516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82" name="Oval 281"/>
          <p:cNvSpPr/>
          <p:nvPr/>
        </p:nvSpPr>
        <p:spPr>
          <a:xfrm>
            <a:off x="1260516" y="2937698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3" name="Oval 282"/>
          <p:cNvSpPr/>
          <p:nvPr/>
        </p:nvSpPr>
        <p:spPr>
          <a:xfrm>
            <a:off x="1260516" y="4077764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68910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14473</TotalTime>
  <Words>250</Words>
  <Application>Microsoft Office PowerPoint</Application>
  <PresentationFormat>Panorámica</PresentationFormat>
  <Paragraphs>91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Nirmala UI</vt:lpstr>
      <vt:lpstr>Noto Sans</vt:lpstr>
      <vt:lpstr>Noto Sans Disp ExtBd</vt:lpstr>
      <vt:lpstr>Open Sans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Lowuis</cp:lastModifiedBy>
  <cp:revision>1040</cp:revision>
  <dcterms:created xsi:type="dcterms:W3CDTF">2017-12-05T16:25:52Z</dcterms:created>
  <dcterms:modified xsi:type="dcterms:W3CDTF">2019-07-04T20:17:46Z</dcterms:modified>
</cp:coreProperties>
</file>