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9" r:id="rId6"/>
    <p:sldId id="656" r:id="rId7"/>
    <p:sldId id="6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4" d="100"/>
          <a:sy n="7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11/06/2019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3431877" y="3897378"/>
            <a:ext cx="4914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1565468" y="1991766"/>
            <a:ext cx="8647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07286" y="1933044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</a:p>
          <a:p>
            <a:pPr marL="457200" indent="-4572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CENTRADO - AUMENTADO</a:t>
            </a:r>
            <a:endParaRPr lang="en-GB" sz="28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01750" y="1599069"/>
            <a:ext cx="2971800" cy="3831769"/>
            <a:chOff x="5226050" y="2312988"/>
            <a:chExt cx="1733551" cy="223520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072188" y="3017838"/>
              <a:ext cx="887413" cy="1530350"/>
            </a:xfrm>
            <a:custGeom>
              <a:avLst/>
              <a:gdLst>
                <a:gd name="T0" fmla="*/ 151 w 278"/>
                <a:gd name="T1" fmla="*/ 95 h 480"/>
                <a:gd name="T2" fmla="*/ 157 w 278"/>
                <a:gd name="T3" fmla="*/ 95 h 480"/>
                <a:gd name="T4" fmla="*/ 258 w 278"/>
                <a:gd name="T5" fmla="*/ 95 h 480"/>
                <a:gd name="T6" fmla="*/ 264 w 278"/>
                <a:gd name="T7" fmla="*/ 99 h 480"/>
                <a:gd name="T8" fmla="*/ 277 w 278"/>
                <a:gd name="T9" fmla="*/ 130 h 480"/>
                <a:gd name="T10" fmla="*/ 277 w 278"/>
                <a:gd name="T11" fmla="*/ 143 h 480"/>
                <a:gd name="T12" fmla="*/ 271 w 278"/>
                <a:gd name="T13" fmla="*/ 150 h 480"/>
                <a:gd name="T14" fmla="*/ 235 w 278"/>
                <a:gd name="T15" fmla="*/ 155 h 480"/>
                <a:gd name="T16" fmla="*/ 229 w 278"/>
                <a:gd name="T17" fmla="*/ 160 h 480"/>
                <a:gd name="T18" fmla="*/ 229 w 278"/>
                <a:gd name="T19" fmla="*/ 192 h 480"/>
                <a:gd name="T20" fmla="*/ 226 w 278"/>
                <a:gd name="T21" fmla="*/ 200 h 480"/>
                <a:gd name="T22" fmla="*/ 215 w 278"/>
                <a:gd name="T23" fmla="*/ 210 h 480"/>
                <a:gd name="T24" fmla="*/ 215 w 278"/>
                <a:gd name="T25" fmla="*/ 217 h 480"/>
                <a:gd name="T26" fmla="*/ 227 w 278"/>
                <a:gd name="T27" fmla="*/ 230 h 480"/>
                <a:gd name="T28" fmla="*/ 229 w 278"/>
                <a:gd name="T29" fmla="*/ 235 h 480"/>
                <a:gd name="T30" fmla="*/ 220 w 278"/>
                <a:gd name="T31" fmla="*/ 264 h 480"/>
                <a:gd name="T32" fmla="*/ 220 w 278"/>
                <a:gd name="T33" fmla="*/ 269 h 480"/>
                <a:gd name="T34" fmla="*/ 231 w 278"/>
                <a:gd name="T35" fmla="*/ 303 h 480"/>
                <a:gd name="T36" fmla="*/ 209 w 278"/>
                <a:gd name="T37" fmla="*/ 335 h 480"/>
                <a:gd name="T38" fmla="*/ 149 w 278"/>
                <a:gd name="T39" fmla="*/ 337 h 480"/>
                <a:gd name="T40" fmla="*/ 108 w 278"/>
                <a:gd name="T41" fmla="*/ 331 h 480"/>
                <a:gd name="T42" fmla="*/ 103 w 278"/>
                <a:gd name="T43" fmla="*/ 335 h 480"/>
                <a:gd name="T44" fmla="*/ 96 w 278"/>
                <a:gd name="T45" fmla="*/ 377 h 480"/>
                <a:gd name="T46" fmla="*/ 88 w 278"/>
                <a:gd name="T47" fmla="*/ 420 h 480"/>
                <a:gd name="T48" fmla="*/ 79 w 278"/>
                <a:gd name="T49" fmla="*/ 474 h 480"/>
                <a:gd name="T50" fmla="*/ 77 w 278"/>
                <a:gd name="T51" fmla="*/ 480 h 480"/>
                <a:gd name="T52" fmla="*/ 55 w 278"/>
                <a:gd name="T53" fmla="*/ 469 h 480"/>
                <a:gd name="T54" fmla="*/ 4 w 278"/>
                <a:gd name="T55" fmla="*/ 445 h 480"/>
                <a:gd name="T56" fmla="*/ 0 w 278"/>
                <a:gd name="T57" fmla="*/ 438 h 480"/>
                <a:gd name="T58" fmla="*/ 0 w 278"/>
                <a:gd name="T59" fmla="*/ 301 h 480"/>
                <a:gd name="T60" fmla="*/ 0 w 278"/>
                <a:gd name="T61" fmla="*/ 265 h 480"/>
                <a:gd name="T62" fmla="*/ 16 w 278"/>
                <a:gd name="T63" fmla="*/ 270 h 480"/>
                <a:gd name="T64" fmla="*/ 79 w 278"/>
                <a:gd name="T65" fmla="*/ 255 h 480"/>
                <a:gd name="T66" fmla="*/ 72 w 278"/>
                <a:gd name="T67" fmla="*/ 188 h 480"/>
                <a:gd name="T68" fmla="*/ 14 w 278"/>
                <a:gd name="T69" fmla="*/ 180 h 480"/>
                <a:gd name="T70" fmla="*/ 1 w 278"/>
                <a:gd name="T71" fmla="*/ 185 h 480"/>
                <a:gd name="T72" fmla="*/ 1 w 278"/>
                <a:gd name="T73" fmla="*/ 95 h 480"/>
                <a:gd name="T74" fmla="*/ 108 w 278"/>
                <a:gd name="T75" fmla="*/ 95 h 480"/>
                <a:gd name="T76" fmla="*/ 104 w 278"/>
                <a:gd name="T77" fmla="*/ 80 h 480"/>
                <a:gd name="T78" fmla="*/ 95 w 278"/>
                <a:gd name="T79" fmla="*/ 49 h 480"/>
                <a:gd name="T80" fmla="*/ 134 w 278"/>
                <a:gd name="T81" fmla="*/ 4 h 480"/>
                <a:gd name="T82" fmla="*/ 164 w 278"/>
                <a:gd name="T83" fmla="*/ 33 h 480"/>
                <a:gd name="T84" fmla="*/ 161 w 278"/>
                <a:gd name="T85" fmla="*/ 60 h 480"/>
                <a:gd name="T86" fmla="*/ 151 w 278"/>
                <a:gd name="T87" fmla="*/ 92 h 480"/>
                <a:gd name="T88" fmla="*/ 151 w 278"/>
                <a:gd name="T89" fmla="*/ 95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480">
                  <a:moveTo>
                    <a:pt x="151" y="95"/>
                  </a:moveTo>
                  <a:cubicBezTo>
                    <a:pt x="153" y="95"/>
                    <a:pt x="155" y="95"/>
                    <a:pt x="157" y="95"/>
                  </a:cubicBezTo>
                  <a:cubicBezTo>
                    <a:pt x="191" y="95"/>
                    <a:pt x="224" y="95"/>
                    <a:pt x="258" y="95"/>
                  </a:cubicBezTo>
                  <a:cubicBezTo>
                    <a:pt x="261" y="95"/>
                    <a:pt x="263" y="96"/>
                    <a:pt x="264" y="99"/>
                  </a:cubicBezTo>
                  <a:cubicBezTo>
                    <a:pt x="268" y="109"/>
                    <a:pt x="273" y="120"/>
                    <a:pt x="277" y="130"/>
                  </a:cubicBezTo>
                  <a:cubicBezTo>
                    <a:pt x="278" y="134"/>
                    <a:pt x="278" y="139"/>
                    <a:pt x="277" y="143"/>
                  </a:cubicBezTo>
                  <a:cubicBezTo>
                    <a:pt x="277" y="146"/>
                    <a:pt x="273" y="149"/>
                    <a:pt x="271" y="150"/>
                  </a:cubicBezTo>
                  <a:cubicBezTo>
                    <a:pt x="259" y="154"/>
                    <a:pt x="247" y="156"/>
                    <a:pt x="235" y="155"/>
                  </a:cubicBezTo>
                  <a:cubicBezTo>
                    <a:pt x="230" y="154"/>
                    <a:pt x="229" y="156"/>
                    <a:pt x="229" y="160"/>
                  </a:cubicBezTo>
                  <a:cubicBezTo>
                    <a:pt x="230" y="170"/>
                    <a:pt x="230" y="181"/>
                    <a:pt x="229" y="192"/>
                  </a:cubicBezTo>
                  <a:cubicBezTo>
                    <a:pt x="229" y="195"/>
                    <a:pt x="228" y="198"/>
                    <a:pt x="226" y="200"/>
                  </a:cubicBezTo>
                  <a:cubicBezTo>
                    <a:pt x="223" y="203"/>
                    <a:pt x="219" y="207"/>
                    <a:pt x="215" y="210"/>
                  </a:cubicBezTo>
                  <a:cubicBezTo>
                    <a:pt x="212" y="213"/>
                    <a:pt x="212" y="214"/>
                    <a:pt x="215" y="217"/>
                  </a:cubicBezTo>
                  <a:cubicBezTo>
                    <a:pt x="219" y="221"/>
                    <a:pt x="224" y="225"/>
                    <a:pt x="227" y="230"/>
                  </a:cubicBezTo>
                  <a:cubicBezTo>
                    <a:pt x="229" y="231"/>
                    <a:pt x="229" y="234"/>
                    <a:pt x="229" y="235"/>
                  </a:cubicBezTo>
                  <a:cubicBezTo>
                    <a:pt x="226" y="245"/>
                    <a:pt x="223" y="254"/>
                    <a:pt x="220" y="264"/>
                  </a:cubicBezTo>
                  <a:cubicBezTo>
                    <a:pt x="219" y="266"/>
                    <a:pt x="219" y="268"/>
                    <a:pt x="220" y="269"/>
                  </a:cubicBezTo>
                  <a:cubicBezTo>
                    <a:pt x="225" y="280"/>
                    <a:pt x="229" y="291"/>
                    <a:pt x="231" y="303"/>
                  </a:cubicBezTo>
                  <a:cubicBezTo>
                    <a:pt x="233" y="318"/>
                    <a:pt x="227" y="332"/>
                    <a:pt x="209" y="335"/>
                  </a:cubicBezTo>
                  <a:cubicBezTo>
                    <a:pt x="189" y="338"/>
                    <a:pt x="169" y="338"/>
                    <a:pt x="149" y="337"/>
                  </a:cubicBezTo>
                  <a:cubicBezTo>
                    <a:pt x="136" y="336"/>
                    <a:pt x="122" y="333"/>
                    <a:pt x="108" y="331"/>
                  </a:cubicBezTo>
                  <a:cubicBezTo>
                    <a:pt x="105" y="331"/>
                    <a:pt x="103" y="331"/>
                    <a:pt x="103" y="335"/>
                  </a:cubicBezTo>
                  <a:cubicBezTo>
                    <a:pt x="101" y="349"/>
                    <a:pt x="98" y="363"/>
                    <a:pt x="96" y="377"/>
                  </a:cubicBezTo>
                  <a:cubicBezTo>
                    <a:pt x="93" y="391"/>
                    <a:pt x="91" y="405"/>
                    <a:pt x="88" y="420"/>
                  </a:cubicBezTo>
                  <a:cubicBezTo>
                    <a:pt x="85" y="438"/>
                    <a:pt x="82" y="456"/>
                    <a:pt x="79" y="474"/>
                  </a:cubicBezTo>
                  <a:cubicBezTo>
                    <a:pt x="78" y="476"/>
                    <a:pt x="78" y="477"/>
                    <a:pt x="77" y="480"/>
                  </a:cubicBezTo>
                  <a:cubicBezTo>
                    <a:pt x="70" y="476"/>
                    <a:pt x="62" y="473"/>
                    <a:pt x="55" y="469"/>
                  </a:cubicBezTo>
                  <a:cubicBezTo>
                    <a:pt x="38" y="461"/>
                    <a:pt x="21" y="453"/>
                    <a:pt x="4" y="445"/>
                  </a:cubicBezTo>
                  <a:cubicBezTo>
                    <a:pt x="0" y="443"/>
                    <a:pt x="0" y="441"/>
                    <a:pt x="0" y="438"/>
                  </a:cubicBezTo>
                  <a:cubicBezTo>
                    <a:pt x="0" y="392"/>
                    <a:pt x="0" y="347"/>
                    <a:pt x="0" y="301"/>
                  </a:cubicBezTo>
                  <a:cubicBezTo>
                    <a:pt x="0" y="289"/>
                    <a:pt x="0" y="277"/>
                    <a:pt x="0" y="265"/>
                  </a:cubicBezTo>
                  <a:cubicBezTo>
                    <a:pt x="6" y="266"/>
                    <a:pt x="11" y="268"/>
                    <a:pt x="16" y="270"/>
                  </a:cubicBezTo>
                  <a:cubicBezTo>
                    <a:pt x="39" y="278"/>
                    <a:pt x="64" y="273"/>
                    <a:pt x="79" y="255"/>
                  </a:cubicBezTo>
                  <a:cubicBezTo>
                    <a:pt x="98" y="233"/>
                    <a:pt x="93" y="204"/>
                    <a:pt x="72" y="188"/>
                  </a:cubicBezTo>
                  <a:cubicBezTo>
                    <a:pt x="54" y="174"/>
                    <a:pt x="35" y="173"/>
                    <a:pt x="14" y="180"/>
                  </a:cubicBezTo>
                  <a:cubicBezTo>
                    <a:pt x="10" y="182"/>
                    <a:pt x="5" y="183"/>
                    <a:pt x="1" y="185"/>
                  </a:cubicBezTo>
                  <a:cubicBezTo>
                    <a:pt x="1" y="155"/>
                    <a:pt x="1" y="125"/>
                    <a:pt x="1" y="95"/>
                  </a:cubicBezTo>
                  <a:cubicBezTo>
                    <a:pt x="36" y="95"/>
                    <a:pt x="72" y="95"/>
                    <a:pt x="108" y="95"/>
                  </a:cubicBezTo>
                  <a:cubicBezTo>
                    <a:pt x="107" y="90"/>
                    <a:pt x="105" y="85"/>
                    <a:pt x="104" y="80"/>
                  </a:cubicBezTo>
                  <a:cubicBezTo>
                    <a:pt x="101" y="70"/>
                    <a:pt x="97" y="59"/>
                    <a:pt x="95" y="49"/>
                  </a:cubicBezTo>
                  <a:cubicBezTo>
                    <a:pt x="90" y="28"/>
                    <a:pt x="106" y="0"/>
                    <a:pt x="134" y="4"/>
                  </a:cubicBezTo>
                  <a:cubicBezTo>
                    <a:pt x="148" y="5"/>
                    <a:pt x="159" y="16"/>
                    <a:pt x="164" y="33"/>
                  </a:cubicBezTo>
                  <a:cubicBezTo>
                    <a:pt x="166" y="42"/>
                    <a:pt x="164" y="51"/>
                    <a:pt x="161" y="60"/>
                  </a:cubicBezTo>
                  <a:cubicBezTo>
                    <a:pt x="158" y="71"/>
                    <a:pt x="155" y="81"/>
                    <a:pt x="151" y="92"/>
                  </a:cubicBezTo>
                  <a:cubicBezTo>
                    <a:pt x="151" y="92"/>
                    <a:pt x="151" y="93"/>
                    <a:pt x="151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26050" y="2312988"/>
              <a:ext cx="804863" cy="1268413"/>
            </a:xfrm>
            <a:custGeom>
              <a:avLst/>
              <a:gdLst>
                <a:gd name="T0" fmla="*/ 251 w 252"/>
                <a:gd name="T1" fmla="*/ 132 h 398"/>
                <a:gd name="T2" fmla="*/ 230 w 252"/>
                <a:gd name="T3" fmla="*/ 125 h 398"/>
                <a:gd name="T4" fmla="*/ 163 w 252"/>
                <a:gd name="T5" fmla="*/ 158 h 398"/>
                <a:gd name="T6" fmla="*/ 190 w 252"/>
                <a:gd name="T7" fmla="*/ 215 h 398"/>
                <a:gd name="T8" fmla="*/ 236 w 252"/>
                <a:gd name="T9" fmla="*/ 217 h 398"/>
                <a:gd name="T10" fmla="*/ 251 w 252"/>
                <a:gd name="T11" fmla="*/ 212 h 398"/>
                <a:gd name="T12" fmla="*/ 251 w 252"/>
                <a:gd name="T13" fmla="*/ 302 h 398"/>
                <a:gd name="T14" fmla="*/ 245 w 252"/>
                <a:gd name="T15" fmla="*/ 302 h 398"/>
                <a:gd name="T16" fmla="*/ 149 w 252"/>
                <a:gd name="T17" fmla="*/ 302 h 398"/>
                <a:gd name="T18" fmla="*/ 145 w 252"/>
                <a:gd name="T19" fmla="*/ 308 h 398"/>
                <a:gd name="T20" fmla="*/ 156 w 252"/>
                <a:gd name="T21" fmla="*/ 345 h 398"/>
                <a:gd name="T22" fmla="*/ 132 w 252"/>
                <a:gd name="T23" fmla="*/ 393 h 398"/>
                <a:gd name="T24" fmla="*/ 94 w 252"/>
                <a:gd name="T25" fmla="*/ 379 h 398"/>
                <a:gd name="T26" fmla="*/ 89 w 252"/>
                <a:gd name="T27" fmla="*/ 341 h 398"/>
                <a:gd name="T28" fmla="*/ 100 w 252"/>
                <a:gd name="T29" fmla="*/ 306 h 398"/>
                <a:gd name="T30" fmla="*/ 98 w 252"/>
                <a:gd name="T31" fmla="*/ 302 h 398"/>
                <a:gd name="T32" fmla="*/ 95 w 252"/>
                <a:gd name="T33" fmla="*/ 302 h 398"/>
                <a:gd name="T34" fmla="*/ 18 w 252"/>
                <a:gd name="T35" fmla="*/ 302 h 398"/>
                <a:gd name="T36" fmla="*/ 10 w 252"/>
                <a:gd name="T37" fmla="*/ 297 h 398"/>
                <a:gd name="T38" fmla="*/ 3 w 252"/>
                <a:gd name="T39" fmla="*/ 255 h 398"/>
                <a:gd name="T40" fmla="*/ 2 w 252"/>
                <a:gd name="T41" fmla="*/ 197 h 398"/>
                <a:gd name="T42" fmla="*/ 53 w 252"/>
                <a:gd name="T43" fmla="*/ 70 h 398"/>
                <a:gd name="T44" fmla="*/ 112 w 252"/>
                <a:gd name="T45" fmla="*/ 29 h 398"/>
                <a:gd name="T46" fmla="*/ 170 w 252"/>
                <a:gd name="T47" fmla="*/ 9 h 398"/>
                <a:gd name="T48" fmla="*/ 233 w 252"/>
                <a:gd name="T49" fmla="*/ 1 h 398"/>
                <a:gd name="T50" fmla="*/ 248 w 252"/>
                <a:gd name="T51" fmla="*/ 0 h 398"/>
                <a:gd name="T52" fmla="*/ 252 w 252"/>
                <a:gd name="T53" fmla="*/ 4 h 398"/>
                <a:gd name="T54" fmla="*/ 251 w 252"/>
                <a:gd name="T55" fmla="*/ 131 h 398"/>
                <a:gd name="T56" fmla="*/ 251 w 252"/>
                <a:gd name="T57" fmla="*/ 13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2" h="398">
                  <a:moveTo>
                    <a:pt x="251" y="132"/>
                  </a:moveTo>
                  <a:cubicBezTo>
                    <a:pt x="244" y="130"/>
                    <a:pt x="237" y="128"/>
                    <a:pt x="230" y="125"/>
                  </a:cubicBezTo>
                  <a:cubicBezTo>
                    <a:pt x="203" y="117"/>
                    <a:pt x="172" y="131"/>
                    <a:pt x="163" y="158"/>
                  </a:cubicBezTo>
                  <a:cubicBezTo>
                    <a:pt x="156" y="182"/>
                    <a:pt x="168" y="205"/>
                    <a:pt x="190" y="215"/>
                  </a:cubicBezTo>
                  <a:cubicBezTo>
                    <a:pt x="205" y="223"/>
                    <a:pt x="221" y="222"/>
                    <a:pt x="236" y="217"/>
                  </a:cubicBezTo>
                  <a:cubicBezTo>
                    <a:pt x="241" y="215"/>
                    <a:pt x="246" y="214"/>
                    <a:pt x="251" y="212"/>
                  </a:cubicBezTo>
                  <a:cubicBezTo>
                    <a:pt x="251" y="242"/>
                    <a:pt x="251" y="272"/>
                    <a:pt x="251" y="302"/>
                  </a:cubicBezTo>
                  <a:cubicBezTo>
                    <a:pt x="249" y="302"/>
                    <a:pt x="247" y="302"/>
                    <a:pt x="245" y="302"/>
                  </a:cubicBezTo>
                  <a:cubicBezTo>
                    <a:pt x="213" y="302"/>
                    <a:pt x="181" y="302"/>
                    <a:pt x="149" y="302"/>
                  </a:cubicBezTo>
                  <a:cubicBezTo>
                    <a:pt x="143" y="302"/>
                    <a:pt x="143" y="302"/>
                    <a:pt x="145" y="308"/>
                  </a:cubicBezTo>
                  <a:cubicBezTo>
                    <a:pt x="149" y="320"/>
                    <a:pt x="153" y="332"/>
                    <a:pt x="156" y="345"/>
                  </a:cubicBezTo>
                  <a:cubicBezTo>
                    <a:pt x="161" y="365"/>
                    <a:pt x="153" y="386"/>
                    <a:pt x="132" y="393"/>
                  </a:cubicBezTo>
                  <a:cubicBezTo>
                    <a:pt x="118" y="398"/>
                    <a:pt x="103" y="394"/>
                    <a:pt x="94" y="379"/>
                  </a:cubicBezTo>
                  <a:cubicBezTo>
                    <a:pt x="86" y="367"/>
                    <a:pt x="85" y="354"/>
                    <a:pt x="89" y="341"/>
                  </a:cubicBezTo>
                  <a:cubicBezTo>
                    <a:pt x="93" y="329"/>
                    <a:pt x="97" y="317"/>
                    <a:pt x="100" y="306"/>
                  </a:cubicBezTo>
                  <a:cubicBezTo>
                    <a:pt x="100" y="305"/>
                    <a:pt x="99" y="303"/>
                    <a:pt x="98" y="302"/>
                  </a:cubicBezTo>
                  <a:cubicBezTo>
                    <a:pt x="97" y="302"/>
                    <a:pt x="96" y="302"/>
                    <a:pt x="95" y="302"/>
                  </a:cubicBezTo>
                  <a:cubicBezTo>
                    <a:pt x="69" y="302"/>
                    <a:pt x="43" y="302"/>
                    <a:pt x="18" y="302"/>
                  </a:cubicBezTo>
                  <a:cubicBezTo>
                    <a:pt x="13" y="302"/>
                    <a:pt x="11" y="301"/>
                    <a:pt x="10" y="297"/>
                  </a:cubicBezTo>
                  <a:cubicBezTo>
                    <a:pt x="8" y="283"/>
                    <a:pt x="4" y="269"/>
                    <a:pt x="3" y="255"/>
                  </a:cubicBezTo>
                  <a:cubicBezTo>
                    <a:pt x="2" y="236"/>
                    <a:pt x="0" y="216"/>
                    <a:pt x="2" y="197"/>
                  </a:cubicBezTo>
                  <a:cubicBezTo>
                    <a:pt x="5" y="149"/>
                    <a:pt x="19" y="106"/>
                    <a:pt x="53" y="70"/>
                  </a:cubicBezTo>
                  <a:cubicBezTo>
                    <a:pt x="70" y="53"/>
                    <a:pt x="90" y="39"/>
                    <a:pt x="112" y="29"/>
                  </a:cubicBezTo>
                  <a:cubicBezTo>
                    <a:pt x="130" y="20"/>
                    <a:pt x="150" y="13"/>
                    <a:pt x="170" y="9"/>
                  </a:cubicBezTo>
                  <a:cubicBezTo>
                    <a:pt x="191" y="4"/>
                    <a:pt x="212" y="2"/>
                    <a:pt x="233" y="1"/>
                  </a:cubicBezTo>
                  <a:cubicBezTo>
                    <a:pt x="238" y="1"/>
                    <a:pt x="243" y="0"/>
                    <a:pt x="248" y="0"/>
                  </a:cubicBezTo>
                  <a:cubicBezTo>
                    <a:pt x="250" y="0"/>
                    <a:pt x="252" y="1"/>
                    <a:pt x="252" y="4"/>
                  </a:cubicBezTo>
                  <a:cubicBezTo>
                    <a:pt x="252" y="46"/>
                    <a:pt x="252" y="88"/>
                    <a:pt x="251" y="131"/>
                  </a:cubicBezTo>
                  <a:cubicBezTo>
                    <a:pt x="251" y="131"/>
                    <a:pt x="251" y="131"/>
                    <a:pt x="251" y="1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778500" y="2316163"/>
              <a:ext cx="1104900" cy="960438"/>
            </a:xfrm>
            <a:custGeom>
              <a:avLst/>
              <a:gdLst>
                <a:gd name="T0" fmla="*/ 346 w 346"/>
                <a:gd name="T1" fmla="*/ 301 h 301"/>
                <a:gd name="T2" fmla="*/ 261 w 346"/>
                <a:gd name="T3" fmla="*/ 301 h 301"/>
                <a:gd name="T4" fmla="*/ 267 w 346"/>
                <a:gd name="T5" fmla="*/ 282 h 301"/>
                <a:gd name="T6" fmla="*/ 253 w 346"/>
                <a:gd name="T7" fmla="*/ 223 h 301"/>
                <a:gd name="T8" fmla="*/ 179 w 346"/>
                <a:gd name="T9" fmla="*/ 236 h 301"/>
                <a:gd name="T10" fmla="*/ 178 w 346"/>
                <a:gd name="T11" fmla="*/ 290 h 301"/>
                <a:gd name="T12" fmla="*/ 179 w 346"/>
                <a:gd name="T13" fmla="*/ 293 h 301"/>
                <a:gd name="T14" fmla="*/ 181 w 346"/>
                <a:gd name="T15" fmla="*/ 301 h 301"/>
                <a:gd name="T16" fmla="*/ 92 w 346"/>
                <a:gd name="T17" fmla="*/ 301 h 301"/>
                <a:gd name="T18" fmla="*/ 92 w 346"/>
                <a:gd name="T19" fmla="*/ 192 h 301"/>
                <a:gd name="T20" fmla="*/ 71 w 346"/>
                <a:gd name="T21" fmla="*/ 199 h 301"/>
                <a:gd name="T22" fmla="*/ 35 w 346"/>
                <a:gd name="T23" fmla="*/ 206 h 301"/>
                <a:gd name="T24" fmla="*/ 1 w 346"/>
                <a:gd name="T25" fmla="*/ 173 h 301"/>
                <a:gd name="T26" fmla="*/ 22 w 346"/>
                <a:gd name="T27" fmla="*/ 140 h 301"/>
                <a:gd name="T28" fmla="*/ 57 w 346"/>
                <a:gd name="T29" fmla="*/ 139 h 301"/>
                <a:gd name="T30" fmla="*/ 86 w 346"/>
                <a:gd name="T31" fmla="*/ 148 h 301"/>
                <a:gd name="T32" fmla="*/ 92 w 346"/>
                <a:gd name="T33" fmla="*/ 149 h 301"/>
                <a:gd name="T34" fmla="*/ 92 w 346"/>
                <a:gd name="T35" fmla="*/ 0 h 301"/>
                <a:gd name="T36" fmla="*/ 105 w 346"/>
                <a:gd name="T37" fmla="*/ 1 h 301"/>
                <a:gd name="T38" fmla="*/ 186 w 346"/>
                <a:gd name="T39" fmla="*/ 19 h 301"/>
                <a:gd name="T40" fmla="*/ 278 w 346"/>
                <a:gd name="T41" fmla="*/ 97 h 301"/>
                <a:gd name="T42" fmla="*/ 307 w 346"/>
                <a:gd name="T43" fmla="*/ 172 h 301"/>
                <a:gd name="T44" fmla="*/ 314 w 346"/>
                <a:gd name="T45" fmla="*/ 227 h 301"/>
                <a:gd name="T46" fmla="*/ 325 w 346"/>
                <a:gd name="T47" fmla="*/ 263 h 301"/>
                <a:gd name="T48" fmla="*/ 346 w 346"/>
                <a:gd name="T4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6" h="301">
                  <a:moveTo>
                    <a:pt x="346" y="301"/>
                  </a:moveTo>
                  <a:cubicBezTo>
                    <a:pt x="318" y="301"/>
                    <a:pt x="290" y="301"/>
                    <a:pt x="261" y="301"/>
                  </a:cubicBezTo>
                  <a:cubicBezTo>
                    <a:pt x="263" y="294"/>
                    <a:pt x="265" y="288"/>
                    <a:pt x="267" y="282"/>
                  </a:cubicBezTo>
                  <a:cubicBezTo>
                    <a:pt x="274" y="261"/>
                    <a:pt x="269" y="237"/>
                    <a:pt x="253" y="223"/>
                  </a:cubicBezTo>
                  <a:cubicBezTo>
                    <a:pt x="229" y="200"/>
                    <a:pt x="195" y="208"/>
                    <a:pt x="179" y="236"/>
                  </a:cubicBezTo>
                  <a:cubicBezTo>
                    <a:pt x="170" y="254"/>
                    <a:pt x="171" y="272"/>
                    <a:pt x="178" y="290"/>
                  </a:cubicBezTo>
                  <a:cubicBezTo>
                    <a:pt x="179" y="291"/>
                    <a:pt x="179" y="292"/>
                    <a:pt x="179" y="293"/>
                  </a:cubicBezTo>
                  <a:cubicBezTo>
                    <a:pt x="180" y="295"/>
                    <a:pt x="181" y="298"/>
                    <a:pt x="181" y="301"/>
                  </a:cubicBezTo>
                  <a:cubicBezTo>
                    <a:pt x="152" y="301"/>
                    <a:pt x="122" y="301"/>
                    <a:pt x="92" y="301"/>
                  </a:cubicBezTo>
                  <a:cubicBezTo>
                    <a:pt x="92" y="265"/>
                    <a:pt x="92" y="229"/>
                    <a:pt x="92" y="192"/>
                  </a:cubicBezTo>
                  <a:cubicBezTo>
                    <a:pt x="84" y="195"/>
                    <a:pt x="78" y="197"/>
                    <a:pt x="71" y="199"/>
                  </a:cubicBezTo>
                  <a:cubicBezTo>
                    <a:pt x="59" y="203"/>
                    <a:pt x="48" y="208"/>
                    <a:pt x="35" y="206"/>
                  </a:cubicBezTo>
                  <a:cubicBezTo>
                    <a:pt x="18" y="203"/>
                    <a:pt x="4" y="192"/>
                    <a:pt x="1" y="173"/>
                  </a:cubicBezTo>
                  <a:cubicBezTo>
                    <a:pt x="0" y="160"/>
                    <a:pt x="10" y="145"/>
                    <a:pt x="22" y="140"/>
                  </a:cubicBezTo>
                  <a:cubicBezTo>
                    <a:pt x="34" y="135"/>
                    <a:pt x="45" y="135"/>
                    <a:pt x="57" y="139"/>
                  </a:cubicBezTo>
                  <a:cubicBezTo>
                    <a:pt x="67" y="142"/>
                    <a:pt x="76" y="145"/>
                    <a:pt x="86" y="148"/>
                  </a:cubicBezTo>
                  <a:cubicBezTo>
                    <a:pt x="88" y="148"/>
                    <a:pt x="90" y="149"/>
                    <a:pt x="92" y="149"/>
                  </a:cubicBezTo>
                  <a:cubicBezTo>
                    <a:pt x="92" y="99"/>
                    <a:pt x="92" y="50"/>
                    <a:pt x="92" y="0"/>
                  </a:cubicBezTo>
                  <a:cubicBezTo>
                    <a:pt x="97" y="0"/>
                    <a:pt x="101" y="0"/>
                    <a:pt x="105" y="1"/>
                  </a:cubicBezTo>
                  <a:cubicBezTo>
                    <a:pt x="133" y="3"/>
                    <a:pt x="160" y="8"/>
                    <a:pt x="186" y="19"/>
                  </a:cubicBezTo>
                  <a:cubicBezTo>
                    <a:pt x="225" y="35"/>
                    <a:pt x="256" y="61"/>
                    <a:pt x="278" y="97"/>
                  </a:cubicBezTo>
                  <a:cubicBezTo>
                    <a:pt x="292" y="120"/>
                    <a:pt x="302" y="146"/>
                    <a:pt x="307" y="172"/>
                  </a:cubicBezTo>
                  <a:cubicBezTo>
                    <a:pt x="311" y="190"/>
                    <a:pt x="313" y="209"/>
                    <a:pt x="314" y="227"/>
                  </a:cubicBezTo>
                  <a:cubicBezTo>
                    <a:pt x="315" y="240"/>
                    <a:pt x="319" y="252"/>
                    <a:pt x="325" y="263"/>
                  </a:cubicBezTo>
                  <a:cubicBezTo>
                    <a:pt x="332" y="275"/>
                    <a:pt x="339" y="288"/>
                    <a:pt x="346" y="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76850" y="3321051"/>
              <a:ext cx="1054100" cy="1087438"/>
            </a:xfrm>
            <a:custGeom>
              <a:avLst/>
              <a:gdLst>
                <a:gd name="T0" fmla="*/ 145 w 330"/>
                <a:gd name="T1" fmla="*/ 0 h 341"/>
                <a:gd name="T2" fmla="*/ 235 w 330"/>
                <a:gd name="T3" fmla="*/ 0 h 341"/>
                <a:gd name="T4" fmla="*/ 235 w 330"/>
                <a:gd name="T5" fmla="*/ 108 h 341"/>
                <a:gd name="T6" fmla="*/ 255 w 330"/>
                <a:gd name="T7" fmla="*/ 102 h 341"/>
                <a:gd name="T8" fmla="*/ 281 w 330"/>
                <a:gd name="T9" fmla="*/ 95 h 341"/>
                <a:gd name="T10" fmla="*/ 323 w 330"/>
                <a:gd name="T11" fmla="*/ 116 h 341"/>
                <a:gd name="T12" fmla="*/ 309 w 330"/>
                <a:gd name="T13" fmla="*/ 159 h 341"/>
                <a:gd name="T14" fmla="*/ 272 w 330"/>
                <a:gd name="T15" fmla="*/ 163 h 341"/>
                <a:gd name="T16" fmla="*/ 236 w 330"/>
                <a:gd name="T17" fmla="*/ 151 h 341"/>
                <a:gd name="T18" fmla="*/ 236 w 330"/>
                <a:gd name="T19" fmla="*/ 341 h 341"/>
                <a:gd name="T20" fmla="*/ 219 w 330"/>
                <a:gd name="T21" fmla="*/ 334 h 341"/>
                <a:gd name="T22" fmla="*/ 154 w 330"/>
                <a:gd name="T23" fmla="*/ 303 h 341"/>
                <a:gd name="T24" fmla="*/ 91 w 330"/>
                <a:gd name="T25" fmla="*/ 272 h 341"/>
                <a:gd name="T26" fmla="*/ 64 w 330"/>
                <a:gd name="T27" fmla="*/ 260 h 341"/>
                <a:gd name="T28" fmla="*/ 60 w 330"/>
                <a:gd name="T29" fmla="*/ 253 h 341"/>
                <a:gd name="T30" fmla="*/ 63 w 330"/>
                <a:gd name="T31" fmla="*/ 153 h 341"/>
                <a:gd name="T32" fmla="*/ 62 w 330"/>
                <a:gd name="T33" fmla="*/ 119 h 341"/>
                <a:gd name="T34" fmla="*/ 58 w 330"/>
                <a:gd name="T35" fmla="*/ 109 h 341"/>
                <a:gd name="T36" fmla="*/ 13 w 330"/>
                <a:gd name="T37" fmla="*/ 35 h 341"/>
                <a:gd name="T38" fmla="*/ 0 w 330"/>
                <a:gd name="T39" fmla="*/ 0 h 341"/>
                <a:gd name="T40" fmla="*/ 67 w 330"/>
                <a:gd name="T41" fmla="*/ 0 h 341"/>
                <a:gd name="T42" fmla="*/ 62 w 330"/>
                <a:gd name="T43" fmla="*/ 16 h 341"/>
                <a:gd name="T44" fmla="*/ 69 w 330"/>
                <a:gd name="T45" fmla="*/ 73 h 341"/>
                <a:gd name="T46" fmla="*/ 147 w 330"/>
                <a:gd name="T47" fmla="*/ 68 h 341"/>
                <a:gd name="T48" fmla="*/ 151 w 330"/>
                <a:gd name="T49" fmla="*/ 17 h 341"/>
                <a:gd name="T50" fmla="*/ 145 w 330"/>
                <a:gd name="T5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341">
                  <a:moveTo>
                    <a:pt x="145" y="0"/>
                  </a:moveTo>
                  <a:cubicBezTo>
                    <a:pt x="176" y="0"/>
                    <a:pt x="205" y="0"/>
                    <a:pt x="235" y="0"/>
                  </a:cubicBezTo>
                  <a:cubicBezTo>
                    <a:pt x="235" y="36"/>
                    <a:pt x="235" y="71"/>
                    <a:pt x="235" y="108"/>
                  </a:cubicBezTo>
                  <a:cubicBezTo>
                    <a:pt x="242" y="106"/>
                    <a:pt x="248" y="104"/>
                    <a:pt x="255" y="102"/>
                  </a:cubicBezTo>
                  <a:cubicBezTo>
                    <a:pt x="263" y="100"/>
                    <a:pt x="272" y="97"/>
                    <a:pt x="281" y="95"/>
                  </a:cubicBezTo>
                  <a:cubicBezTo>
                    <a:pt x="298" y="92"/>
                    <a:pt x="316" y="101"/>
                    <a:pt x="323" y="116"/>
                  </a:cubicBezTo>
                  <a:cubicBezTo>
                    <a:pt x="330" y="132"/>
                    <a:pt x="324" y="150"/>
                    <a:pt x="309" y="159"/>
                  </a:cubicBezTo>
                  <a:cubicBezTo>
                    <a:pt x="297" y="166"/>
                    <a:pt x="285" y="167"/>
                    <a:pt x="272" y="163"/>
                  </a:cubicBezTo>
                  <a:cubicBezTo>
                    <a:pt x="260" y="159"/>
                    <a:pt x="248" y="155"/>
                    <a:pt x="236" y="151"/>
                  </a:cubicBezTo>
                  <a:cubicBezTo>
                    <a:pt x="236" y="215"/>
                    <a:pt x="236" y="278"/>
                    <a:pt x="236" y="341"/>
                  </a:cubicBezTo>
                  <a:cubicBezTo>
                    <a:pt x="230" y="339"/>
                    <a:pt x="224" y="336"/>
                    <a:pt x="219" y="334"/>
                  </a:cubicBezTo>
                  <a:cubicBezTo>
                    <a:pt x="197" y="323"/>
                    <a:pt x="176" y="313"/>
                    <a:pt x="154" y="303"/>
                  </a:cubicBezTo>
                  <a:cubicBezTo>
                    <a:pt x="133" y="293"/>
                    <a:pt x="112" y="282"/>
                    <a:pt x="91" y="272"/>
                  </a:cubicBezTo>
                  <a:cubicBezTo>
                    <a:pt x="82" y="268"/>
                    <a:pt x="73" y="264"/>
                    <a:pt x="64" y="260"/>
                  </a:cubicBezTo>
                  <a:cubicBezTo>
                    <a:pt x="61" y="258"/>
                    <a:pt x="60" y="257"/>
                    <a:pt x="60" y="253"/>
                  </a:cubicBezTo>
                  <a:cubicBezTo>
                    <a:pt x="61" y="220"/>
                    <a:pt x="62" y="187"/>
                    <a:pt x="63" y="153"/>
                  </a:cubicBezTo>
                  <a:cubicBezTo>
                    <a:pt x="63" y="142"/>
                    <a:pt x="62" y="130"/>
                    <a:pt x="62" y="119"/>
                  </a:cubicBezTo>
                  <a:cubicBezTo>
                    <a:pt x="61" y="115"/>
                    <a:pt x="60" y="111"/>
                    <a:pt x="58" y="109"/>
                  </a:cubicBezTo>
                  <a:cubicBezTo>
                    <a:pt x="40" y="86"/>
                    <a:pt x="25" y="61"/>
                    <a:pt x="13" y="35"/>
                  </a:cubicBezTo>
                  <a:cubicBezTo>
                    <a:pt x="9" y="24"/>
                    <a:pt x="4" y="12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ubicBezTo>
                    <a:pt x="65" y="6"/>
                    <a:pt x="64" y="11"/>
                    <a:pt x="62" y="16"/>
                  </a:cubicBezTo>
                  <a:cubicBezTo>
                    <a:pt x="54" y="36"/>
                    <a:pt x="55" y="55"/>
                    <a:pt x="69" y="73"/>
                  </a:cubicBezTo>
                  <a:cubicBezTo>
                    <a:pt x="89" y="101"/>
                    <a:pt x="130" y="98"/>
                    <a:pt x="147" y="68"/>
                  </a:cubicBezTo>
                  <a:cubicBezTo>
                    <a:pt x="156" y="52"/>
                    <a:pt x="157" y="35"/>
                    <a:pt x="151" y="17"/>
                  </a:cubicBezTo>
                  <a:cubicBezTo>
                    <a:pt x="149" y="12"/>
                    <a:pt x="147" y="6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379560" y="45601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2" y="2224117"/>
            <a:ext cx="4765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 Interval tree es una </a:t>
            </a:r>
            <a:r>
              <a:rPr lang="es-PE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estructura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de datos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1" y="3124849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Permite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encontrar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de una </a:t>
            </a: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manera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eficiente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todos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los </a:t>
            </a: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intervalos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o </a:t>
            </a:r>
            <a:r>
              <a:rPr lang="en-US" sz="150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punto</a:t>
            </a: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en dado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3946052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81410" y="3151438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481410" y="214905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481410" y="408528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481410" y="5056455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89593" y="4892202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108" y1="42981" x2="30195" y2="51127"/>
                        <a14:foregroundMark x1="56061" y1="7799" x2="53355" y2="21144"/>
                        <a14:foregroundMark x1="70455" y1="42288" x2="75758" y2="55806"/>
                        <a14:foregroundMark x1="88636" y1="78683" x2="88636" y2="90641"/>
                        <a14:foregroundMark x1="36688" y1="81802" x2="43939" y2="93761"/>
                        <a14:foregroundMark x1="6169" y1="80936" x2="11905" y2="89255"/>
                        <a14:backgroundMark x1="31169" y1="4679" x2="9524" y2="33622"/>
                        <a14:backgroundMark x1="42532" y1="38475" x2="72727" y2="89948"/>
                        <a14:backgroundMark x1="76407" y1="9359" x2="97511" y2="25130"/>
                        <a14:backgroundMark x1="24784" y1="67244" x2="22835" y2="97227"/>
                        <a14:backgroundMark x1="649" y1="80416" x2="0" y2="896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504" y="1710142"/>
            <a:ext cx="3592512" cy="22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742044" y="227464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Con un punto</a:t>
            </a:r>
          </a:p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- Con un intervalo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749751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749751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973820" y="924058"/>
            <a:ext cx="586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32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 – INTERVAL TREE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42044" y="19192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2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742044" y="359334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742044" y="32379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un intervalo</a:t>
            </a:r>
            <a:endParaRPr lang="en-GB" sz="2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742044" y="5001579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742044" y="4646154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title text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07380" y="3844300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 Concept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237620" y="1676400"/>
            <a:ext cx="1731496" cy="2111981"/>
            <a:chOff x="7549436" y="-3035119"/>
            <a:chExt cx="1474296" cy="1798263"/>
          </a:xfrm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=""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=""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=""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=""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=""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=""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=""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=""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=""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=""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=""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9" y="26913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9262779" y="470429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220C235-D899-4540-B3BA-6485843F1259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9366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14030</TotalTime>
  <Words>102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1019</cp:revision>
  <dcterms:created xsi:type="dcterms:W3CDTF">2017-12-05T16:25:52Z</dcterms:created>
  <dcterms:modified xsi:type="dcterms:W3CDTF">2019-06-11T18:26:51Z</dcterms:modified>
</cp:coreProperties>
</file>