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7" r:id="rId2"/>
    <p:sldId id="654" r:id="rId3"/>
    <p:sldId id="658" r:id="rId4"/>
    <p:sldId id="660" r:id="rId5"/>
    <p:sldId id="656" r:id="rId6"/>
    <p:sldId id="661" r:id="rId7"/>
    <p:sldId id="665" r:id="rId8"/>
    <p:sldId id="674" r:id="rId9"/>
    <p:sldId id="670" r:id="rId10"/>
    <p:sldId id="669" r:id="rId11"/>
    <p:sldId id="671" r:id="rId12"/>
    <p:sldId id="667" r:id="rId13"/>
    <p:sldId id="672" r:id="rId14"/>
    <p:sldId id="677" r:id="rId15"/>
    <p:sldId id="666" r:id="rId16"/>
    <p:sldId id="676" r:id="rId17"/>
    <p:sldId id="6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>
        <p:scale>
          <a:sx n="75" d="100"/>
          <a:sy n="75" d="100"/>
        </p:scale>
        <p:origin x="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gp.toronto.edu/people/JamesStewart/378notes/22intervals/" TargetMode="External"/><Relationship Id="rId2" Type="http://schemas.openxmlformats.org/officeDocument/2006/relationships/hyperlink" Target="https://es.wikipedia.org/wiki/%C3%81rbol_de_interval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interval-tre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4FAA62A-B5B9-49CF-B2F5-E9C5369268D9}"/>
              </a:ext>
            </a:extLst>
          </p:cNvPr>
          <p:cNvSpPr txBox="1"/>
          <p:nvPr/>
        </p:nvSpPr>
        <p:spPr>
          <a:xfrm>
            <a:off x="0" y="343831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Universidad La Salle</a:t>
            </a:r>
          </a:p>
          <a:p>
            <a:pPr algn="ctr">
              <a:defRPr/>
            </a:pPr>
            <a:r>
              <a:rPr lang="en-US" sz="2400" dirty="0" smtClean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Elvis David Minaya Mamani</a:t>
            </a:r>
          </a:p>
          <a:p>
            <a:pPr algn="ctr">
              <a:defRPr/>
            </a:pPr>
            <a:endParaRPr lang="en-US" sz="24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eminayama@ulasalle.edu.pe</a:t>
            </a:r>
          </a:p>
          <a:p>
            <a:pPr algn="ctr">
              <a:defRPr/>
            </a:pPr>
            <a:endParaRPr lang="en-GB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Arequipa - Peru</a:t>
            </a:r>
            <a:endParaRPr lang="en-GB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5080828-2C0C-49AD-BAB5-3A3969C24F8D}"/>
              </a:ext>
            </a:extLst>
          </p:cNvPr>
          <p:cNvSpPr txBox="1"/>
          <p:nvPr/>
        </p:nvSpPr>
        <p:spPr>
          <a:xfrm>
            <a:off x="0" y="199176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INTERVAL TREE</a:t>
            </a:r>
            <a:endParaRPr lang="en-GB" sz="88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08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5DDABBE8-7360-452B-B856-38FEBE0D7B6C}"/>
              </a:ext>
            </a:extLst>
          </p:cNvPr>
          <p:cNvSpPr/>
          <p:nvPr/>
        </p:nvSpPr>
        <p:spPr>
          <a:xfrm flipV="1">
            <a:off x="752745" y="6298458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81172" y="4941482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6014297" y="4779400"/>
            <a:ext cx="5497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9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  <a:endParaRPr lang="en-GB" sz="9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5" y="212298"/>
            <a:ext cx="4847955" cy="456710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10" y="1493378"/>
            <a:ext cx="2960440" cy="28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93874" y="1452010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516609" y="2374922"/>
            <a:ext cx="6908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</a:p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O(log n)</a:t>
            </a:r>
          </a:p>
          <a:p>
            <a:pPr algn="ctr">
              <a:defRPr/>
            </a:pP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48" y="3161817"/>
            <a:ext cx="2632527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8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5DDABBE8-7360-452B-B856-38FEBE0D7B6C}"/>
              </a:ext>
            </a:extLst>
          </p:cNvPr>
          <p:cNvSpPr/>
          <p:nvPr/>
        </p:nvSpPr>
        <p:spPr>
          <a:xfrm flipV="1">
            <a:off x="1090056" y="6279406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718483" y="4873932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4910342" y="4966455"/>
            <a:ext cx="68274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91" y="352990"/>
            <a:ext cx="4629139" cy="436096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091" y="1423134"/>
            <a:ext cx="2674690" cy="26141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908" y="976057"/>
            <a:ext cx="3449056" cy="350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5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93874" y="1452010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516609" y="2374922"/>
            <a:ext cx="6908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</a:p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O(log n)</a:t>
            </a:r>
          </a:p>
          <a:p>
            <a:pPr algn="ctr">
              <a:defRPr/>
            </a:pP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48" y="3161817"/>
            <a:ext cx="2632527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5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:a16="http://schemas.microsoft.com/office/drawing/2014/main" xmlns="" id="{4C79C155-7E6E-437A-8588-ABE01975EA0F}"/>
              </a:ext>
            </a:extLst>
          </p:cNvPr>
          <p:cNvGrpSpPr/>
          <p:nvPr/>
        </p:nvGrpSpPr>
        <p:grpSpPr>
          <a:xfrm>
            <a:off x="361758" y="2011306"/>
            <a:ext cx="6743814" cy="3673475"/>
            <a:chOff x="2754367" y="1871427"/>
            <a:chExt cx="6743814" cy="3673475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xmlns="" id="{99CFC8B2-779F-48E2-9929-806CF2277398}"/>
                </a:ext>
              </a:extLst>
            </p:cNvPr>
            <p:cNvGrpSpPr/>
            <p:nvPr/>
          </p:nvGrpSpPr>
          <p:grpSpPr>
            <a:xfrm>
              <a:off x="2754367" y="1871427"/>
              <a:ext cx="2870418" cy="2211374"/>
              <a:chOff x="3538538" y="3427412"/>
              <a:chExt cx="541338" cy="866775"/>
            </a:xfrm>
            <a:solidFill>
              <a:schemeClr val="accent4"/>
            </a:solidFill>
          </p:grpSpPr>
          <p:sp>
            <p:nvSpPr>
              <p:cNvPr id="139" name="Freeform 5">
                <a:extLst>
                  <a:ext uri="{FF2B5EF4-FFF2-40B4-BE49-F238E27FC236}">
                    <a16:creationId xmlns:a16="http://schemas.microsoft.com/office/drawing/2014/main" xmlns="" id="{F3039AB7-83A9-4D26-B6A4-49C07C99A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051" y="3759200"/>
                <a:ext cx="7938" cy="9525"/>
              </a:xfrm>
              <a:custGeom>
                <a:avLst/>
                <a:gdLst>
                  <a:gd name="T0" fmla="*/ 0 w 11"/>
                  <a:gd name="T1" fmla="*/ 5 h 7"/>
                  <a:gd name="T2" fmla="*/ 2 w 11"/>
                  <a:gd name="T3" fmla="*/ 7 h 7"/>
                  <a:gd name="T4" fmla="*/ 11 w 11"/>
                  <a:gd name="T5" fmla="*/ 0 h 7"/>
                  <a:gd name="T6" fmla="*/ 8 w 11"/>
                  <a:gd name="T7" fmla="*/ 0 h 7"/>
                  <a:gd name="T8" fmla="*/ 2 w 11"/>
                  <a:gd name="T9" fmla="*/ 2 h 7"/>
                  <a:gd name="T10" fmla="*/ 0 w 11"/>
                  <a:gd name="T1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0" y="5"/>
                    </a:moveTo>
                    <a:cubicBezTo>
                      <a:pt x="1" y="5"/>
                      <a:pt x="1" y="7"/>
                      <a:pt x="2" y="7"/>
                    </a:cubicBezTo>
                    <a:cubicBezTo>
                      <a:pt x="6" y="7"/>
                      <a:pt x="11" y="5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0" y="3"/>
                      <a:pt x="0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0" name="Freeform 6">
                <a:extLst>
                  <a:ext uri="{FF2B5EF4-FFF2-40B4-BE49-F238E27FC236}">
                    <a16:creationId xmlns:a16="http://schemas.microsoft.com/office/drawing/2014/main" xmlns="" id="{D5634252-D7F7-461A-AC29-690E50770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938" y="3716337"/>
                <a:ext cx="25400" cy="42863"/>
              </a:xfrm>
              <a:custGeom>
                <a:avLst/>
                <a:gdLst>
                  <a:gd name="T0" fmla="*/ 35 w 35"/>
                  <a:gd name="T1" fmla="*/ 22 h 30"/>
                  <a:gd name="T2" fmla="*/ 27 w 35"/>
                  <a:gd name="T3" fmla="*/ 20 h 30"/>
                  <a:gd name="T4" fmla="*/ 20 w 35"/>
                  <a:gd name="T5" fmla="*/ 10 h 30"/>
                  <a:gd name="T6" fmla="*/ 15 w 35"/>
                  <a:gd name="T7" fmla="*/ 9 h 30"/>
                  <a:gd name="T8" fmla="*/ 11 w 35"/>
                  <a:gd name="T9" fmla="*/ 9 h 30"/>
                  <a:gd name="T10" fmla="*/ 10 w 35"/>
                  <a:gd name="T11" fmla="*/ 6 h 30"/>
                  <a:gd name="T12" fmla="*/ 9 w 35"/>
                  <a:gd name="T13" fmla="*/ 2 h 30"/>
                  <a:gd name="T14" fmla="*/ 6 w 35"/>
                  <a:gd name="T15" fmla="*/ 10 h 30"/>
                  <a:gd name="T16" fmla="*/ 5 w 35"/>
                  <a:gd name="T17" fmla="*/ 15 h 30"/>
                  <a:gd name="T18" fmla="*/ 6 w 35"/>
                  <a:gd name="T19" fmla="*/ 18 h 30"/>
                  <a:gd name="T20" fmla="*/ 0 w 35"/>
                  <a:gd name="T21" fmla="*/ 23 h 30"/>
                  <a:gd name="T22" fmla="*/ 7 w 35"/>
                  <a:gd name="T23" fmla="*/ 22 h 30"/>
                  <a:gd name="T24" fmla="*/ 10 w 35"/>
                  <a:gd name="T25" fmla="*/ 28 h 30"/>
                  <a:gd name="T26" fmla="*/ 15 w 35"/>
                  <a:gd name="T27" fmla="*/ 23 h 30"/>
                  <a:gd name="T28" fmla="*/ 21 w 35"/>
                  <a:gd name="T29" fmla="*/ 18 h 30"/>
                  <a:gd name="T30" fmla="*/ 31 w 35"/>
                  <a:gd name="T31" fmla="*/ 25 h 30"/>
                  <a:gd name="T32" fmla="*/ 35 w 35"/>
                  <a:gd name="T33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0">
                    <a:moveTo>
                      <a:pt x="35" y="22"/>
                    </a:moveTo>
                    <a:cubicBezTo>
                      <a:pt x="32" y="19"/>
                      <a:pt x="31" y="19"/>
                      <a:pt x="27" y="20"/>
                    </a:cubicBezTo>
                    <a:cubicBezTo>
                      <a:pt x="31" y="16"/>
                      <a:pt x="22" y="11"/>
                      <a:pt x="20" y="10"/>
                    </a:cubicBezTo>
                    <a:cubicBezTo>
                      <a:pt x="18" y="9"/>
                      <a:pt x="16" y="10"/>
                      <a:pt x="15" y="9"/>
                    </a:cubicBezTo>
                    <a:cubicBezTo>
                      <a:pt x="14" y="7"/>
                      <a:pt x="13" y="6"/>
                      <a:pt x="11" y="9"/>
                    </a:cubicBezTo>
                    <a:cubicBezTo>
                      <a:pt x="11" y="8"/>
                      <a:pt x="11" y="7"/>
                      <a:pt x="10" y="6"/>
                    </a:cubicBezTo>
                    <a:cubicBezTo>
                      <a:pt x="14" y="5"/>
                      <a:pt x="13" y="0"/>
                      <a:pt x="9" y="2"/>
                    </a:cubicBezTo>
                    <a:cubicBezTo>
                      <a:pt x="6" y="3"/>
                      <a:pt x="7" y="6"/>
                      <a:pt x="6" y="10"/>
                    </a:cubicBezTo>
                    <a:cubicBezTo>
                      <a:pt x="6" y="11"/>
                      <a:pt x="5" y="13"/>
                      <a:pt x="5" y="15"/>
                    </a:cubicBezTo>
                    <a:cubicBezTo>
                      <a:pt x="4" y="15"/>
                      <a:pt x="6" y="17"/>
                      <a:pt x="6" y="18"/>
                    </a:cubicBezTo>
                    <a:cubicBezTo>
                      <a:pt x="5" y="19"/>
                      <a:pt x="1" y="22"/>
                      <a:pt x="0" y="23"/>
                    </a:cubicBezTo>
                    <a:cubicBezTo>
                      <a:pt x="1" y="23"/>
                      <a:pt x="7" y="22"/>
                      <a:pt x="7" y="22"/>
                    </a:cubicBezTo>
                    <a:cubicBezTo>
                      <a:pt x="8" y="23"/>
                      <a:pt x="9" y="30"/>
                      <a:pt x="10" y="28"/>
                    </a:cubicBezTo>
                    <a:cubicBezTo>
                      <a:pt x="12" y="27"/>
                      <a:pt x="14" y="23"/>
                      <a:pt x="15" y="23"/>
                    </a:cubicBezTo>
                    <a:cubicBezTo>
                      <a:pt x="18" y="22"/>
                      <a:pt x="18" y="19"/>
                      <a:pt x="21" y="18"/>
                    </a:cubicBezTo>
                    <a:cubicBezTo>
                      <a:pt x="20" y="23"/>
                      <a:pt x="28" y="24"/>
                      <a:pt x="31" y="25"/>
                    </a:cubicBezTo>
                    <a:cubicBezTo>
                      <a:pt x="32" y="24"/>
                      <a:pt x="34" y="23"/>
                      <a:pt x="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1" name="Freeform 7">
                <a:extLst>
                  <a:ext uri="{FF2B5EF4-FFF2-40B4-BE49-F238E27FC236}">
                    <a16:creationId xmlns:a16="http://schemas.microsoft.com/office/drawing/2014/main" xmlns="" id="{1E9A6D2E-993B-4ADC-A795-293BF17A4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413" y="3605212"/>
                <a:ext cx="100013" cy="166688"/>
              </a:xfrm>
              <a:custGeom>
                <a:avLst/>
                <a:gdLst>
                  <a:gd name="T0" fmla="*/ 83 w 143"/>
                  <a:gd name="T1" fmla="*/ 26 h 119"/>
                  <a:gd name="T2" fmla="*/ 65 w 143"/>
                  <a:gd name="T3" fmla="*/ 12 h 119"/>
                  <a:gd name="T4" fmla="*/ 55 w 143"/>
                  <a:gd name="T5" fmla="*/ 18 h 119"/>
                  <a:gd name="T6" fmla="*/ 47 w 143"/>
                  <a:gd name="T7" fmla="*/ 17 h 119"/>
                  <a:gd name="T8" fmla="*/ 44 w 143"/>
                  <a:gd name="T9" fmla="*/ 6 h 119"/>
                  <a:gd name="T10" fmla="*/ 36 w 143"/>
                  <a:gd name="T11" fmla="*/ 1 h 119"/>
                  <a:gd name="T12" fmla="*/ 25 w 143"/>
                  <a:gd name="T13" fmla="*/ 1 h 119"/>
                  <a:gd name="T14" fmla="*/ 3 w 143"/>
                  <a:gd name="T15" fmla="*/ 12 h 119"/>
                  <a:gd name="T16" fmla="*/ 2 w 143"/>
                  <a:gd name="T17" fmla="*/ 27 h 119"/>
                  <a:gd name="T18" fmla="*/ 3 w 143"/>
                  <a:gd name="T19" fmla="*/ 30 h 119"/>
                  <a:gd name="T20" fmla="*/ 15 w 143"/>
                  <a:gd name="T21" fmla="*/ 37 h 119"/>
                  <a:gd name="T22" fmla="*/ 24 w 143"/>
                  <a:gd name="T23" fmla="*/ 42 h 119"/>
                  <a:gd name="T24" fmla="*/ 40 w 143"/>
                  <a:gd name="T25" fmla="*/ 44 h 119"/>
                  <a:gd name="T26" fmla="*/ 46 w 143"/>
                  <a:gd name="T27" fmla="*/ 45 h 119"/>
                  <a:gd name="T28" fmla="*/ 57 w 143"/>
                  <a:gd name="T29" fmla="*/ 42 h 119"/>
                  <a:gd name="T30" fmla="*/ 59 w 143"/>
                  <a:gd name="T31" fmla="*/ 40 h 119"/>
                  <a:gd name="T32" fmla="*/ 62 w 143"/>
                  <a:gd name="T33" fmla="*/ 44 h 119"/>
                  <a:gd name="T34" fmla="*/ 67 w 143"/>
                  <a:gd name="T35" fmla="*/ 55 h 119"/>
                  <a:gd name="T36" fmla="*/ 76 w 143"/>
                  <a:gd name="T37" fmla="*/ 55 h 119"/>
                  <a:gd name="T38" fmla="*/ 89 w 143"/>
                  <a:gd name="T39" fmla="*/ 68 h 119"/>
                  <a:gd name="T40" fmla="*/ 78 w 143"/>
                  <a:gd name="T41" fmla="*/ 81 h 119"/>
                  <a:gd name="T42" fmla="*/ 75 w 143"/>
                  <a:gd name="T43" fmla="*/ 88 h 119"/>
                  <a:gd name="T44" fmla="*/ 59 w 143"/>
                  <a:gd name="T45" fmla="*/ 93 h 119"/>
                  <a:gd name="T46" fmla="*/ 71 w 143"/>
                  <a:gd name="T47" fmla="*/ 96 h 119"/>
                  <a:gd name="T48" fmla="*/ 77 w 143"/>
                  <a:gd name="T49" fmla="*/ 94 h 119"/>
                  <a:gd name="T50" fmla="*/ 87 w 143"/>
                  <a:gd name="T51" fmla="*/ 101 h 119"/>
                  <a:gd name="T52" fmla="*/ 89 w 143"/>
                  <a:gd name="T53" fmla="*/ 106 h 119"/>
                  <a:gd name="T54" fmla="*/ 94 w 143"/>
                  <a:gd name="T55" fmla="*/ 110 h 119"/>
                  <a:gd name="T56" fmla="*/ 104 w 143"/>
                  <a:gd name="T57" fmla="*/ 115 h 119"/>
                  <a:gd name="T58" fmla="*/ 119 w 143"/>
                  <a:gd name="T59" fmla="*/ 114 h 119"/>
                  <a:gd name="T60" fmla="*/ 108 w 143"/>
                  <a:gd name="T61" fmla="*/ 108 h 119"/>
                  <a:gd name="T62" fmla="*/ 111 w 143"/>
                  <a:gd name="T63" fmla="*/ 105 h 119"/>
                  <a:gd name="T64" fmla="*/ 119 w 143"/>
                  <a:gd name="T65" fmla="*/ 108 h 119"/>
                  <a:gd name="T66" fmla="*/ 124 w 143"/>
                  <a:gd name="T67" fmla="*/ 110 h 119"/>
                  <a:gd name="T68" fmla="*/ 124 w 143"/>
                  <a:gd name="T69" fmla="*/ 104 h 119"/>
                  <a:gd name="T70" fmla="*/ 126 w 143"/>
                  <a:gd name="T71" fmla="*/ 101 h 119"/>
                  <a:gd name="T72" fmla="*/ 120 w 143"/>
                  <a:gd name="T73" fmla="*/ 92 h 119"/>
                  <a:gd name="T74" fmla="*/ 113 w 143"/>
                  <a:gd name="T75" fmla="*/ 87 h 119"/>
                  <a:gd name="T76" fmla="*/ 109 w 143"/>
                  <a:gd name="T77" fmla="*/ 82 h 119"/>
                  <a:gd name="T78" fmla="*/ 111 w 143"/>
                  <a:gd name="T79" fmla="*/ 77 h 119"/>
                  <a:gd name="T80" fmla="*/ 120 w 143"/>
                  <a:gd name="T81" fmla="*/ 81 h 119"/>
                  <a:gd name="T82" fmla="*/ 122 w 143"/>
                  <a:gd name="T83" fmla="*/ 84 h 119"/>
                  <a:gd name="T84" fmla="*/ 131 w 143"/>
                  <a:gd name="T85" fmla="*/ 82 h 119"/>
                  <a:gd name="T86" fmla="*/ 136 w 143"/>
                  <a:gd name="T87" fmla="*/ 79 h 119"/>
                  <a:gd name="T88" fmla="*/ 140 w 143"/>
                  <a:gd name="T89" fmla="*/ 72 h 119"/>
                  <a:gd name="T90" fmla="*/ 134 w 143"/>
                  <a:gd name="T91" fmla="*/ 68 h 119"/>
                  <a:gd name="T92" fmla="*/ 122 w 143"/>
                  <a:gd name="T93" fmla="*/ 61 h 119"/>
                  <a:gd name="T94" fmla="*/ 110 w 143"/>
                  <a:gd name="T95" fmla="*/ 53 h 119"/>
                  <a:gd name="T96" fmla="*/ 116 w 143"/>
                  <a:gd name="T97" fmla="*/ 50 h 119"/>
                  <a:gd name="T98" fmla="*/ 106 w 143"/>
                  <a:gd name="T99" fmla="*/ 46 h 119"/>
                  <a:gd name="T100" fmla="*/ 109 w 143"/>
                  <a:gd name="T101" fmla="*/ 38 h 119"/>
                  <a:gd name="T102" fmla="*/ 101 w 143"/>
                  <a:gd name="T103" fmla="*/ 40 h 119"/>
                  <a:gd name="T104" fmla="*/ 94 w 143"/>
                  <a:gd name="T105" fmla="*/ 31 h 119"/>
                  <a:gd name="T106" fmla="*/ 94 w 143"/>
                  <a:gd name="T107" fmla="*/ 2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3" h="119">
                    <a:moveTo>
                      <a:pt x="94" y="28"/>
                    </a:moveTo>
                    <a:cubicBezTo>
                      <a:pt x="92" y="24"/>
                      <a:pt x="87" y="24"/>
                      <a:pt x="83" y="26"/>
                    </a:cubicBezTo>
                    <a:cubicBezTo>
                      <a:pt x="82" y="26"/>
                      <a:pt x="77" y="19"/>
                      <a:pt x="75" y="17"/>
                    </a:cubicBezTo>
                    <a:cubicBezTo>
                      <a:pt x="73" y="14"/>
                      <a:pt x="68" y="12"/>
                      <a:pt x="65" y="12"/>
                    </a:cubicBezTo>
                    <a:cubicBezTo>
                      <a:pt x="64" y="13"/>
                      <a:pt x="60" y="12"/>
                      <a:pt x="59" y="13"/>
                    </a:cubicBezTo>
                    <a:cubicBezTo>
                      <a:pt x="59" y="14"/>
                      <a:pt x="56" y="18"/>
                      <a:pt x="55" y="18"/>
                    </a:cubicBezTo>
                    <a:cubicBezTo>
                      <a:pt x="51" y="15"/>
                      <a:pt x="52" y="15"/>
                      <a:pt x="49" y="18"/>
                    </a:cubicBezTo>
                    <a:cubicBezTo>
                      <a:pt x="48" y="20"/>
                      <a:pt x="46" y="20"/>
                      <a:pt x="47" y="17"/>
                    </a:cubicBezTo>
                    <a:cubicBezTo>
                      <a:pt x="48" y="13"/>
                      <a:pt x="49" y="13"/>
                      <a:pt x="48" y="10"/>
                    </a:cubicBezTo>
                    <a:cubicBezTo>
                      <a:pt x="46" y="8"/>
                      <a:pt x="46" y="8"/>
                      <a:pt x="44" y="6"/>
                    </a:cubicBezTo>
                    <a:cubicBezTo>
                      <a:pt x="43" y="5"/>
                      <a:pt x="44" y="1"/>
                      <a:pt x="41" y="1"/>
                    </a:cubicBezTo>
                    <a:cubicBezTo>
                      <a:pt x="40" y="1"/>
                      <a:pt x="37" y="1"/>
                      <a:pt x="36" y="1"/>
                    </a:cubicBezTo>
                    <a:cubicBezTo>
                      <a:pt x="32" y="3"/>
                      <a:pt x="29" y="5"/>
                      <a:pt x="25" y="5"/>
                    </a:cubicBezTo>
                    <a:cubicBezTo>
                      <a:pt x="25" y="4"/>
                      <a:pt x="25" y="3"/>
                      <a:pt x="25" y="1"/>
                    </a:cubicBezTo>
                    <a:cubicBezTo>
                      <a:pt x="20" y="0"/>
                      <a:pt x="17" y="0"/>
                      <a:pt x="12" y="3"/>
                    </a:cubicBezTo>
                    <a:cubicBezTo>
                      <a:pt x="7" y="5"/>
                      <a:pt x="5" y="7"/>
                      <a:pt x="3" y="12"/>
                    </a:cubicBezTo>
                    <a:cubicBezTo>
                      <a:pt x="2" y="14"/>
                      <a:pt x="0" y="18"/>
                      <a:pt x="0" y="20"/>
                    </a:cubicBezTo>
                    <a:cubicBezTo>
                      <a:pt x="0" y="21"/>
                      <a:pt x="1" y="27"/>
                      <a:pt x="2" y="27"/>
                    </a:cubicBezTo>
                    <a:cubicBezTo>
                      <a:pt x="7" y="28"/>
                      <a:pt x="11" y="27"/>
                      <a:pt x="14" y="32"/>
                    </a:cubicBezTo>
                    <a:cubicBezTo>
                      <a:pt x="11" y="31"/>
                      <a:pt x="7" y="31"/>
                      <a:pt x="3" y="30"/>
                    </a:cubicBezTo>
                    <a:cubicBezTo>
                      <a:pt x="4" y="34"/>
                      <a:pt x="7" y="36"/>
                      <a:pt x="10" y="38"/>
                    </a:cubicBezTo>
                    <a:cubicBezTo>
                      <a:pt x="13" y="39"/>
                      <a:pt x="13" y="37"/>
                      <a:pt x="15" y="37"/>
                    </a:cubicBezTo>
                    <a:cubicBezTo>
                      <a:pt x="19" y="36"/>
                      <a:pt x="16" y="38"/>
                      <a:pt x="18" y="40"/>
                    </a:cubicBezTo>
                    <a:cubicBezTo>
                      <a:pt x="20" y="41"/>
                      <a:pt x="23" y="42"/>
                      <a:pt x="24" y="42"/>
                    </a:cubicBezTo>
                    <a:cubicBezTo>
                      <a:pt x="28" y="42"/>
                      <a:pt x="33" y="41"/>
                      <a:pt x="36" y="43"/>
                    </a:cubicBezTo>
                    <a:cubicBezTo>
                      <a:pt x="37" y="43"/>
                      <a:pt x="39" y="43"/>
                      <a:pt x="40" y="44"/>
                    </a:cubicBezTo>
                    <a:cubicBezTo>
                      <a:pt x="41" y="44"/>
                      <a:pt x="41" y="42"/>
                      <a:pt x="42" y="43"/>
                    </a:cubicBezTo>
                    <a:cubicBezTo>
                      <a:pt x="44" y="43"/>
                      <a:pt x="44" y="45"/>
                      <a:pt x="46" y="45"/>
                    </a:cubicBezTo>
                    <a:cubicBezTo>
                      <a:pt x="44" y="43"/>
                      <a:pt x="43" y="41"/>
                      <a:pt x="42" y="40"/>
                    </a:cubicBezTo>
                    <a:cubicBezTo>
                      <a:pt x="48" y="42"/>
                      <a:pt x="51" y="43"/>
                      <a:pt x="57" y="42"/>
                    </a:cubicBezTo>
                    <a:cubicBezTo>
                      <a:pt x="56" y="39"/>
                      <a:pt x="56" y="38"/>
                      <a:pt x="53" y="37"/>
                    </a:cubicBezTo>
                    <a:cubicBezTo>
                      <a:pt x="57" y="34"/>
                      <a:pt x="56" y="38"/>
                      <a:pt x="59" y="40"/>
                    </a:cubicBezTo>
                    <a:cubicBezTo>
                      <a:pt x="59" y="41"/>
                      <a:pt x="61" y="39"/>
                      <a:pt x="62" y="40"/>
                    </a:cubicBezTo>
                    <a:cubicBezTo>
                      <a:pt x="62" y="41"/>
                      <a:pt x="62" y="43"/>
                      <a:pt x="62" y="44"/>
                    </a:cubicBezTo>
                    <a:cubicBezTo>
                      <a:pt x="65" y="41"/>
                      <a:pt x="70" y="48"/>
                      <a:pt x="72" y="50"/>
                    </a:cubicBezTo>
                    <a:cubicBezTo>
                      <a:pt x="68" y="51"/>
                      <a:pt x="67" y="51"/>
                      <a:pt x="67" y="55"/>
                    </a:cubicBezTo>
                    <a:cubicBezTo>
                      <a:pt x="69" y="55"/>
                      <a:pt x="71" y="54"/>
                      <a:pt x="73" y="53"/>
                    </a:cubicBezTo>
                    <a:cubicBezTo>
                      <a:pt x="75" y="52"/>
                      <a:pt x="75" y="52"/>
                      <a:pt x="76" y="55"/>
                    </a:cubicBezTo>
                    <a:cubicBezTo>
                      <a:pt x="78" y="58"/>
                      <a:pt x="83" y="57"/>
                      <a:pt x="85" y="61"/>
                    </a:cubicBezTo>
                    <a:cubicBezTo>
                      <a:pt x="86" y="64"/>
                      <a:pt x="87" y="66"/>
                      <a:pt x="89" y="68"/>
                    </a:cubicBezTo>
                    <a:cubicBezTo>
                      <a:pt x="89" y="70"/>
                      <a:pt x="88" y="70"/>
                      <a:pt x="87" y="71"/>
                    </a:cubicBezTo>
                    <a:cubicBezTo>
                      <a:pt x="84" y="74"/>
                      <a:pt x="81" y="78"/>
                      <a:pt x="78" y="81"/>
                    </a:cubicBezTo>
                    <a:cubicBezTo>
                      <a:pt x="78" y="82"/>
                      <a:pt x="83" y="84"/>
                      <a:pt x="82" y="86"/>
                    </a:cubicBezTo>
                    <a:cubicBezTo>
                      <a:pt x="81" y="87"/>
                      <a:pt x="76" y="88"/>
                      <a:pt x="75" y="88"/>
                    </a:cubicBezTo>
                    <a:cubicBezTo>
                      <a:pt x="71" y="89"/>
                      <a:pt x="67" y="88"/>
                      <a:pt x="64" y="87"/>
                    </a:cubicBezTo>
                    <a:cubicBezTo>
                      <a:pt x="64" y="90"/>
                      <a:pt x="60" y="91"/>
                      <a:pt x="59" y="93"/>
                    </a:cubicBezTo>
                    <a:cubicBezTo>
                      <a:pt x="59" y="94"/>
                      <a:pt x="61" y="97"/>
                      <a:pt x="63" y="97"/>
                    </a:cubicBezTo>
                    <a:cubicBezTo>
                      <a:pt x="66" y="97"/>
                      <a:pt x="69" y="98"/>
                      <a:pt x="71" y="96"/>
                    </a:cubicBezTo>
                    <a:cubicBezTo>
                      <a:pt x="73" y="94"/>
                      <a:pt x="74" y="96"/>
                      <a:pt x="77" y="97"/>
                    </a:cubicBezTo>
                    <a:cubicBezTo>
                      <a:pt x="77" y="95"/>
                      <a:pt x="78" y="95"/>
                      <a:pt x="77" y="94"/>
                    </a:cubicBezTo>
                    <a:cubicBezTo>
                      <a:pt x="79" y="94"/>
                      <a:pt x="80" y="95"/>
                      <a:pt x="80" y="97"/>
                    </a:cubicBezTo>
                    <a:cubicBezTo>
                      <a:pt x="84" y="94"/>
                      <a:pt x="84" y="96"/>
                      <a:pt x="87" y="101"/>
                    </a:cubicBezTo>
                    <a:cubicBezTo>
                      <a:pt x="88" y="103"/>
                      <a:pt x="90" y="103"/>
                      <a:pt x="93" y="104"/>
                    </a:cubicBezTo>
                    <a:cubicBezTo>
                      <a:pt x="91" y="105"/>
                      <a:pt x="90" y="105"/>
                      <a:pt x="89" y="106"/>
                    </a:cubicBezTo>
                    <a:cubicBezTo>
                      <a:pt x="91" y="108"/>
                      <a:pt x="92" y="109"/>
                      <a:pt x="95" y="108"/>
                    </a:cubicBezTo>
                    <a:cubicBezTo>
                      <a:pt x="95" y="109"/>
                      <a:pt x="94" y="110"/>
                      <a:pt x="94" y="110"/>
                    </a:cubicBezTo>
                    <a:cubicBezTo>
                      <a:pt x="97" y="110"/>
                      <a:pt x="99" y="111"/>
                      <a:pt x="102" y="112"/>
                    </a:cubicBezTo>
                    <a:cubicBezTo>
                      <a:pt x="103" y="112"/>
                      <a:pt x="103" y="115"/>
                      <a:pt x="104" y="115"/>
                    </a:cubicBezTo>
                    <a:cubicBezTo>
                      <a:pt x="110" y="116"/>
                      <a:pt x="115" y="118"/>
                      <a:pt x="120" y="119"/>
                    </a:cubicBezTo>
                    <a:cubicBezTo>
                      <a:pt x="120" y="117"/>
                      <a:pt x="120" y="116"/>
                      <a:pt x="119" y="114"/>
                    </a:cubicBezTo>
                    <a:cubicBezTo>
                      <a:pt x="117" y="113"/>
                      <a:pt x="115" y="112"/>
                      <a:pt x="113" y="110"/>
                    </a:cubicBezTo>
                    <a:cubicBezTo>
                      <a:pt x="112" y="110"/>
                      <a:pt x="109" y="110"/>
                      <a:pt x="108" y="108"/>
                    </a:cubicBezTo>
                    <a:cubicBezTo>
                      <a:pt x="108" y="106"/>
                      <a:pt x="106" y="105"/>
                      <a:pt x="106" y="103"/>
                    </a:cubicBezTo>
                    <a:cubicBezTo>
                      <a:pt x="107" y="103"/>
                      <a:pt x="109" y="104"/>
                      <a:pt x="111" y="105"/>
                    </a:cubicBezTo>
                    <a:cubicBezTo>
                      <a:pt x="110" y="104"/>
                      <a:pt x="110" y="103"/>
                      <a:pt x="110" y="102"/>
                    </a:cubicBezTo>
                    <a:cubicBezTo>
                      <a:pt x="113" y="104"/>
                      <a:pt x="116" y="106"/>
                      <a:pt x="119" y="108"/>
                    </a:cubicBezTo>
                    <a:cubicBezTo>
                      <a:pt x="121" y="110"/>
                      <a:pt x="124" y="114"/>
                      <a:pt x="125" y="113"/>
                    </a:cubicBezTo>
                    <a:cubicBezTo>
                      <a:pt x="124" y="112"/>
                      <a:pt x="124" y="111"/>
                      <a:pt x="124" y="110"/>
                    </a:cubicBezTo>
                    <a:cubicBezTo>
                      <a:pt x="124" y="110"/>
                      <a:pt x="125" y="110"/>
                      <a:pt x="126" y="110"/>
                    </a:cubicBezTo>
                    <a:cubicBezTo>
                      <a:pt x="127" y="108"/>
                      <a:pt x="122" y="107"/>
                      <a:pt x="124" y="104"/>
                    </a:cubicBezTo>
                    <a:cubicBezTo>
                      <a:pt x="125" y="105"/>
                      <a:pt x="126" y="106"/>
                      <a:pt x="127" y="108"/>
                    </a:cubicBezTo>
                    <a:cubicBezTo>
                      <a:pt x="126" y="105"/>
                      <a:pt x="127" y="102"/>
                      <a:pt x="126" y="101"/>
                    </a:cubicBezTo>
                    <a:cubicBezTo>
                      <a:pt x="125" y="99"/>
                      <a:pt x="123" y="99"/>
                      <a:pt x="122" y="97"/>
                    </a:cubicBezTo>
                    <a:cubicBezTo>
                      <a:pt x="122" y="94"/>
                      <a:pt x="122" y="93"/>
                      <a:pt x="120" y="92"/>
                    </a:cubicBezTo>
                    <a:cubicBezTo>
                      <a:pt x="118" y="91"/>
                      <a:pt x="116" y="90"/>
                      <a:pt x="115" y="93"/>
                    </a:cubicBezTo>
                    <a:cubicBezTo>
                      <a:pt x="115" y="91"/>
                      <a:pt x="114" y="89"/>
                      <a:pt x="113" y="87"/>
                    </a:cubicBezTo>
                    <a:cubicBezTo>
                      <a:pt x="113" y="84"/>
                      <a:pt x="112" y="85"/>
                      <a:pt x="110" y="86"/>
                    </a:cubicBezTo>
                    <a:cubicBezTo>
                      <a:pt x="110" y="85"/>
                      <a:pt x="110" y="83"/>
                      <a:pt x="109" y="82"/>
                    </a:cubicBezTo>
                    <a:cubicBezTo>
                      <a:pt x="110" y="82"/>
                      <a:pt x="111" y="82"/>
                      <a:pt x="113" y="82"/>
                    </a:cubicBezTo>
                    <a:cubicBezTo>
                      <a:pt x="113" y="79"/>
                      <a:pt x="110" y="80"/>
                      <a:pt x="111" y="77"/>
                    </a:cubicBezTo>
                    <a:cubicBezTo>
                      <a:pt x="113" y="75"/>
                      <a:pt x="114" y="75"/>
                      <a:pt x="116" y="76"/>
                    </a:cubicBezTo>
                    <a:cubicBezTo>
                      <a:pt x="117" y="77"/>
                      <a:pt x="119" y="80"/>
                      <a:pt x="120" y="81"/>
                    </a:cubicBezTo>
                    <a:cubicBezTo>
                      <a:pt x="122" y="81"/>
                      <a:pt x="125" y="80"/>
                      <a:pt x="126" y="79"/>
                    </a:cubicBezTo>
                    <a:cubicBezTo>
                      <a:pt x="127" y="82"/>
                      <a:pt x="124" y="82"/>
                      <a:pt x="122" y="84"/>
                    </a:cubicBezTo>
                    <a:cubicBezTo>
                      <a:pt x="125" y="88"/>
                      <a:pt x="127" y="89"/>
                      <a:pt x="131" y="92"/>
                    </a:cubicBezTo>
                    <a:cubicBezTo>
                      <a:pt x="133" y="89"/>
                      <a:pt x="132" y="86"/>
                      <a:pt x="131" y="82"/>
                    </a:cubicBezTo>
                    <a:cubicBezTo>
                      <a:pt x="135" y="85"/>
                      <a:pt x="136" y="83"/>
                      <a:pt x="140" y="81"/>
                    </a:cubicBezTo>
                    <a:cubicBezTo>
                      <a:pt x="139" y="80"/>
                      <a:pt x="138" y="80"/>
                      <a:pt x="136" y="79"/>
                    </a:cubicBezTo>
                    <a:cubicBezTo>
                      <a:pt x="138" y="78"/>
                      <a:pt x="140" y="79"/>
                      <a:pt x="142" y="79"/>
                    </a:cubicBezTo>
                    <a:cubicBezTo>
                      <a:pt x="142" y="75"/>
                      <a:pt x="143" y="73"/>
                      <a:pt x="140" y="72"/>
                    </a:cubicBezTo>
                    <a:cubicBezTo>
                      <a:pt x="138" y="70"/>
                      <a:pt x="134" y="72"/>
                      <a:pt x="132" y="72"/>
                    </a:cubicBezTo>
                    <a:cubicBezTo>
                      <a:pt x="133" y="70"/>
                      <a:pt x="133" y="70"/>
                      <a:pt x="134" y="68"/>
                    </a:cubicBezTo>
                    <a:cubicBezTo>
                      <a:pt x="131" y="68"/>
                      <a:pt x="129" y="68"/>
                      <a:pt x="127" y="65"/>
                    </a:cubicBezTo>
                    <a:cubicBezTo>
                      <a:pt x="125" y="63"/>
                      <a:pt x="124" y="62"/>
                      <a:pt x="122" y="61"/>
                    </a:cubicBezTo>
                    <a:cubicBezTo>
                      <a:pt x="116" y="59"/>
                      <a:pt x="111" y="57"/>
                      <a:pt x="106" y="54"/>
                    </a:cubicBezTo>
                    <a:cubicBezTo>
                      <a:pt x="107" y="54"/>
                      <a:pt x="108" y="53"/>
                      <a:pt x="110" y="53"/>
                    </a:cubicBezTo>
                    <a:cubicBezTo>
                      <a:pt x="110" y="52"/>
                      <a:pt x="110" y="51"/>
                      <a:pt x="110" y="49"/>
                    </a:cubicBezTo>
                    <a:cubicBezTo>
                      <a:pt x="111" y="49"/>
                      <a:pt x="113" y="50"/>
                      <a:pt x="116" y="50"/>
                    </a:cubicBezTo>
                    <a:cubicBezTo>
                      <a:pt x="115" y="47"/>
                      <a:pt x="115" y="47"/>
                      <a:pt x="111" y="47"/>
                    </a:cubicBezTo>
                    <a:cubicBezTo>
                      <a:pt x="110" y="48"/>
                      <a:pt x="108" y="47"/>
                      <a:pt x="106" y="46"/>
                    </a:cubicBezTo>
                    <a:cubicBezTo>
                      <a:pt x="110" y="44"/>
                      <a:pt x="110" y="44"/>
                      <a:pt x="113" y="44"/>
                    </a:cubicBezTo>
                    <a:cubicBezTo>
                      <a:pt x="113" y="41"/>
                      <a:pt x="111" y="40"/>
                      <a:pt x="109" y="38"/>
                    </a:cubicBezTo>
                    <a:cubicBezTo>
                      <a:pt x="109" y="41"/>
                      <a:pt x="106" y="42"/>
                      <a:pt x="104" y="43"/>
                    </a:cubicBezTo>
                    <a:cubicBezTo>
                      <a:pt x="104" y="40"/>
                      <a:pt x="103" y="41"/>
                      <a:pt x="101" y="40"/>
                    </a:cubicBezTo>
                    <a:cubicBezTo>
                      <a:pt x="103" y="39"/>
                      <a:pt x="107" y="39"/>
                      <a:pt x="108" y="36"/>
                    </a:cubicBezTo>
                    <a:cubicBezTo>
                      <a:pt x="106" y="35"/>
                      <a:pt x="96" y="28"/>
                      <a:pt x="94" y="31"/>
                    </a:cubicBezTo>
                    <a:cubicBezTo>
                      <a:pt x="93" y="33"/>
                      <a:pt x="90" y="36"/>
                      <a:pt x="89" y="33"/>
                    </a:cubicBezTo>
                    <a:cubicBezTo>
                      <a:pt x="88" y="31"/>
                      <a:pt x="93" y="29"/>
                      <a:pt x="9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2" name="Freeform 8">
                <a:extLst>
                  <a:ext uri="{FF2B5EF4-FFF2-40B4-BE49-F238E27FC236}">
                    <a16:creationId xmlns:a16="http://schemas.microsoft.com/office/drawing/2014/main" xmlns="" id="{0BB89F49-5336-4AEC-B44A-B2F0EBAB6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688" y="3681412"/>
                <a:ext cx="11113" cy="23813"/>
              </a:xfrm>
              <a:custGeom>
                <a:avLst/>
                <a:gdLst>
                  <a:gd name="T0" fmla="*/ 5 w 15"/>
                  <a:gd name="T1" fmla="*/ 12 h 17"/>
                  <a:gd name="T2" fmla="*/ 13 w 15"/>
                  <a:gd name="T3" fmla="*/ 13 h 17"/>
                  <a:gd name="T4" fmla="*/ 14 w 15"/>
                  <a:gd name="T5" fmla="*/ 5 h 17"/>
                  <a:gd name="T6" fmla="*/ 5 w 15"/>
                  <a:gd name="T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7">
                    <a:moveTo>
                      <a:pt x="5" y="12"/>
                    </a:moveTo>
                    <a:cubicBezTo>
                      <a:pt x="6" y="14"/>
                      <a:pt x="11" y="17"/>
                      <a:pt x="13" y="13"/>
                    </a:cubicBezTo>
                    <a:cubicBezTo>
                      <a:pt x="15" y="10"/>
                      <a:pt x="14" y="9"/>
                      <a:pt x="14" y="5"/>
                    </a:cubicBezTo>
                    <a:cubicBezTo>
                      <a:pt x="11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3" name="Freeform 9">
                <a:extLst>
                  <a:ext uri="{FF2B5EF4-FFF2-40B4-BE49-F238E27FC236}">
                    <a16:creationId xmlns:a16="http://schemas.microsoft.com/office/drawing/2014/main" xmlns="" id="{8A110C23-AD50-4BF2-A34C-BF2C5F753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338" y="3763962"/>
                <a:ext cx="4763" cy="12700"/>
              </a:xfrm>
              <a:custGeom>
                <a:avLst/>
                <a:gdLst>
                  <a:gd name="T0" fmla="*/ 4 w 8"/>
                  <a:gd name="T1" fmla="*/ 1 h 8"/>
                  <a:gd name="T2" fmla="*/ 0 w 8"/>
                  <a:gd name="T3" fmla="*/ 4 h 8"/>
                  <a:gd name="T4" fmla="*/ 2 w 8"/>
                  <a:gd name="T5" fmla="*/ 8 h 8"/>
                  <a:gd name="T6" fmla="*/ 4 w 8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4" y="1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1" y="6"/>
                      <a:pt x="2" y="8"/>
                    </a:cubicBezTo>
                    <a:cubicBezTo>
                      <a:pt x="4" y="7"/>
                      <a:pt x="8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4" name="Freeform 10">
                <a:extLst>
                  <a:ext uri="{FF2B5EF4-FFF2-40B4-BE49-F238E27FC236}">
                    <a16:creationId xmlns:a16="http://schemas.microsoft.com/office/drawing/2014/main" xmlns="" id="{AE1DF253-FDA8-4C51-BF0C-BDABEB5BF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1901" y="3495675"/>
                <a:ext cx="7938" cy="12700"/>
              </a:xfrm>
              <a:custGeom>
                <a:avLst/>
                <a:gdLst>
                  <a:gd name="T0" fmla="*/ 8 w 11"/>
                  <a:gd name="T1" fmla="*/ 3 h 10"/>
                  <a:gd name="T2" fmla="*/ 2 w 11"/>
                  <a:gd name="T3" fmla="*/ 5 h 10"/>
                  <a:gd name="T4" fmla="*/ 8 w 11"/>
                  <a:gd name="T5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8" y="3"/>
                    </a:moveTo>
                    <a:cubicBezTo>
                      <a:pt x="7" y="0"/>
                      <a:pt x="0" y="1"/>
                      <a:pt x="2" y="5"/>
                    </a:cubicBezTo>
                    <a:cubicBezTo>
                      <a:pt x="5" y="6"/>
                      <a:pt x="11" y="10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5" name="Freeform 11">
                <a:extLst>
                  <a:ext uri="{FF2B5EF4-FFF2-40B4-BE49-F238E27FC236}">
                    <a16:creationId xmlns:a16="http://schemas.microsoft.com/office/drawing/2014/main" xmlns="" id="{23D3C83D-028C-4310-B6E6-CAB924044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738" y="3427412"/>
                <a:ext cx="211138" cy="369888"/>
              </a:xfrm>
              <a:custGeom>
                <a:avLst/>
                <a:gdLst>
                  <a:gd name="T0" fmla="*/ 189 w 302"/>
                  <a:gd name="T1" fmla="*/ 203 h 263"/>
                  <a:gd name="T2" fmla="*/ 202 w 302"/>
                  <a:gd name="T3" fmla="*/ 189 h 263"/>
                  <a:gd name="T4" fmla="*/ 231 w 302"/>
                  <a:gd name="T5" fmla="*/ 180 h 263"/>
                  <a:gd name="T6" fmla="*/ 253 w 302"/>
                  <a:gd name="T7" fmla="*/ 158 h 263"/>
                  <a:gd name="T8" fmla="*/ 258 w 302"/>
                  <a:gd name="T9" fmla="*/ 129 h 263"/>
                  <a:gd name="T10" fmla="*/ 265 w 302"/>
                  <a:gd name="T11" fmla="*/ 110 h 263"/>
                  <a:gd name="T12" fmla="*/ 255 w 302"/>
                  <a:gd name="T13" fmla="*/ 95 h 263"/>
                  <a:gd name="T14" fmla="*/ 258 w 302"/>
                  <a:gd name="T15" fmla="*/ 73 h 263"/>
                  <a:gd name="T16" fmla="*/ 272 w 302"/>
                  <a:gd name="T17" fmla="*/ 53 h 263"/>
                  <a:gd name="T18" fmla="*/ 279 w 302"/>
                  <a:gd name="T19" fmla="*/ 41 h 263"/>
                  <a:gd name="T20" fmla="*/ 302 w 302"/>
                  <a:gd name="T21" fmla="*/ 31 h 263"/>
                  <a:gd name="T22" fmla="*/ 275 w 302"/>
                  <a:gd name="T23" fmla="*/ 26 h 263"/>
                  <a:gd name="T24" fmla="*/ 261 w 302"/>
                  <a:gd name="T25" fmla="*/ 29 h 263"/>
                  <a:gd name="T26" fmla="*/ 251 w 302"/>
                  <a:gd name="T27" fmla="*/ 24 h 263"/>
                  <a:gd name="T28" fmla="*/ 255 w 302"/>
                  <a:gd name="T29" fmla="*/ 16 h 263"/>
                  <a:gd name="T30" fmla="*/ 190 w 302"/>
                  <a:gd name="T31" fmla="*/ 1 h 263"/>
                  <a:gd name="T32" fmla="*/ 171 w 302"/>
                  <a:gd name="T33" fmla="*/ 3 h 263"/>
                  <a:gd name="T34" fmla="*/ 156 w 302"/>
                  <a:gd name="T35" fmla="*/ 7 h 263"/>
                  <a:gd name="T36" fmla="*/ 125 w 302"/>
                  <a:gd name="T37" fmla="*/ 14 h 263"/>
                  <a:gd name="T38" fmla="*/ 111 w 302"/>
                  <a:gd name="T39" fmla="*/ 18 h 263"/>
                  <a:gd name="T40" fmla="*/ 79 w 302"/>
                  <a:gd name="T41" fmla="*/ 22 h 263"/>
                  <a:gd name="T42" fmla="*/ 57 w 302"/>
                  <a:gd name="T43" fmla="*/ 31 h 263"/>
                  <a:gd name="T44" fmla="*/ 40 w 302"/>
                  <a:gd name="T45" fmla="*/ 51 h 263"/>
                  <a:gd name="T46" fmla="*/ 32 w 302"/>
                  <a:gd name="T47" fmla="*/ 62 h 263"/>
                  <a:gd name="T48" fmla="*/ 2 w 302"/>
                  <a:gd name="T49" fmla="*/ 70 h 263"/>
                  <a:gd name="T50" fmla="*/ 3 w 302"/>
                  <a:gd name="T51" fmla="*/ 81 h 263"/>
                  <a:gd name="T52" fmla="*/ 19 w 302"/>
                  <a:gd name="T53" fmla="*/ 96 h 263"/>
                  <a:gd name="T54" fmla="*/ 39 w 302"/>
                  <a:gd name="T55" fmla="*/ 100 h 263"/>
                  <a:gd name="T56" fmla="*/ 69 w 302"/>
                  <a:gd name="T57" fmla="*/ 104 h 263"/>
                  <a:gd name="T58" fmla="*/ 87 w 302"/>
                  <a:gd name="T59" fmla="*/ 133 h 263"/>
                  <a:gd name="T60" fmla="*/ 87 w 302"/>
                  <a:gd name="T61" fmla="*/ 152 h 263"/>
                  <a:gd name="T62" fmla="*/ 92 w 302"/>
                  <a:gd name="T63" fmla="*/ 171 h 263"/>
                  <a:gd name="T64" fmla="*/ 110 w 302"/>
                  <a:gd name="T65" fmla="*/ 171 h 263"/>
                  <a:gd name="T66" fmla="*/ 106 w 302"/>
                  <a:gd name="T67" fmla="*/ 181 h 263"/>
                  <a:gd name="T68" fmla="*/ 97 w 302"/>
                  <a:gd name="T69" fmla="*/ 189 h 263"/>
                  <a:gd name="T70" fmla="*/ 102 w 302"/>
                  <a:gd name="T71" fmla="*/ 218 h 263"/>
                  <a:gd name="T72" fmla="*/ 122 w 302"/>
                  <a:gd name="T73" fmla="*/ 254 h 263"/>
                  <a:gd name="T74" fmla="*/ 141 w 302"/>
                  <a:gd name="T75" fmla="*/ 263 h 263"/>
                  <a:gd name="T76" fmla="*/ 157 w 302"/>
                  <a:gd name="T77" fmla="*/ 236 h 263"/>
                  <a:gd name="T78" fmla="*/ 168 w 302"/>
                  <a:gd name="T79" fmla="*/ 21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2" h="263">
                    <a:moveTo>
                      <a:pt x="180" y="206"/>
                    </a:moveTo>
                    <a:cubicBezTo>
                      <a:pt x="183" y="205"/>
                      <a:pt x="187" y="205"/>
                      <a:pt x="189" y="203"/>
                    </a:cubicBezTo>
                    <a:cubicBezTo>
                      <a:pt x="192" y="201"/>
                      <a:pt x="194" y="196"/>
                      <a:pt x="196" y="194"/>
                    </a:cubicBezTo>
                    <a:cubicBezTo>
                      <a:pt x="198" y="191"/>
                      <a:pt x="199" y="190"/>
                      <a:pt x="202" y="189"/>
                    </a:cubicBezTo>
                    <a:cubicBezTo>
                      <a:pt x="206" y="188"/>
                      <a:pt x="210" y="187"/>
                      <a:pt x="214" y="185"/>
                    </a:cubicBezTo>
                    <a:cubicBezTo>
                      <a:pt x="219" y="184"/>
                      <a:pt x="226" y="183"/>
                      <a:pt x="231" y="180"/>
                    </a:cubicBezTo>
                    <a:cubicBezTo>
                      <a:pt x="238" y="176"/>
                      <a:pt x="245" y="171"/>
                      <a:pt x="251" y="167"/>
                    </a:cubicBezTo>
                    <a:cubicBezTo>
                      <a:pt x="254" y="163"/>
                      <a:pt x="254" y="163"/>
                      <a:pt x="253" y="158"/>
                    </a:cubicBezTo>
                    <a:cubicBezTo>
                      <a:pt x="252" y="156"/>
                      <a:pt x="251" y="150"/>
                      <a:pt x="251" y="148"/>
                    </a:cubicBezTo>
                    <a:cubicBezTo>
                      <a:pt x="253" y="141"/>
                      <a:pt x="254" y="134"/>
                      <a:pt x="258" y="129"/>
                    </a:cubicBezTo>
                    <a:cubicBezTo>
                      <a:pt x="261" y="126"/>
                      <a:pt x="264" y="123"/>
                      <a:pt x="267" y="119"/>
                    </a:cubicBezTo>
                    <a:cubicBezTo>
                      <a:pt x="267" y="118"/>
                      <a:pt x="265" y="111"/>
                      <a:pt x="265" y="110"/>
                    </a:cubicBezTo>
                    <a:cubicBezTo>
                      <a:pt x="265" y="107"/>
                      <a:pt x="265" y="103"/>
                      <a:pt x="263" y="101"/>
                    </a:cubicBezTo>
                    <a:cubicBezTo>
                      <a:pt x="260" y="99"/>
                      <a:pt x="258" y="97"/>
                      <a:pt x="255" y="95"/>
                    </a:cubicBezTo>
                    <a:cubicBezTo>
                      <a:pt x="259" y="91"/>
                      <a:pt x="263" y="87"/>
                      <a:pt x="267" y="83"/>
                    </a:cubicBezTo>
                    <a:cubicBezTo>
                      <a:pt x="263" y="80"/>
                      <a:pt x="260" y="79"/>
                      <a:pt x="258" y="73"/>
                    </a:cubicBezTo>
                    <a:cubicBezTo>
                      <a:pt x="256" y="69"/>
                      <a:pt x="261" y="64"/>
                      <a:pt x="263" y="61"/>
                    </a:cubicBezTo>
                    <a:cubicBezTo>
                      <a:pt x="265" y="57"/>
                      <a:pt x="269" y="56"/>
                      <a:pt x="272" y="53"/>
                    </a:cubicBezTo>
                    <a:cubicBezTo>
                      <a:pt x="276" y="50"/>
                      <a:pt x="279" y="48"/>
                      <a:pt x="282" y="44"/>
                    </a:cubicBezTo>
                    <a:cubicBezTo>
                      <a:pt x="281" y="43"/>
                      <a:pt x="279" y="42"/>
                      <a:pt x="279" y="41"/>
                    </a:cubicBezTo>
                    <a:cubicBezTo>
                      <a:pt x="282" y="41"/>
                      <a:pt x="286" y="41"/>
                      <a:pt x="290" y="39"/>
                    </a:cubicBezTo>
                    <a:cubicBezTo>
                      <a:pt x="294" y="36"/>
                      <a:pt x="298" y="33"/>
                      <a:pt x="302" y="31"/>
                    </a:cubicBezTo>
                    <a:cubicBezTo>
                      <a:pt x="298" y="28"/>
                      <a:pt x="293" y="26"/>
                      <a:pt x="288" y="24"/>
                    </a:cubicBezTo>
                    <a:cubicBezTo>
                      <a:pt x="284" y="24"/>
                      <a:pt x="277" y="23"/>
                      <a:pt x="275" y="26"/>
                    </a:cubicBezTo>
                    <a:cubicBezTo>
                      <a:pt x="274" y="28"/>
                      <a:pt x="272" y="31"/>
                      <a:pt x="270" y="31"/>
                    </a:cubicBezTo>
                    <a:cubicBezTo>
                      <a:pt x="267" y="31"/>
                      <a:pt x="264" y="30"/>
                      <a:pt x="261" y="29"/>
                    </a:cubicBezTo>
                    <a:cubicBezTo>
                      <a:pt x="258" y="28"/>
                      <a:pt x="251" y="34"/>
                      <a:pt x="248" y="35"/>
                    </a:cubicBezTo>
                    <a:cubicBezTo>
                      <a:pt x="249" y="34"/>
                      <a:pt x="255" y="24"/>
                      <a:pt x="251" y="24"/>
                    </a:cubicBezTo>
                    <a:cubicBezTo>
                      <a:pt x="247" y="24"/>
                      <a:pt x="243" y="24"/>
                      <a:pt x="240" y="22"/>
                    </a:cubicBezTo>
                    <a:cubicBezTo>
                      <a:pt x="245" y="20"/>
                      <a:pt x="250" y="18"/>
                      <a:pt x="255" y="16"/>
                    </a:cubicBezTo>
                    <a:cubicBezTo>
                      <a:pt x="245" y="11"/>
                      <a:pt x="236" y="6"/>
                      <a:pt x="226" y="4"/>
                    </a:cubicBezTo>
                    <a:cubicBezTo>
                      <a:pt x="214" y="3"/>
                      <a:pt x="202" y="0"/>
                      <a:pt x="190" y="1"/>
                    </a:cubicBezTo>
                    <a:cubicBezTo>
                      <a:pt x="185" y="2"/>
                      <a:pt x="181" y="2"/>
                      <a:pt x="177" y="3"/>
                    </a:cubicBezTo>
                    <a:cubicBezTo>
                      <a:pt x="175" y="3"/>
                      <a:pt x="173" y="2"/>
                      <a:pt x="171" y="3"/>
                    </a:cubicBezTo>
                    <a:cubicBezTo>
                      <a:pt x="169" y="4"/>
                      <a:pt x="169" y="10"/>
                      <a:pt x="166" y="9"/>
                    </a:cubicBezTo>
                    <a:cubicBezTo>
                      <a:pt x="162" y="8"/>
                      <a:pt x="159" y="7"/>
                      <a:pt x="156" y="7"/>
                    </a:cubicBezTo>
                    <a:cubicBezTo>
                      <a:pt x="152" y="6"/>
                      <a:pt x="147" y="4"/>
                      <a:pt x="143" y="6"/>
                    </a:cubicBezTo>
                    <a:cubicBezTo>
                      <a:pt x="137" y="9"/>
                      <a:pt x="131" y="12"/>
                      <a:pt x="125" y="14"/>
                    </a:cubicBezTo>
                    <a:cubicBezTo>
                      <a:pt x="131" y="18"/>
                      <a:pt x="137" y="21"/>
                      <a:pt x="140" y="27"/>
                    </a:cubicBezTo>
                    <a:cubicBezTo>
                      <a:pt x="131" y="23"/>
                      <a:pt x="121" y="20"/>
                      <a:pt x="111" y="18"/>
                    </a:cubicBezTo>
                    <a:cubicBezTo>
                      <a:pt x="108" y="17"/>
                      <a:pt x="103" y="19"/>
                      <a:pt x="101" y="20"/>
                    </a:cubicBezTo>
                    <a:cubicBezTo>
                      <a:pt x="94" y="20"/>
                      <a:pt x="86" y="22"/>
                      <a:pt x="79" y="22"/>
                    </a:cubicBezTo>
                    <a:cubicBezTo>
                      <a:pt x="76" y="23"/>
                      <a:pt x="71" y="22"/>
                      <a:pt x="69" y="24"/>
                    </a:cubicBezTo>
                    <a:cubicBezTo>
                      <a:pt x="64" y="26"/>
                      <a:pt x="60" y="28"/>
                      <a:pt x="57" y="31"/>
                    </a:cubicBezTo>
                    <a:cubicBezTo>
                      <a:pt x="46" y="36"/>
                      <a:pt x="37" y="41"/>
                      <a:pt x="26" y="47"/>
                    </a:cubicBezTo>
                    <a:cubicBezTo>
                      <a:pt x="30" y="51"/>
                      <a:pt x="35" y="50"/>
                      <a:pt x="40" y="51"/>
                    </a:cubicBezTo>
                    <a:cubicBezTo>
                      <a:pt x="39" y="54"/>
                      <a:pt x="37" y="57"/>
                      <a:pt x="37" y="60"/>
                    </a:cubicBezTo>
                    <a:cubicBezTo>
                      <a:pt x="35" y="63"/>
                      <a:pt x="35" y="62"/>
                      <a:pt x="32" y="62"/>
                    </a:cubicBezTo>
                    <a:cubicBezTo>
                      <a:pt x="27" y="63"/>
                      <a:pt x="23" y="64"/>
                      <a:pt x="19" y="65"/>
                    </a:cubicBezTo>
                    <a:cubicBezTo>
                      <a:pt x="13" y="67"/>
                      <a:pt x="7" y="68"/>
                      <a:pt x="2" y="70"/>
                    </a:cubicBezTo>
                    <a:cubicBezTo>
                      <a:pt x="0" y="71"/>
                      <a:pt x="0" y="74"/>
                      <a:pt x="0" y="76"/>
                    </a:cubicBezTo>
                    <a:cubicBezTo>
                      <a:pt x="0" y="77"/>
                      <a:pt x="2" y="80"/>
                      <a:pt x="3" y="81"/>
                    </a:cubicBezTo>
                    <a:cubicBezTo>
                      <a:pt x="5" y="83"/>
                      <a:pt x="7" y="88"/>
                      <a:pt x="9" y="90"/>
                    </a:cubicBezTo>
                    <a:cubicBezTo>
                      <a:pt x="13" y="92"/>
                      <a:pt x="16" y="94"/>
                      <a:pt x="19" y="96"/>
                    </a:cubicBezTo>
                    <a:cubicBezTo>
                      <a:pt x="21" y="98"/>
                      <a:pt x="26" y="102"/>
                      <a:pt x="28" y="102"/>
                    </a:cubicBezTo>
                    <a:cubicBezTo>
                      <a:pt x="32" y="101"/>
                      <a:pt x="35" y="100"/>
                      <a:pt x="39" y="100"/>
                    </a:cubicBezTo>
                    <a:cubicBezTo>
                      <a:pt x="46" y="99"/>
                      <a:pt x="52" y="100"/>
                      <a:pt x="59" y="102"/>
                    </a:cubicBezTo>
                    <a:cubicBezTo>
                      <a:pt x="62" y="102"/>
                      <a:pt x="66" y="103"/>
                      <a:pt x="69" y="104"/>
                    </a:cubicBezTo>
                    <a:cubicBezTo>
                      <a:pt x="71" y="104"/>
                      <a:pt x="75" y="110"/>
                      <a:pt x="76" y="112"/>
                    </a:cubicBezTo>
                    <a:cubicBezTo>
                      <a:pt x="81" y="118"/>
                      <a:pt x="83" y="126"/>
                      <a:pt x="87" y="133"/>
                    </a:cubicBezTo>
                    <a:cubicBezTo>
                      <a:pt x="88" y="138"/>
                      <a:pt x="88" y="138"/>
                      <a:pt x="87" y="142"/>
                    </a:cubicBezTo>
                    <a:cubicBezTo>
                      <a:pt x="86" y="146"/>
                      <a:pt x="84" y="149"/>
                      <a:pt x="87" y="152"/>
                    </a:cubicBezTo>
                    <a:cubicBezTo>
                      <a:pt x="90" y="155"/>
                      <a:pt x="93" y="156"/>
                      <a:pt x="92" y="161"/>
                    </a:cubicBezTo>
                    <a:cubicBezTo>
                      <a:pt x="91" y="166"/>
                      <a:pt x="89" y="168"/>
                      <a:pt x="92" y="171"/>
                    </a:cubicBezTo>
                    <a:cubicBezTo>
                      <a:pt x="95" y="175"/>
                      <a:pt x="95" y="175"/>
                      <a:pt x="100" y="174"/>
                    </a:cubicBezTo>
                    <a:cubicBezTo>
                      <a:pt x="104" y="173"/>
                      <a:pt x="107" y="172"/>
                      <a:pt x="110" y="171"/>
                    </a:cubicBezTo>
                    <a:cubicBezTo>
                      <a:pt x="110" y="173"/>
                      <a:pt x="109" y="176"/>
                      <a:pt x="109" y="179"/>
                    </a:cubicBezTo>
                    <a:cubicBezTo>
                      <a:pt x="109" y="180"/>
                      <a:pt x="106" y="181"/>
                      <a:pt x="106" y="181"/>
                    </a:cubicBezTo>
                    <a:cubicBezTo>
                      <a:pt x="103" y="182"/>
                      <a:pt x="101" y="183"/>
                      <a:pt x="98" y="184"/>
                    </a:cubicBezTo>
                    <a:cubicBezTo>
                      <a:pt x="97" y="185"/>
                      <a:pt x="97" y="188"/>
                      <a:pt x="97" y="189"/>
                    </a:cubicBezTo>
                    <a:cubicBezTo>
                      <a:pt x="97" y="192"/>
                      <a:pt x="95" y="199"/>
                      <a:pt x="96" y="202"/>
                    </a:cubicBezTo>
                    <a:cubicBezTo>
                      <a:pt x="98" y="208"/>
                      <a:pt x="100" y="213"/>
                      <a:pt x="102" y="218"/>
                    </a:cubicBezTo>
                    <a:cubicBezTo>
                      <a:pt x="104" y="227"/>
                      <a:pt x="109" y="234"/>
                      <a:pt x="114" y="241"/>
                    </a:cubicBezTo>
                    <a:cubicBezTo>
                      <a:pt x="117" y="245"/>
                      <a:pt x="119" y="250"/>
                      <a:pt x="122" y="254"/>
                    </a:cubicBezTo>
                    <a:cubicBezTo>
                      <a:pt x="123" y="257"/>
                      <a:pt x="127" y="257"/>
                      <a:pt x="129" y="257"/>
                    </a:cubicBezTo>
                    <a:cubicBezTo>
                      <a:pt x="133" y="259"/>
                      <a:pt x="138" y="261"/>
                      <a:pt x="141" y="263"/>
                    </a:cubicBezTo>
                    <a:cubicBezTo>
                      <a:pt x="143" y="263"/>
                      <a:pt x="148" y="263"/>
                      <a:pt x="148" y="262"/>
                    </a:cubicBezTo>
                    <a:cubicBezTo>
                      <a:pt x="152" y="254"/>
                      <a:pt x="154" y="245"/>
                      <a:pt x="157" y="236"/>
                    </a:cubicBezTo>
                    <a:cubicBezTo>
                      <a:pt x="159" y="229"/>
                      <a:pt x="161" y="223"/>
                      <a:pt x="163" y="215"/>
                    </a:cubicBezTo>
                    <a:cubicBezTo>
                      <a:pt x="164" y="212"/>
                      <a:pt x="164" y="212"/>
                      <a:pt x="168" y="211"/>
                    </a:cubicBezTo>
                    <a:cubicBezTo>
                      <a:pt x="172" y="209"/>
                      <a:pt x="177" y="208"/>
                      <a:pt x="180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6" name="Freeform 12">
                <a:extLst>
                  <a:ext uri="{FF2B5EF4-FFF2-40B4-BE49-F238E27FC236}">
                    <a16:creationId xmlns:a16="http://schemas.microsoft.com/office/drawing/2014/main" xmlns="" id="{5DCCA00D-6F42-4A97-9863-BFEEC7A71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876" y="4157662"/>
                <a:ext cx="38100" cy="33338"/>
              </a:xfrm>
              <a:custGeom>
                <a:avLst/>
                <a:gdLst>
                  <a:gd name="T0" fmla="*/ 48 w 53"/>
                  <a:gd name="T1" fmla="*/ 17 h 23"/>
                  <a:gd name="T2" fmla="*/ 45 w 53"/>
                  <a:gd name="T3" fmla="*/ 15 h 23"/>
                  <a:gd name="T4" fmla="*/ 37 w 53"/>
                  <a:gd name="T5" fmla="*/ 11 h 23"/>
                  <a:gd name="T6" fmla="*/ 37 w 53"/>
                  <a:gd name="T7" fmla="*/ 11 h 23"/>
                  <a:gd name="T8" fmla="*/ 18 w 53"/>
                  <a:gd name="T9" fmla="*/ 3 h 23"/>
                  <a:gd name="T10" fmla="*/ 6 w 53"/>
                  <a:gd name="T11" fmla="*/ 5 h 23"/>
                  <a:gd name="T12" fmla="*/ 0 w 53"/>
                  <a:gd name="T13" fmla="*/ 10 h 23"/>
                  <a:gd name="T14" fmla="*/ 16 w 53"/>
                  <a:gd name="T15" fmla="*/ 6 h 23"/>
                  <a:gd name="T16" fmla="*/ 13 w 53"/>
                  <a:gd name="T17" fmla="*/ 7 h 23"/>
                  <a:gd name="T18" fmla="*/ 17 w 53"/>
                  <a:gd name="T19" fmla="*/ 8 h 23"/>
                  <a:gd name="T20" fmla="*/ 20 w 53"/>
                  <a:gd name="T21" fmla="*/ 9 h 23"/>
                  <a:gd name="T22" fmla="*/ 29 w 53"/>
                  <a:gd name="T23" fmla="*/ 11 h 23"/>
                  <a:gd name="T24" fmla="*/ 35 w 53"/>
                  <a:gd name="T25" fmla="*/ 17 h 23"/>
                  <a:gd name="T26" fmla="*/ 39 w 53"/>
                  <a:gd name="T27" fmla="*/ 19 h 23"/>
                  <a:gd name="T28" fmla="*/ 36 w 53"/>
                  <a:gd name="T29" fmla="*/ 22 h 23"/>
                  <a:gd name="T30" fmla="*/ 47 w 53"/>
                  <a:gd name="T31" fmla="*/ 22 h 23"/>
                  <a:gd name="T32" fmla="*/ 53 w 53"/>
                  <a:gd name="T33" fmla="*/ 20 h 23"/>
                  <a:gd name="T34" fmla="*/ 48 w 53"/>
                  <a:gd name="T35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23">
                    <a:moveTo>
                      <a:pt x="48" y="17"/>
                    </a:moveTo>
                    <a:cubicBezTo>
                      <a:pt x="47" y="17"/>
                      <a:pt x="46" y="15"/>
                      <a:pt x="45" y="15"/>
                    </a:cubicBezTo>
                    <a:cubicBezTo>
                      <a:pt x="43" y="15"/>
                      <a:pt x="39" y="13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1" y="7"/>
                      <a:pt x="25" y="3"/>
                      <a:pt x="18" y="3"/>
                    </a:cubicBezTo>
                    <a:cubicBezTo>
                      <a:pt x="14" y="3"/>
                      <a:pt x="11" y="3"/>
                      <a:pt x="6" y="5"/>
                    </a:cubicBezTo>
                    <a:cubicBezTo>
                      <a:pt x="3" y="5"/>
                      <a:pt x="3" y="9"/>
                      <a:pt x="0" y="10"/>
                    </a:cubicBezTo>
                    <a:cubicBezTo>
                      <a:pt x="5" y="13"/>
                      <a:pt x="11" y="0"/>
                      <a:pt x="16" y="6"/>
                    </a:cubicBezTo>
                    <a:cubicBezTo>
                      <a:pt x="15" y="7"/>
                      <a:pt x="15" y="7"/>
                      <a:pt x="13" y="7"/>
                    </a:cubicBezTo>
                    <a:cubicBezTo>
                      <a:pt x="14" y="8"/>
                      <a:pt x="16" y="9"/>
                      <a:pt x="17" y="8"/>
                    </a:cubicBezTo>
                    <a:cubicBezTo>
                      <a:pt x="18" y="7"/>
                      <a:pt x="19" y="9"/>
                      <a:pt x="20" y="9"/>
                    </a:cubicBezTo>
                    <a:cubicBezTo>
                      <a:pt x="24" y="9"/>
                      <a:pt x="26" y="11"/>
                      <a:pt x="29" y="11"/>
                    </a:cubicBezTo>
                    <a:cubicBezTo>
                      <a:pt x="32" y="12"/>
                      <a:pt x="32" y="15"/>
                      <a:pt x="35" y="17"/>
                    </a:cubicBezTo>
                    <a:cubicBezTo>
                      <a:pt x="36" y="17"/>
                      <a:pt x="39" y="17"/>
                      <a:pt x="39" y="19"/>
                    </a:cubicBezTo>
                    <a:cubicBezTo>
                      <a:pt x="39" y="19"/>
                      <a:pt x="36" y="21"/>
                      <a:pt x="36" y="22"/>
                    </a:cubicBezTo>
                    <a:cubicBezTo>
                      <a:pt x="40" y="23"/>
                      <a:pt x="43" y="21"/>
                      <a:pt x="47" y="22"/>
                    </a:cubicBezTo>
                    <a:cubicBezTo>
                      <a:pt x="49" y="21"/>
                      <a:pt x="51" y="21"/>
                      <a:pt x="53" y="20"/>
                    </a:cubicBezTo>
                    <a:cubicBezTo>
                      <a:pt x="52" y="19"/>
                      <a:pt x="50" y="17"/>
                      <a:pt x="4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7" name="Freeform 13">
                <a:extLst>
                  <a:ext uri="{FF2B5EF4-FFF2-40B4-BE49-F238E27FC236}">
                    <a16:creationId xmlns:a16="http://schemas.microsoft.com/office/drawing/2014/main" xmlns="" id="{7E1C5988-5241-4EB9-B7FE-7C0135328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013" y="3708400"/>
                <a:ext cx="38100" cy="44450"/>
              </a:xfrm>
              <a:custGeom>
                <a:avLst/>
                <a:gdLst>
                  <a:gd name="T0" fmla="*/ 9 w 55"/>
                  <a:gd name="T1" fmla="*/ 28 h 31"/>
                  <a:gd name="T2" fmla="*/ 18 w 55"/>
                  <a:gd name="T3" fmla="*/ 27 h 31"/>
                  <a:gd name="T4" fmla="*/ 21 w 55"/>
                  <a:gd name="T5" fmla="*/ 30 h 31"/>
                  <a:gd name="T6" fmla="*/ 25 w 55"/>
                  <a:gd name="T7" fmla="*/ 31 h 31"/>
                  <a:gd name="T8" fmla="*/ 32 w 55"/>
                  <a:gd name="T9" fmla="*/ 30 h 31"/>
                  <a:gd name="T10" fmla="*/ 34 w 55"/>
                  <a:gd name="T11" fmla="*/ 28 h 31"/>
                  <a:gd name="T12" fmla="*/ 39 w 55"/>
                  <a:gd name="T13" fmla="*/ 28 h 31"/>
                  <a:gd name="T14" fmla="*/ 46 w 55"/>
                  <a:gd name="T15" fmla="*/ 23 h 31"/>
                  <a:gd name="T16" fmla="*/ 50 w 55"/>
                  <a:gd name="T17" fmla="*/ 19 h 31"/>
                  <a:gd name="T18" fmla="*/ 55 w 55"/>
                  <a:gd name="T19" fmla="*/ 16 h 31"/>
                  <a:gd name="T20" fmla="*/ 53 w 55"/>
                  <a:gd name="T21" fmla="*/ 11 h 31"/>
                  <a:gd name="T22" fmla="*/ 48 w 55"/>
                  <a:gd name="T23" fmla="*/ 10 h 31"/>
                  <a:gd name="T24" fmla="*/ 40 w 55"/>
                  <a:gd name="T25" fmla="*/ 6 h 31"/>
                  <a:gd name="T26" fmla="*/ 31 w 55"/>
                  <a:gd name="T27" fmla="*/ 6 h 31"/>
                  <a:gd name="T28" fmla="*/ 32 w 55"/>
                  <a:gd name="T29" fmla="*/ 10 h 31"/>
                  <a:gd name="T30" fmla="*/ 27 w 55"/>
                  <a:gd name="T31" fmla="*/ 6 h 31"/>
                  <a:gd name="T32" fmla="*/ 25 w 55"/>
                  <a:gd name="T33" fmla="*/ 10 h 31"/>
                  <a:gd name="T34" fmla="*/ 21 w 55"/>
                  <a:gd name="T35" fmla="*/ 6 h 31"/>
                  <a:gd name="T36" fmla="*/ 19 w 55"/>
                  <a:gd name="T37" fmla="*/ 11 h 31"/>
                  <a:gd name="T38" fmla="*/ 17 w 55"/>
                  <a:gd name="T39" fmla="*/ 15 h 31"/>
                  <a:gd name="T40" fmla="*/ 14 w 55"/>
                  <a:gd name="T41" fmla="*/ 10 h 31"/>
                  <a:gd name="T42" fmla="*/ 16 w 55"/>
                  <a:gd name="T43" fmla="*/ 8 h 31"/>
                  <a:gd name="T44" fmla="*/ 13 w 55"/>
                  <a:gd name="T45" fmla="*/ 6 h 31"/>
                  <a:gd name="T46" fmla="*/ 7 w 55"/>
                  <a:gd name="T47" fmla="*/ 3 h 31"/>
                  <a:gd name="T48" fmla="*/ 11 w 55"/>
                  <a:gd name="T49" fmla="*/ 5 h 31"/>
                  <a:gd name="T50" fmla="*/ 4 w 55"/>
                  <a:gd name="T51" fmla="*/ 6 h 31"/>
                  <a:gd name="T52" fmla="*/ 5 w 55"/>
                  <a:gd name="T53" fmla="*/ 10 h 31"/>
                  <a:gd name="T54" fmla="*/ 2 w 55"/>
                  <a:gd name="T55" fmla="*/ 9 h 31"/>
                  <a:gd name="T56" fmla="*/ 2 w 55"/>
                  <a:gd name="T57" fmla="*/ 11 h 31"/>
                  <a:gd name="T58" fmla="*/ 0 w 55"/>
                  <a:gd name="T59" fmla="*/ 12 h 31"/>
                  <a:gd name="T60" fmla="*/ 7 w 55"/>
                  <a:gd name="T61" fmla="*/ 11 h 31"/>
                  <a:gd name="T62" fmla="*/ 14 w 55"/>
                  <a:gd name="T63" fmla="*/ 13 h 31"/>
                  <a:gd name="T64" fmla="*/ 10 w 55"/>
                  <a:gd name="T65" fmla="*/ 15 h 31"/>
                  <a:gd name="T66" fmla="*/ 14 w 55"/>
                  <a:gd name="T67" fmla="*/ 15 h 31"/>
                  <a:gd name="T68" fmla="*/ 14 w 55"/>
                  <a:gd name="T69" fmla="*/ 17 h 31"/>
                  <a:gd name="T70" fmla="*/ 2 w 55"/>
                  <a:gd name="T71" fmla="*/ 18 h 31"/>
                  <a:gd name="T72" fmla="*/ 11 w 55"/>
                  <a:gd name="T73" fmla="*/ 19 h 31"/>
                  <a:gd name="T74" fmla="*/ 12 w 55"/>
                  <a:gd name="T75" fmla="*/ 21 h 31"/>
                  <a:gd name="T76" fmla="*/ 12 w 55"/>
                  <a:gd name="T77" fmla="*/ 23 h 31"/>
                  <a:gd name="T78" fmla="*/ 14 w 55"/>
                  <a:gd name="T79" fmla="*/ 23 h 31"/>
                  <a:gd name="T80" fmla="*/ 9 w 55"/>
                  <a:gd name="T81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5" h="31">
                    <a:moveTo>
                      <a:pt x="9" y="28"/>
                    </a:moveTo>
                    <a:cubicBezTo>
                      <a:pt x="12" y="28"/>
                      <a:pt x="15" y="27"/>
                      <a:pt x="18" y="27"/>
                    </a:cubicBezTo>
                    <a:cubicBezTo>
                      <a:pt x="19" y="27"/>
                      <a:pt x="20" y="29"/>
                      <a:pt x="21" y="30"/>
                    </a:cubicBezTo>
                    <a:cubicBezTo>
                      <a:pt x="21" y="31"/>
                      <a:pt x="23" y="31"/>
                      <a:pt x="25" y="31"/>
                    </a:cubicBezTo>
                    <a:cubicBezTo>
                      <a:pt x="27" y="31"/>
                      <a:pt x="29" y="31"/>
                      <a:pt x="32" y="30"/>
                    </a:cubicBezTo>
                    <a:cubicBezTo>
                      <a:pt x="33" y="29"/>
                      <a:pt x="33" y="29"/>
                      <a:pt x="34" y="28"/>
                    </a:cubicBezTo>
                    <a:cubicBezTo>
                      <a:pt x="35" y="28"/>
                      <a:pt x="37" y="28"/>
                      <a:pt x="39" y="28"/>
                    </a:cubicBezTo>
                    <a:cubicBezTo>
                      <a:pt x="40" y="27"/>
                      <a:pt x="44" y="23"/>
                      <a:pt x="46" y="23"/>
                    </a:cubicBezTo>
                    <a:cubicBezTo>
                      <a:pt x="48" y="24"/>
                      <a:pt x="50" y="22"/>
                      <a:pt x="50" y="19"/>
                    </a:cubicBezTo>
                    <a:cubicBezTo>
                      <a:pt x="52" y="20"/>
                      <a:pt x="53" y="18"/>
                      <a:pt x="55" y="16"/>
                    </a:cubicBezTo>
                    <a:cubicBezTo>
                      <a:pt x="53" y="15"/>
                      <a:pt x="55" y="12"/>
                      <a:pt x="53" y="11"/>
                    </a:cubicBezTo>
                    <a:cubicBezTo>
                      <a:pt x="51" y="11"/>
                      <a:pt x="50" y="9"/>
                      <a:pt x="48" y="10"/>
                    </a:cubicBezTo>
                    <a:cubicBezTo>
                      <a:pt x="51" y="5"/>
                      <a:pt x="37" y="0"/>
                      <a:pt x="40" y="6"/>
                    </a:cubicBezTo>
                    <a:cubicBezTo>
                      <a:pt x="36" y="5"/>
                      <a:pt x="35" y="7"/>
                      <a:pt x="31" y="6"/>
                    </a:cubicBezTo>
                    <a:cubicBezTo>
                      <a:pt x="32" y="7"/>
                      <a:pt x="32" y="8"/>
                      <a:pt x="32" y="10"/>
                    </a:cubicBezTo>
                    <a:cubicBezTo>
                      <a:pt x="30" y="8"/>
                      <a:pt x="30" y="6"/>
                      <a:pt x="27" y="6"/>
                    </a:cubicBezTo>
                    <a:cubicBezTo>
                      <a:pt x="25" y="6"/>
                      <a:pt x="25" y="8"/>
                      <a:pt x="25" y="10"/>
                    </a:cubicBezTo>
                    <a:cubicBezTo>
                      <a:pt x="24" y="8"/>
                      <a:pt x="23" y="6"/>
                      <a:pt x="21" y="6"/>
                    </a:cubicBezTo>
                    <a:cubicBezTo>
                      <a:pt x="22" y="11"/>
                      <a:pt x="20" y="8"/>
                      <a:pt x="19" y="11"/>
                    </a:cubicBezTo>
                    <a:cubicBezTo>
                      <a:pt x="18" y="12"/>
                      <a:pt x="18" y="13"/>
                      <a:pt x="17" y="15"/>
                    </a:cubicBezTo>
                    <a:cubicBezTo>
                      <a:pt x="16" y="13"/>
                      <a:pt x="15" y="12"/>
                      <a:pt x="14" y="10"/>
                    </a:cubicBezTo>
                    <a:cubicBezTo>
                      <a:pt x="15" y="11"/>
                      <a:pt x="16" y="10"/>
                      <a:pt x="16" y="8"/>
                    </a:cubicBezTo>
                    <a:cubicBezTo>
                      <a:pt x="16" y="7"/>
                      <a:pt x="14" y="6"/>
                      <a:pt x="13" y="6"/>
                    </a:cubicBezTo>
                    <a:cubicBezTo>
                      <a:pt x="11" y="4"/>
                      <a:pt x="11" y="3"/>
                      <a:pt x="7" y="3"/>
                    </a:cubicBezTo>
                    <a:cubicBezTo>
                      <a:pt x="7" y="5"/>
                      <a:pt x="9" y="4"/>
                      <a:pt x="11" y="5"/>
                    </a:cubicBezTo>
                    <a:cubicBezTo>
                      <a:pt x="11" y="10"/>
                      <a:pt x="6" y="4"/>
                      <a:pt x="4" y="6"/>
                    </a:cubicBezTo>
                    <a:cubicBezTo>
                      <a:pt x="2" y="8"/>
                      <a:pt x="6" y="8"/>
                      <a:pt x="5" y="10"/>
                    </a:cubicBezTo>
                    <a:cubicBezTo>
                      <a:pt x="5" y="11"/>
                      <a:pt x="3" y="10"/>
                      <a:pt x="2" y="9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3" y="13"/>
                      <a:pt x="4" y="13"/>
                      <a:pt x="7" y="11"/>
                    </a:cubicBezTo>
                    <a:cubicBezTo>
                      <a:pt x="9" y="11"/>
                      <a:pt x="12" y="13"/>
                      <a:pt x="14" y="13"/>
                    </a:cubicBezTo>
                    <a:cubicBezTo>
                      <a:pt x="12" y="13"/>
                      <a:pt x="11" y="14"/>
                      <a:pt x="10" y="15"/>
                    </a:cubicBezTo>
                    <a:cubicBezTo>
                      <a:pt x="11" y="15"/>
                      <a:pt x="12" y="16"/>
                      <a:pt x="14" y="15"/>
                    </a:cubicBezTo>
                    <a:cubicBezTo>
                      <a:pt x="14" y="15"/>
                      <a:pt x="14" y="16"/>
                      <a:pt x="14" y="17"/>
                    </a:cubicBezTo>
                    <a:cubicBezTo>
                      <a:pt x="10" y="16"/>
                      <a:pt x="6" y="18"/>
                      <a:pt x="2" y="18"/>
                    </a:cubicBezTo>
                    <a:cubicBezTo>
                      <a:pt x="3" y="21"/>
                      <a:pt x="9" y="19"/>
                      <a:pt x="11" y="19"/>
                    </a:cubicBezTo>
                    <a:cubicBezTo>
                      <a:pt x="11" y="21"/>
                      <a:pt x="11" y="22"/>
                      <a:pt x="12" y="21"/>
                    </a:cubicBezTo>
                    <a:cubicBezTo>
                      <a:pt x="12" y="22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12" y="26"/>
                      <a:pt x="8" y="25"/>
                      <a:pt x="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8" name="Freeform 14">
                <a:extLst>
                  <a:ext uri="{FF2B5EF4-FFF2-40B4-BE49-F238E27FC236}">
                    <a16:creationId xmlns:a16="http://schemas.microsoft.com/office/drawing/2014/main" xmlns="" id="{FB9DCB72-AC17-4681-9405-697A0D2A7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2388" y="4187825"/>
                <a:ext cx="22225" cy="20638"/>
              </a:xfrm>
              <a:custGeom>
                <a:avLst/>
                <a:gdLst>
                  <a:gd name="T0" fmla="*/ 28 w 31"/>
                  <a:gd name="T1" fmla="*/ 7 h 15"/>
                  <a:gd name="T2" fmla="*/ 24 w 31"/>
                  <a:gd name="T3" fmla="*/ 3 h 15"/>
                  <a:gd name="T4" fmla="*/ 22 w 31"/>
                  <a:gd name="T5" fmla="*/ 2 h 15"/>
                  <a:gd name="T6" fmla="*/ 17 w 31"/>
                  <a:gd name="T7" fmla="*/ 1 h 15"/>
                  <a:gd name="T8" fmla="*/ 14 w 31"/>
                  <a:gd name="T9" fmla="*/ 2 h 15"/>
                  <a:gd name="T10" fmla="*/ 6 w 31"/>
                  <a:gd name="T11" fmla="*/ 2 h 15"/>
                  <a:gd name="T12" fmla="*/ 12 w 31"/>
                  <a:gd name="T13" fmla="*/ 9 h 15"/>
                  <a:gd name="T14" fmla="*/ 1 w 31"/>
                  <a:gd name="T15" fmla="*/ 10 h 15"/>
                  <a:gd name="T16" fmla="*/ 9 w 31"/>
                  <a:gd name="T17" fmla="*/ 11 h 15"/>
                  <a:gd name="T18" fmla="*/ 13 w 31"/>
                  <a:gd name="T19" fmla="*/ 11 h 15"/>
                  <a:gd name="T20" fmla="*/ 16 w 31"/>
                  <a:gd name="T21" fmla="*/ 15 h 15"/>
                  <a:gd name="T22" fmla="*/ 17 w 31"/>
                  <a:gd name="T23" fmla="*/ 11 h 15"/>
                  <a:gd name="T24" fmla="*/ 20 w 31"/>
                  <a:gd name="T25" fmla="*/ 11 h 15"/>
                  <a:gd name="T26" fmla="*/ 27 w 31"/>
                  <a:gd name="T27" fmla="*/ 10 h 15"/>
                  <a:gd name="T28" fmla="*/ 31 w 31"/>
                  <a:gd name="T29" fmla="*/ 9 h 15"/>
                  <a:gd name="T30" fmla="*/ 28 w 31"/>
                  <a:gd name="T3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5">
                    <a:moveTo>
                      <a:pt x="28" y="7"/>
                    </a:moveTo>
                    <a:cubicBezTo>
                      <a:pt x="26" y="6"/>
                      <a:pt x="26" y="6"/>
                      <a:pt x="24" y="3"/>
                    </a:cubicBezTo>
                    <a:cubicBezTo>
                      <a:pt x="23" y="1"/>
                      <a:pt x="23" y="2"/>
                      <a:pt x="22" y="2"/>
                    </a:cubicBezTo>
                    <a:cubicBezTo>
                      <a:pt x="20" y="2"/>
                      <a:pt x="19" y="0"/>
                      <a:pt x="17" y="1"/>
                    </a:cubicBezTo>
                    <a:cubicBezTo>
                      <a:pt x="17" y="1"/>
                      <a:pt x="14" y="2"/>
                      <a:pt x="14" y="2"/>
                    </a:cubicBezTo>
                    <a:cubicBezTo>
                      <a:pt x="10" y="2"/>
                      <a:pt x="9" y="0"/>
                      <a:pt x="6" y="2"/>
                    </a:cubicBezTo>
                    <a:cubicBezTo>
                      <a:pt x="10" y="5"/>
                      <a:pt x="9" y="5"/>
                      <a:pt x="12" y="9"/>
                    </a:cubicBezTo>
                    <a:cubicBezTo>
                      <a:pt x="9" y="11"/>
                      <a:pt x="0" y="7"/>
                      <a:pt x="1" y="10"/>
                    </a:cubicBezTo>
                    <a:cubicBezTo>
                      <a:pt x="4" y="13"/>
                      <a:pt x="5" y="11"/>
                      <a:pt x="9" y="11"/>
                    </a:cubicBezTo>
                    <a:cubicBezTo>
                      <a:pt x="10" y="12"/>
                      <a:pt x="12" y="11"/>
                      <a:pt x="13" y="11"/>
                    </a:cubicBezTo>
                    <a:cubicBezTo>
                      <a:pt x="14" y="12"/>
                      <a:pt x="13" y="15"/>
                      <a:pt x="16" y="15"/>
                    </a:cubicBezTo>
                    <a:cubicBezTo>
                      <a:pt x="17" y="15"/>
                      <a:pt x="17" y="11"/>
                      <a:pt x="17" y="11"/>
                    </a:cubicBezTo>
                    <a:cubicBezTo>
                      <a:pt x="19" y="9"/>
                      <a:pt x="19" y="11"/>
                      <a:pt x="20" y="11"/>
                    </a:cubicBezTo>
                    <a:cubicBezTo>
                      <a:pt x="22" y="11"/>
                      <a:pt x="24" y="10"/>
                      <a:pt x="27" y="10"/>
                    </a:cubicBezTo>
                    <a:cubicBezTo>
                      <a:pt x="29" y="10"/>
                      <a:pt x="29" y="12"/>
                      <a:pt x="31" y="9"/>
                    </a:cubicBezTo>
                    <a:cubicBezTo>
                      <a:pt x="31" y="8"/>
                      <a:pt x="29" y="7"/>
                      <a:pt x="2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9" name="Freeform 15">
                <a:extLst>
                  <a:ext uri="{FF2B5EF4-FFF2-40B4-BE49-F238E27FC236}">
                    <a16:creationId xmlns:a16="http://schemas.microsoft.com/office/drawing/2014/main" xmlns="" id="{82F6E052-FF60-4BDD-AE71-75B30098C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688" y="4197350"/>
                <a:ext cx="6350" cy="9525"/>
              </a:xfrm>
              <a:custGeom>
                <a:avLst/>
                <a:gdLst>
                  <a:gd name="T0" fmla="*/ 0 w 10"/>
                  <a:gd name="T1" fmla="*/ 4 h 7"/>
                  <a:gd name="T2" fmla="*/ 5 w 10"/>
                  <a:gd name="T3" fmla="*/ 7 h 7"/>
                  <a:gd name="T4" fmla="*/ 10 w 10"/>
                  <a:gd name="T5" fmla="*/ 6 h 7"/>
                  <a:gd name="T6" fmla="*/ 9 w 10"/>
                  <a:gd name="T7" fmla="*/ 4 h 7"/>
                  <a:gd name="T8" fmla="*/ 0 w 10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0" y="4"/>
                    </a:moveTo>
                    <a:cubicBezTo>
                      <a:pt x="1" y="5"/>
                      <a:pt x="3" y="6"/>
                      <a:pt x="5" y="7"/>
                    </a:cubicBezTo>
                    <a:cubicBezTo>
                      <a:pt x="7" y="7"/>
                      <a:pt x="8" y="5"/>
                      <a:pt x="10" y="6"/>
                    </a:cubicBezTo>
                    <a:cubicBezTo>
                      <a:pt x="10" y="6"/>
                      <a:pt x="9" y="5"/>
                      <a:pt x="9" y="4"/>
                    </a:cubicBezTo>
                    <a:cubicBezTo>
                      <a:pt x="7" y="3"/>
                      <a:pt x="2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0" name="Freeform 16">
                <a:extLst>
                  <a:ext uri="{FF2B5EF4-FFF2-40B4-BE49-F238E27FC236}">
                    <a16:creationId xmlns:a16="http://schemas.microsoft.com/office/drawing/2014/main" xmlns="" id="{ADF0E7A5-61F1-4A61-A4E6-F05D1C7CD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776" y="3887787"/>
                <a:ext cx="23813" cy="57150"/>
              </a:xfrm>
              <a:custGeom>
                <a:avLst/>
                <a:gdLst>
                  <a:gd name="T0" fmla="*/ 29 w 34"/>
                  <a:gd name="T1" fmla="*/ 23 h 40"/>
                  <a:gd name="T2" fmla="*/ 27 w 34"/>
                  <a:gd name="T3" fmla="*/ 18 h 40"/>
                  <a:gd name="T4" fmla="*/ 18 w 34"/>
                  <a:gd name="T5" fmla="*/ 19 h 40"/>
                  <a:gd name="T6" fmla="*/ 18 w 34"/>
                  <a:gd name="T7" fmla="*/ 14 h 40"/>
                  <a:gd name="T8" fmla="*/ 15 w 34"/>
                  <a:gd name="T9" fmla="*/ 13 h 40"/>
                  <a:gd name="T10" fmla="*/ 18 w 34"/>
                  <a:gd name="T11" fmla="*/ 7 h 40"/>
                  <a:gd name="T12" fmla="*/ 20 w 34"/>
                  <a:gd name="T13" fmla="*/ 2 h 40"/>
                  <a:gd name="T14" fmla="*/ 10 w 34"/>
                  <a:gd name="T15" fmla="*/ 10 h 40"/>
                  <a:gd name="T16" fmla="*/ 1 w 34"/>
                  <a:gd name="T17" fmla="*/ 25 h 40"/>
                  <a:gd name="T18" fmla="*/ 0 w 34"/>
                  <a:gd name="T19" fmla="*/ 31 h 40"/>
                  <a:gd name="T20" fmla="*/ 6 w 34"/>
                  <a:gd name="T21" fmla="*/ 33 h 40"/>
                  <a:gd name="T22" fmla="*/ 20 w 34"/>
                  <a:gd name="T23" fmla="*/ 35 h 40"/>
                  <a:gd name="T24" fmla="*/ 18 w 34"/>
                  <a:gd name="T25" fmla="*/ 38 h 40"/>
                  <a:gd name="T26" fmla="*/ 27 w 34"/>
                  <a:gd name="T27" fmla="*/ 34 h 40"/>
                  <a:gd name="T28" fmla="*/ 28 w 34"/>
                  <a:gd name="T29" fmla="*/ 38 h 40"/>
                  <a:gd name="T30" fmla="*/ 33 w 34"/>
                  <a:gd name="T31" fmla="*/ 37 h 40"/>
                  <a:gd name="T32" fmla="*/ 32 w 34"/>
                  <a:gd name="T33" fmla="*/ 26 h 40"/>
                  <a:gd name="T34" fmla="*/ 29 w 34"/>
                  <a:gd name="T35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40">
                    <a:moveTo>
                      <a:pt x="29" y="23"/>
                    </a:moveTo>
                    <a:cubicBezTo>
                      <a:pt x="29" y="20"/>
                      <a:pt x="29" y="20"/>
                      <a:pt x="27" y="18"/>
                    </a:cubicBezTo>
                    <a:cubicBezTo>
                      <a:pt x="26" y="16"/>
                      <a:pt x="20" y="18"/>
                      <a:pt x="18" y="19"/>
                    </a:cubicBezTo>
                    <a:cubicBezTo>
                      <a:pt x="18" y="17"/>
                      <a:pt x="18" y="15"/>
                      <a:pt x="18" y="14"/>
                    </a:cubicBezTo>
                    <a:cubicBezTo>
                      <a:pt x="17" y="14"/>
                      <a:pt x="15" y="14"/>
                      <a:pt x="15" y="13"/>
                    </a:cubicBezTo>
                    <a:cubicBezTo>
                      <a:pt x="15" y="10"/>
                      <a:pt x="16" y="9"/>
                      <a:pt x="18" y="7"/>
                    </a:cubicBezTo>
                    <a:cubicBezTo>
                      <a:pt x="19" y="6"/>
                      <a:pt x="20" y="4"/>
                      <a:pt x="20" y="2"/>
                    </a:cubicBezTo>
                    <a:cubicBezTo>
                      <a:pt x="16" y="0"/>
                      <a:pt x="12" y="6"/>
                      <a:pt x="10" y="10"/>
                    </a:cubicBezTo>
                    <a:cubicBezTo>
                      <a:pt x="7" y="17"/>
                      <a:pt x="5" y="20"/>
                      <a:pt x="1" y="25"/>
                    </a:cubicBezTo>
                    <a:cubicBezTo>
                      <a:pt x="0" y="26"/>
                      <a:pt x="0" y="31"/>
                      <a:pt x="0" y="31"/>
                    </a:cubicBezTo>
                    <a:cubicBezTo>
                      <a:pt x="1" y="33"/>
                      <a:pt x="5" y="33"/>
                      <a:pt x="6" y="33"/>
                    </a:cubicBezTo>
                    <a:cubicBezTo>
                      <a:pt x="11" y="32"/>
                      <a:pt x="16" y="32"/>
                      <a:pt x="20" y="35"/>
                    </a:cubicBezTo>
                    <a:cubicBezTo>
                      <a:pt x="18" y="35"/>
                      <a:pt x="18" y="36"/>
                      <a:pt x="18" y="38"/>
                    </a:cubicBezTo>
                    <a:cubicBezTo>
                      <a:pt x="22" y="37"/>
                      <a:pt x="23" y="34"/>
                      <a:pt x="27" y="34"/>
                    </a:cubicBezTo>
                    <a:cubicBezTo>
                      <a:pt x="27" y="37"/>
                      <a:pt x="26" y="37"/>
                      <a:pt x="28" y="38"/>
                    </a:cubicBezTo>
                    <a:cubicBezTo>
                      <a:pt x="31" y="40"/>
                      <a:pt x="32" y="40"/>
                      <a:pt x="33" y="37"/>
                    </a:cubicBezTo>
                    <a:cubicBezTo>
                      <a:pt x="34" y="35"/>
                      <a:pt x="32" y="29"/>
                      <a:pt x="32" y="26"/>
                    </a:cubicBezTo>
                    <a:cubicBezTo>
                      <a:pt x="32" y="25"/>
                      <a:pt x="28" y="24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1" name="Freeform 17">
                <a:extLst>
                  <a:ext uri="{FF2B5EF4-FFF2-40B4-BE49-F238E27FC236}">
                    <a16:creationId xmlns:a16="http://schemas.microsoft.com/office/drawing/2014/main" xmlns="" id="{7446A1EC-8343-4702-A4F8-F450E62A4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6201" y="4197350"/>
                <a:ext cx="6350" cy="11113"/>
              </a:xfrm>
              <a:custGeom>
                <a:avLst/>
                <a:gdLst>
                  <a:gd name="T0" fmla="*/ 8 w 9"/>
                  <a:gd name="T1" fmla="*/ 3 h 8"/>
                  <a:gd name="T2" fmla="*/ 2 w 9"/>
                  <a:gd name="T3" fmla="*/ 5 h 8"/>
                  <a:gd name="T4" fmla="*/ 9 w 9"/>
                  <a:gd name="T5" fmla="*/ 4 h 8"/>
                  <a:gd name="T6" fmla="*/ 8 w 9"/>
                  <a:gd name="T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3"/>
                    </a:moveTo>
                    <a:cubicBezTo>
                      <a:pt x="7" y="2"/>
                      <a:pt x="0" y="0"/>
                      <a:pt x="2" y="5"/>
                    </a:cubicBezTo>
                    <a:cubicBezTo>
                      <a:pt x="3" y="8"/>
                      <a:pt x="8" y="6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2" name="Freeform 18">
                <a:extLst>
                  <a:ext uri="{FF2B5EF4-FFF2-40B4-BE49-F238E27FC236}">
                    <a16:creationId xmlns:a16="http://schemas.microsoft.com/office/drawing/2014/main" xmlns="" id="{6E824181-6FBA-4A0F-9E17-1BF2D2217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251" y="3519487"/>
                <a:ext cx="14288" cy="20638"/>
              </a:xfrm>
              <a:custGeom>
                <a:avLst/>
                <a:gdLst>
                  <a:gd name="T0" fmla="*/ 4 w 21"/>
                  <a:gd name="T1" fmla="*/ 5 h 15"/>
                  <a:gd name="T2" fmla="*/ 11 w 21"/>
                  <a:gd name="T3" fmla="*/ 10 h 15"/>
                  <a:gd name="T4" fmla="*/ 6 w 21"/>
                  <a:gd name="T5" fmla="*/ 12 h 15"/>
                  <a:gd name="T6" fmla="*/ 10 w 21"/>
                  <a:gd name="T7" fmla="*/ 15 h 15"/>
                  <a:gd name="T8" fmla="*/ 14 w 21"/>
                  <a:gd name="T9" fmla="*/ 14 h 15"/>
                  <a:gd name="T10" fmla="*/ 20 w 21"/>
                  <a:gd name="T11" fmla="*/ 12 h 15"/>
                  <a:gd name="T12" fmla="*/ 21 w 21"/>
                  <a:gd name="T13" fmla="*/ 7 h 15"/>
                  <a:gd name="T14" fmla="*/ 15 w 21"/>
                  <a:gd name="T15" fmla="*/ 5 h 15"/>
                  <a:gd name="T16" fmla="*/ 11 w 21"/>
                  <a:gd name="T17" fmla="*/ 3 h 15"/>
                  <a:gd name="T18" fmla="*/ 5 w 21"/>
                  <a:gd name="T19" fmla="*/ 5 h 15"/>
                  <a:gd name="T20" fmla="*/ 4 w 21"/>
                  <a:gd name="T2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5">
                    <a:moveTo>
                      <a:pt x="4" y="5"/>
                    </a:moveTo>
                    <a:cubicBezTo>
                      <a:pt x="4" y="10"/>
                      <a:pt x="8" y="8"/>
                      <a:pt x="11" y="10"/>
                    </a:cubicBezTo>
                    <a:cubicBezTo>
                      <a:pt x="9" y="11"/>
                      <a:pt x="8" y="11"/>
                      <a:pt x="6" y="12"/>
                    </a:cubicBezTo>
                    <a:cubicBezTo>
                      <a:pt x="7" y="12"/>
                      <a:pt x="10" y="15"/>
                      <a:pt x="10" y="15"/>
                    </a:cubicBezTo>
                    <a:cubicBezTo>
                      <a:pt x="12" y="15"/>
                      <a:pt x="13" y="14"/>
                      <a:pt x="14" y="14"/>
                    </a:cubicBezTo>
                    <a:cubicBezTo>
                      <a:pt x="16" y="13"/>
                      <a:pt x="20" y="13"/>
                      <a:pt x="20" y="12"/>
                    </a:cubicBezTo>
                    <a:cubicBezTo>
                      <a:pt x="21" y="10"/>
                      <a:pt x="19" y="9"/>
                      <a:pt x="21" y="7"/>
                    </a:cubicBezTo>
                    <a:cubicBezTo>
                      <a:pt x="19" y="6"/>
                      <a:pt x="16" y="6"/>
                      <a:pt x="15" y="5"/>
                    </a:cubicBezTo>
                    <a:cubicBezTo>
                      <a:pt x="14" y="5"/>
                      <a:pt x="13" y="3"/>
                      <a:pt x="11" y="3"/>
                    </a:cubicBezTo>
                    <a:cubicBezTo>
                      <a:pt x="9" y="1"/>
                      <a:pt x="0" y="0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3" name="Freeform 19">
                <a:extLst>
                  <a:ext uri="{FF2B5EF4-FFF2-40B4-BE49-F238E27FC236}">
                    <a16:creationId xmlns:a16="http://schemas.microsoft.com/office/drawing/2014/main" xmlns="" id="{C23DA02B-D740-47DE-83E4-161F2333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651" y="3541712"/>
                <a:ext cx="6350" cy="7938"/>
              </a:xfrm>
              <a:custGeom>
                <a:avLst/>
                <a:gdLst>
                  <a:gd name="T0" fmla="*/ 2 w 10"/>
                  <a:gd name="T1" fmla="*/ 2 h 6"/>
                  <a:gd name="T2" fmla="*/ 5 w 10"/>
                  <a:gd name="T3" fmla="*/ 5 h 6"/>
                  <a:gd name="T4" fmla="*/ 10 w 10"/>
                  <a:gd name="T5" fmla="*/ 4 h 6"/>
                  <a:gd name="T6" fmla="*/ 2 w 10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6">
                    <a:moveTo>
                      <a:pt x="2" y="2"/>
                    </a:moveTo>
                    <a:cubicBezTo>
                      <a:pt x="0" y="3"/>
                      <a:pt x="4" y="5"/>
                      <a:pt x="5" y="5"/>
                    </a:cubicBezTo>
                    <a:cubicBezTo>
                      <a:pt x="7" y="6"/>
                      <a:pt x="8" y="5"/>
                      <a:pt x="10" y="4"/>
                    </a:cubicBezTo>
                    <a:cubicBezTo>
                      <a:pt x="9" y="0"/>
                      <a:pt x="4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4" name="Freeform 20">
                <a:extLst>
                  <a:ext uri="{FF2B5EF4-FFF2-40B4-BE49-F238E27FC236}">
                    <a16:creationId xmlns:a16="http://schemas.microsoft.com/office/drawing/2014/main" xmlns="" id="{9205E691-A1DF-4567-B1CC-5D033C463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776" y="3538537"/>
                <a:ext cx="9525" cy="7938"/>
              </a:xfrm>
              <a:custGeom>
                <a:avLst/>
                <a:gdLst>
                  <a:gd name="T0" fmla="*/ 13 w 15"/>
                  <a:gd name="T1" fmla="*/ 5 h 6"/>
                  <a:gd name="T2" fmla="*/ 15 w 15"/>
                  <a:gd name="T3" fmla="*/ 2 h 6"/>
                  <a:gd name="T4" fmla="*/ 0 w 15"/>
                  <a:gd name="T5" fmla="*/ 2 h 6"/>
                  <a:gd name="T6" fmla="*/ 13 w 15"/>
                  <a:gd name="T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6">
                    <a:moveTo>
                      <a:pt x="13" y="5"/>
                    </a:moveTo>
                    <a:cubicBezTo>
                      <a:pt x="14" y="4"/>
                      <a:pt x="14" y="2"/>
                      <a:pt x="15" y="2"/>
                    </a:cubicBezTo>
                    <a:cubicBezTo>
                      <a:pt x="10" y="0"/>
                      <a:pt x="4" y="0"/>
                      <a:pt x="0" y="2"/>
                    </a:cubicBezTo>
                    <a:cubicBezTo>
                      <a:pt x="0" y="6"/>
                      <a:pt x="10" y="5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5" name="Freeform 21">
                <a:extLst>
                  <a:ext uri="{FF2B5EF4-FFF2-40B4-BE49-F238E27FC236}">
                    <a16:creationId xmlns:a16="http://schemas.microsoft.com/office/drawing/2014/main" xmlns="" id="{E824A8DB-3085-435F-896D-BA116EF52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601" y="3551237"/>
                <a:ext cx="60325" cy="44450"/>
              </a:xfrm>
              <a:custGeom>
                <a:avLst/>
                <a:gdLst>
                  <a:gd name="T0" fmla="*/ 25 w 87"/>
                  <a:gd name="T1" fmla="*/ 27 h 32"/>
                  <a:gd name="T2" fmla="*/ 31 w 87"/>
                  <a:gd name="T3" fmla="*/ 26 h 32"/>
                  <a:gd name="T4" fmla="*/ 34 w 87"/>
                  <a:gd name="T5" fmla="*/ 30 h 32"/>
                  <a:gd name="T6" fmla="*/ 39 w 87"/>
                  <a:gd name="T7" fmla="*/ 27 h 32"/>
                  <a:gd name="T8" fmla="*/ 40 w 87"/>
                  <a:gd name="T9" fmla="*/ 29 h 32"/>
                  <a:gd name="T10" fmla="*/ 41 w 87"/>
                  <a:gd name="T11" fmla="*/ 26 h 32"/>
                  <a:gd name="T12" fmla="*/ 43 w 87"/>
                  <a:gd name="T13" fmla="*/ 30 h 32"/>
                  <a:gd name="T14" fmla="*/ 53 w 87"/>
                  <a:gd name="T15" fmla="*/ 31 h 32"/>
                  <a:gd name="T16" fmla="*/ 53 w 87"/>
                  <a:gd name="T17" fmla="*/ 29 h 32"/>
                  <a:gd name="T18" fmla="*/ 59 w 87"/>
                  <a:gd name="T19" fmla="*/ 28 h 32"/>
                  <a:gd name="T20" fmla="*/ 67 w 87"/>
                  <a:gd name="T21" fmla="*/ 30 h 32"/>
                  <a:gd name="T22" fmla="*/ 66 w 87"/>
                  <a:gd name="T23" fmla="*/ 26 h 32"/>
                  <a:gd name="T24" fmla="*/ 70 w 87"/>
                  <a:gd name="T25" fmla="*/ 30 h 32"/>
                  <a:gd name="T26" fmla="*/ 76 w 87"/>
                  <a:gd name="T27" fmla="*/ 31 h 32"/>
                  <a:gd name="T28" fmla="*/ 83 w 87"/>
                  <a:gd name="T29" fmla="*/ 30 h 32"/>
                  <a:gd name="T30" fmla="*/ 87 w 87"/>
                  <a:gd name="T31" fmla="*/ 26 h 32"/>
                  <a:gd name="T32" fmla="*/ 83 w 87"/>
                  <a:gd name="T33" fmla="*/ 24 h 32"/>
                  <a:gd name="T34" fmla="*/ 87 w 87"/>
                  <a:gd name="T35" fmla="*/ 21 h 32"/>
                  <a:gd name="T36" fmla="*/ 70 w 87"/>
                  <a:gd name="T37" fmla="*/ 16 h 32"/>
                  <a:gd name="T38" fmla="*/ 63 w 87"/>
                  <a:gd name="T39" fmla="*/ 16 h 32"/>
                  <a:gd name="T40" fmla="*/ 54 w 87"/>
                  <a:gd name="T41" fmla="*/ 18 h 32"/>
                  <a:gd name="T42" fmla="*/ 56 w 87"/>
                  <a:gd name="T43" fmla="*/ 20 h 32"/>
                  <a:gd name="T44" fmla="*/ 47 w 87"/>
                  <a:gd name="T45" fmla="*/ 18 h 32"/>
                  <a:gd name="T46" fmla="*/ 43 w 87"/>
                  <a:gd name="T47" fmla="*/ 19 h 32"/>
                  <a:gd name="T48" fmla="*/ 39 w 87"/>
                  <a:gd name="T49" fmla="*/ 16 h 32"/>
                  <a:gd name="T50" fmla="*/ 33 w 87"/>
                  <a:gd name="T51" fmla="*/ 12 h 32"/>
                  <a:gd name="T52" fmla="*/ 38 w 87"/>
                  <a:gd name="T53" fmla="*/ 10 h 32"/>
                  <a:gd name="T54" fmla="*/ 34 w 87"/>
                  <a:gd name="T55" fmla="*/ 8 h 32"/>
                  <a:gd name="T56" fmla="*/ 31 w 87"/>
                  <a:gd name="T57" fmla="*/ 5 h 32"/>
                  <a:gd name="T58" fmla="*/ 22 w 87"/>
                  <a:gd name="T59" fmla="*/ 5 h 32"/>
                  <a:gd name="T60" fmla="*/ 15 w 87"/>
                  <a:gd name="T61" fmla="*/ 2 h 32"/>
                  <a:gd name="T62" fmla="*/ 5 w 87"/>
                  <a:gd name="T63" fmla="*/ 1 h 32"/>
                  <a:gd name="T64" fmla="*/ 4 w 87"/>
                  <a:gd name="T65" fmla="*/ 7 h 32"/>
                  <a:gd name="T66" fmla="*/ 13 w 87"/>
                  <a:gd name="T67" fmla="*/ 10 h 32"/>
                  <a:gd name="T68" fmla="*/ 21 w 87"/>
                  <a:gd name="T69" fmla="*/ 11 h 32"/>
                  <a:gd name="T70" fmla="*/ 24 w 87"/>
                  <a:gd name="T71" fmla="*/ 18 h 32"/>
                  <a:gd name="T72" fmla="*/ 25 w 87"/>
                  <a:gd name="T73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7" h="32">
                    <a:moveTo>
                      <a:pt x="25" y="27"/>
                    </a:moveTo>
                    <a:cubicBezTo>
                      <a:pt x="26" y="30"/>
                      <a:pt x="29" y="27"/>
                      <a:pt x="31" y="26"/>
                    </a:cubicBezTo>
                    <a:cubicBezTo>
                      <a:pt x="32" y="29"/>
                      <a:pt x="32" y="29"/>
                      <a:pt x="34" y="30"/>
                    </a:cubicBezTo>
                    <a:cubicBezTo>
                      <a:pt x="36" y="30"/>
                      <a:pt x="38" y="30"/>
                      <a:pt x="39" y="27"/>
                    </a:cubicBezTo>
                    <a:cubicBezTo>
                      <a:pt x="39" y="28"/>
                      <a:pt x="40" y="28"/>
                      <a:pt x="40" y="29"/>
                    </a:cubicBezTo>
                    <a:cubicBezTo>
                      <a:pt x="40" y="28"/>
                      <a:pt x="41" y="27"/>
                      <a:pt x="41" y="26"/>
                    </a:cubicBezTo>
                    <a:cubicBezTo>
                      <a:pt x="43" y="27"/>
                      <a:pt x="41" y="30"/>
                      <a:pt x="43" y="30"/>
                    </a:cubicBezTo>
                    <a:cubicBezTo>
                      <a:pt x="47" y="31"/>
                      <a:pt x="50" y="31"/>
                      <a:pt x="53" y="31"/>
                    </a:cubicBezTo>
                    <a:cubicBezTo>
                      <a:pt x="52" y="30"/>
                      <a:pt x="53" y="30"/>
                      <a:pt x="53" y="29"/>
                    </a:cubicBezTo>
                    <a:cubicBezTo>
                      <a:pt x="54" y="31"/>
                      <a:pt x="59" y="32"/>
                      <a:pt x="59" y="28"/>
                    </a:cubicBezTo>
                    <a:cubicBezTo>
                      <a:pt x="60" y="32"/>
                      <a:pt x="65" y="30"/>
                      <a:pt x="67" y="30"/>
                    </a:cubicBezTo>
                    <a:cubicBezTo>
                      <a:pt x="67" y="28"/>
                      <a:pt x="66" y="27"/>
                      <a:pt x="66" y="26"/>
                    </a:cubicBezTo>
                    <a:cubicBezTo>
                      <a:pt x="70" y="26"/>
                      <a:pt x="68" y="29"/>
                      <a:pt x="70" y="30"/>
                    </a:cubicBezTo>
                    <a:cubicBezTo>
                      <a:pt x="72" y="30"/>
                      <a:pt x="73" y="32"/>
                      <a:pt x="76" y="31"/>
                    </a:cubicBezTo>
                    <a:cubicBezTo>
                      <a:pt x="77" y="31"/>
                      <a:pt x="83" y="31"/>
                      <a:pt x="83" y="30"/>
                    </a:cubicBezTo>
                    <a:cubicBezTo>
                      <a:pt x="84" y="26"/>
                      <a:pt x="85" y="26"/>
                      <a:pt x="87" y="26"/>
                    </a:cubicBezTo>
                    <a:cubicBezTo>
                      <a:pt x="86" y="24"/>
                      <a:pt x="85" y="24"/>
                      <a:pt x="83" y="24"/>
                    </a:cubicBezTo>
                    <a:cubicBezTo>
                      <a:pt x="84" y="23"/>
                      <a:pt x="85" y="22"/>
                      <a:pt x="87" y="21"/>
                    </a:cubicBezTo>
                    <a:cubicBezTo>
                      <a:pt x="82" y="17"/>
                      <a:pt x="76" y="14"/>
                      <a:pt x="70" y="16"/>
                    </a:cubicBezTo>
                    <a:cubicBezTo>
                      <a:pt x="68" y="16"/>
                      <a:pt x="65" y="15"/>
                      <a:pt x="63" y="16"/>
                    </a:cubicBezTo>
                    <a:cubicBezTo>
                      <a:pt x="59" y="17"/>
                      <a:pt x="57" y="18"/>
                      <a:pt x="54" y="18"/>
                    </a:cubicBezTo>
                    <a:cubicBezTo>
                      <a:pt x="55" y="19"/>
                      <a:pt x="55" y="20"/>
                      <a:pt x="56" y="20"/>
                    </a:cubicBezTo>
                    <a:cubicBezTo>
                      <a:pt x="53" y="19"/>
                      <a:pt x="49" y="18"/>
                      <a:pt x="47" y="18"/>
                    </a:cubicBezTo>
                    <a:cubicBezTo>
                      <a:pt x="45" y="18"/>
                      <a:pt x="44" y="20"/>
                      <a:pt x="43" y="19"/>
                    </a:cubicBezTo>
                    <a:cubicBezTo>
                      <a:pt x="41" y="18"/>
                      <a:pt x="40" y="17"/>
                      <a:pt x="39" y="16"/>
                    </a:cubicBezTo>
                    <a:cubicBezTo>
                      <a:pt x="38" y="16"/>
                      <a:pt x="33" y="12"/>
                      <a:pt x="33" y="12"/>
                    </a:cubicBezTo>
                    <a:cubicBezTo>
                      <a:pt x="32" y="10"/>
                      <a:pt x="38" y="13"/>
                      <a:pt x="38" y="10"/>
                    </a:cubicBezTo>
                    <a:cubicBezTo>
                      <a:pt x="37" y="10"/>
                      <a:pt x="35" y="9"/>
                      <a:pt x="34" y="8"/>
                    </a:cubicBezTo>
                    <a:cubicBezTo>
                      <a:pt x="31" y="8"/>
                      <a:pt x="33" y="7"/>
                      <a:pt x="31" y="5"/>
                    </a:cubicBezTo>
                    <a:cubicBezTo>
                      <a:pt x="28" y="3"/>
                      <a:pt x="25" y="6"/>
                      <a:pt x="22" y="5"/>
                    </a:cubicBezTo>
                    <a:cubicBezTo>
                      <a:pt x="19" y="5"/>
                      <a:pt x="17" y="2"/>
                      <a:pt x="15" y="2"/>
                    </a:cubicBezTo>
                    <a:cubicBezTo>
                      <a:pt x="11" y="1"/>
                      <a:pt x="8" y="0"/>
                      <a:pt x="5" y="1"/>
                    </a:cubicBezTo>
                    <a:cubicBezTo>
                      <a:pt x="0" y="2"/>
                      <a:pt x="1" y="4"/>
                      <a:pt x="4" y="7"/>
                    </a:cubicBezTo>
                    <a:cubicBezTo>
                      <a:pt x="8" y="11"/>
                      <a:pt x="10" y="10"/>
                      <a:pt x="13" y="10"/>
                    </a:cubicBezTo>
                    <a:cubicBezTo>
                      <a:pt x="17" y="10"/>
                      <a:pt x="18" y="8"/>
                      <a:pt x="21" y="11"/>
                    </a:cubicBezTo>
                    <a:cubicBezTo>
                      <a:pt x="22" y="13"/>
                      <a:pt x="26" y="16"/>
                      <a:pt x="24" y="18"/>
                    </a:cubicBezTo>
                    <a:cubicBezTo>
                      <a:pt x="22" y="22"/>
                      <a:pt x="23" y="23"/>
                      <a:pt x="2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6" name="Freeform 22">
                <a:extLst>
                  <a:ext uri="{FF2B5EF4-FFF2-40B4-BE49-F238E27FC236}">
                    <a16:creationId xmlns:a16="http://schemas.microsoft.com/office/drawing/2014/main" xmlns="" id="{1679F93B-84A1-4830-B021-9B2742CF3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826" y="3556000"/>
                <a:ext cx="4763" cy="6350"/>
              </a:xfrm>
              <a:custGeom>
                <a:avLst/>
                <a:gdLst>
                  <a:gd name="T0" fmla="*/ 2 w 7"/>
                  <a:gd name="T1" fmla="*/ 0 h 5"/>
                  <a:gd name="T2" fmla="*/ 5 w 7"/>
                  <a:gd name="T3" fmla="*/ 4 h 5"/>
                  <a:gd name="T4" fmla="*/ 5 w 7"/>
                  <a:gd name="T5" fmla="*/ 2 h 5"/>
                  <a:gd name="T6" fmla="*/ 2 w 7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2" y="0"/>
                    </a:moveTo>
                    <a:cubicBezTo>
                      <a:pt x="0" y="2"/>
                      <a:pt x="4" y="5"/>
                      <a:pt x="5" y="4"/>
                    </a:cubicBezTo>
                    <a:cubicBezTo>
                      <a:pt x="5" y="4"/>
                      <a:pt x="5" y="2"/>
                      <a:pt x="5" y="2"/>
                    </a:cubicBezTo>
                    <a:cubicBezTo>
                      <a:pt x="7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7" name="Freeform 23">
                <a:extLst>
                  <a:ext uri="{FF2B5EF4-FFF2-40B4-BE49-F238E27FC236}">
                    <a16:creationId xmlns:a16="http://schemas.microsoft.com/office/drawing/2014/main" xmlns="" id="{5CE05BCB-28A0-4035-9FD3-A57A246C1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063" y="3436937"/>
                <a:ext cx="106363" cy="131763"/>
              </a:xfrm>
              <a:custGeom>
                <a:avLst/>
                <a:gdLst>
                  <a:gd name="T0" fmla="*/ 8 w 152"/>
                  <a:gd name="T1" fmla="*/ 29 h 93"/>
                  <a:gd name="T2" fmla="*/ 34 w 152"/>
                  <a:gd name="T3" fmla="*/ 26 h 93"/>
                  <a:gd name="T4" fmla="*/ 13 w 152"/>
                  <a:gd name="T5" fmla="*/ 33 h 93"/>
                  <a:gd name="T6" fmla="*/ 38 w 152"/>
                  <a:gd name="T7" fmla="*/ 30 h 93"/>
                  <a:gd name="T8" fmla="*/ 37 w 152"/>
                  <a:gd name="T9" fmla="*/ 37 h 93"/>
                  <a:gd name="T10" fmla="*/ 45 w 152"/>
                  <a:gd name="T11" fmla="*/ 33 h 93"/>
                  <a:gd name="T12" fmla="*/ 50 w 152"/>
                  <a:gd name="T13" fmla="*/ 33 h 93"/>
                  <a:gd name="T14" fmla="*/ 53 w 152"/>
                  <a:gd name="T15" fmla="*/ 36 h 93"/>
                  <a:gd name="T16" fmla="*/ 73 w 152"/>
                  <a:gd name="T17" fmla="*/ 26 h 93"/>
                  <a:gd name="T18" fmla="*/ 71 w 152"/>
                  <a:gd name="T19" fmla="*/ 34 h 93"/>
                  <a:gd name="T20" fmla="*/ 53 w 152"/>
                  <a:gd name="T21" fmla="*/ 49 h 93"/>
                  <a:gd name="T22" fmla="*/ 28 w 152"/>
                  <a:gd name="T23" fmla="*/ 40 h 93"/>
                  <a:gd name="T24" fmla="*/ 44 w 152"/>
                  <a:gd name="T25" fmla="*/ 61 h 93"/>
                  <a:gd name="T26" fmla="*/ 28 w 152"/>
                  <a:gd name="T27" fmla="*/ 69 h 93"/>
                  <a:gd name="T28" fmla="*/ 35 w 152"/>
                  <a:gd name="T29" fmla="*/ 76 h 93"/>
                  <a:gd name="T30" fmla="*/ 33 w 152"/>
                  <a:gd name="T31" fmla="*/ 78 h 93"/>
                  <a:gd name="T32" fmla="*/ 19 w 152"/>
                  <a:gd name="T33" fmla="*/ 73 h 93"/>
                  <a:gd name="T34" fmla="*/ 17 w 152"/>
                  <a:gd name="T35" fmla="*/ 82 h 93"/>
                  <a:gd name="T36" fmla="*/ 12 w 152"/>
                  <a:gd name="T37" fmla="*/ 87 h 93"/>
                  <a:gd name="T38" fmla="*/ 23 w 152"/>
                  <a:gd name="T39" fmla="*/ 88 h 93"/>
                  <a:gd name="T40" fmla="*/ 34 w 152"/>
                  <a:gd name="T41" fmla="*/ 90 h 93"/>
                  <a:gd name="T42" fmla="*/ 43 w 152"/>
                  <a:gd name="T43" fmla="*/ 86 h 93"/>
                  <a:gd name="T44" fmla="*/ 53 w 152"/>
                  <a:gd name="T45" fmla="*/ 88 h 93"/>
                  <a:gd name="T46" fmla="*/ 63 w 152"/>
                  <a:gd name="T47" fmla="*/ 91 h 93"/>
                  <a:gd name="T48" fmla="*/ 68 w 152"/>
                  <a:gd name="T49" fmla="*/ 89 h 93"/>
                  <a:gd name="T50" fmla="*/ 69 w 152"/>
                  <a:gd name="T51" fmla="*/ 83 h 93"/>
                  <a:gd name="T52" fmla="*/ 63 w 152"/>
                  <a:gd name="T53" fmla="*/ 82 h 93"/>
                  <a:gd name="T54" fmla="*/ 68 w 152"/>
                  <a:gd name="T55" fmla="*/ 70 h 93"/>
                  <a:gd name="T56" fmla="*/ 82 w 152"/>
                  <a:gd name="T57" fmla="*/ 65 h 93"/>
                  <a:gd name="T58" fmla="*/ 85 w 152"/>
                  <a:gd name="T59" fmla="*/ 61 h 93"/>
                  <a:gd name="T60" fmla="*/ 85 w 152"/>
                  <a:gd name="T61" fmla="*/ 57 h 93"/>
                  <a:gd name="T62" fmla="*/ 92 w 152"/>
                  <a:gd name="T63" fmla="*/ 51 h 93"/>
                  <a:gd name="T64" fmla="*/ 99 w 152"/>
                  <a:gd name="T65" fmla="*/ 49 h 93"/>
                  <a:gd name="T66" fmla="*/ 99 w 152"/>
                  <a:gd name="T67" fmla="*/ 42 h 93"/>
                  <a:gd name="T68" fmla="*/ 119 w 152"/>
                  <a:gd name="T69" fmla="*/ 34 h 93"/>
                  <a:gd name="T70" fmla="*/ 108 w 152"/>
                  <a:gd name="T71" fmla="*/ 30 h 93"/>
                  <a:gd name="T72" fmla="*/ 115 w 152"/>
                  <a:gd name="T73" fmla="*/ 22 h 93"/>
                  <a:gd name="T74" fmla="*/ 152 w 152"/>
                  <a:gd name="T75" fmla="*/ 12 h 93"/>
                  <a:gd name="T76" fmla="*/ 117 w 152"/>
                  <a:gd name="T77" fmla="*/ 9 h 93"/>
                  <a:gd name="T78" fmla="*/ 109 w 152"/>
                  <a:gd name="T79" fmla="*/ 0 h 93"/>
                  <a:gd name="T80" fmla="*/ 95 w 152"/>
                  <a:gd name="T81" fmla="*/ 8 h 93"/>
                  <a:gd name="T82" fmla="*/ 72 w 152"/>
                  <a:gd name="T83" fmla="*/ 2 h 93"/>
                  <a:gd name="T84" fmla="*/ 71 w 152"/>
                  <a:gd name="T85" fmla="*/ 5 h 93"/>
                  <a:gd name="T86" fmla="*/ 59 w 152"/>
                  <a:gd name="T87" fmla="*/ 6 h 93"/>
                  <a:gd name="T88" fmla="*/ 46 w 152"/>
                  <a:gd name="T89" fmla="*/ 11 h 93"/>
                  <a:gd name="T90" fmla="*/ 45 w 152"/>
                  <a:gd name="T91" fmla="*/ 16 h 93"/>
                  <a:gd name="T92" fmla="*/ 30 w 152"/>
                  <a:gd name="T93" fmla="*/ 10 h 93"/>
                  <a:gd name="T94" fmla="*/ 25 w 152"/>
                  <a:gd name="T95" fmla="*/ 14 h 93"/>
                  <a:gd name="T96" fmla="*/ 13 w 152"/>
                  <a:gd name="T97" fmla="*/ 20 h 93"/>
                  <a:gd name="T98" fmla="*/ 8 w 152"/>
                  <a:gd name="T99" fmla="*/ 2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2" h="93">
                    <a:moveTo>
                      <a:pt x="16" y="23"/>
                    </a:moveTo>
                    <a:cubicBezTo>
                      <a:pt x="13" y="25"/>
                      <a:pt x="11" y="27"/>
                      <a:pt x="8" y="29"/>
                    </a:cubicBezTo>
                    <a:cubicBezTo>
                      <a:pt x="13" y="32"/>
                      <a:pt x="16" y="30"/>
                      <a:pt x="22" y="30"/>
                    </a:cubicBezTo>
                    <a:cubicBezTo>
                      <a:pt x="26" y="30"/>
                      <a:pt x="30" y="28"/>
                      <a:pt x="34" y="26"/>
                    </a:cubicBezTo>
                    <a:cubicBezTo>
                      <a:pt x="30" y="29"/>
                      <a:pt x="28" y="30"/>
                      <a:pt x="23" y="30"/>
                    </a:cubicBezTo>
                    <a:cubicBezTo>
                      <a:pt x="19" y="31"/>
                      <a:pt x="17" y="31"/>
                      <a:pt x="13" y="33"/>
                    </a:cubicBezTo>
                    <a:cubicBezTo>
                      <a:pt x="17" y="34"/>
                      <a:pt x="22" y="36"/>
                      <a:pt x="25" y="34"/>
                    </a:cubicBezTo>
                    <a:cubicBezTo>
                      <a:pt x="30" y="31"/>
                      <a:pt x="32" y="30"/>
                      <a:pt x="38" y="30"/>
                    </a:cubicBezTo>
                    <a:cubicBezTo>
                      <a:pt x="32" y="32"/>
                      <a:pt x="30" y="32"/>
                      <a:pt x="26" y="36"/>
                    </a:cubicBezTo>
                    <a:cubicBezTo>
                      <a:pt x="30" y="36"/>
                      <a:pt x="33" y="37"/>
                      <a:pt x="37" y="37"/>
                    </a:cubicBezTo>
                    <a:cubicBezTo>
                      <a:pt x="39" y="37"/>
                      <a:pt x="40" y="38"/>
                      <a:pt x="40" y="35"/>
                    </a:cubicBezTo>
                    <a:cubicBezTo>
                      <a:pt x="41" y="34"/>
                      <a:pt x="43" y="33"/>
                      <a:pt x="45" y="33"/>
                    </a:cubicBezTo>
                    <a:cubicBezTo>
                      <a:pt x="44" y="34"/>
                      <a:pt x="43" y="34"/>
                      <a:pt x="43" y="35"/>
                    </a:cubicBezTo>
                    <a:cubicBezTo>
                      <a:pt x="45" y="34"/>
                      <a:pt x="48" y="34"/>
                      <a:pt x="50" y="33"/>
                    </a:cubicBezTo>
                    <a:cubicBezTo>
                      <a:pt x="48" y="34"/>
                      <a:pt x="46" y="36"/>
                      <a:pt x="45" y="37"/>
                    </a:cubicBezTo>
                    <a:cubicBezTo>
                      <a:pt x="47" y="36"/>
                      <a:pt x="50" y="36"/>
                      <a:pt x="53" y="36"/>
                    </a:cubicBezTo>
                    <a:cubicBezTo>
                      <a:pt x="55" y="35"/>
                      <a:pt x="59" y="35"/>
                      <a:pt x="60" y="34"/>
                    </a:cubicBezTo>
                    <a:cubicBezTo>
                      <a:pt x="64" y="30"/>
                      <a:pt x="68" y="28"/>
                      <a:pt x="73" y="26"/>
                    </a:cubicBezTo>
                    <a:cubicBezTo>
                      <a:pt x="71" y="28"/>
                      <a:pt x="69" y="30"/>
                      <a:pt x="67" y="32"/>
                    </a:cubicBezTo>
                    <a:cubicBezTo>
                      <a:pt x="68" y="32"/>
                      <a:pt x="69" y="33"/>
                      <a:pt x="71" y="34"/>
                    </a:cubicBezTo>
                    <a:cubicBezTo>
                      <a:pt x="62" y="36"/>
                      <a:pt x="53" y="38"/>
                      <a:pt x="44" y="40"/>
                    </a:cubicBezTo>
                    <a:cubicBezTo>
                      <a:pt x="47" y="43"/>
                      <a:pt x="50" y="46"/>
                      <a:pt x="53" y="49"/>
                    </a:cubicBezTo>
                    <a:cubicBezTo>
                      <a:pt x="50" y="47"/>
                      <a:pt x="45" y="42"/>
                      <a:pt x="41" y="40"/>
                    </a:cubicBezTo>
                    <a:cubicBezTo>
                      <a:pt x="40" y="40"/>
                      <a:pt x="27" y="40"/>
                      <a:pt x="28" y="40"/>
                    </a:cubicBezTo>
                    <a:cubicBezTo>
                      <a:pt x="24" y="47"/>
                      <a:pt x="31" y="47"/>
                      <a:pt x="35" y="50"/>
                    </a:cubicBezTo>
                    <a:cubicBezTo>
                      <a:pt x="39" y="53"/>
                      <a:pt x="42" y="57"/>
                      <a:pt x="44" y="61"/>
                    </a:cubicBezTo>
                    <a:cubicBezTo>
                      <a:pt x="38" y="58"/>
                      <a:pt x="29" y="57"/>
                      <a:pt x="24" y="62"/>
                    </a:cubicBezTo>
                    <a:cubicBezTo>
                      <a:pt x="20" y="67"/>
                      <a:pt x="23" y="67"/>
                      <a:pt x="28" y="69"/>
                    </a:cubicBezTo>
                    <a:cubicBezTo>
                      <a:pt x="31" y="70"/>
                      <a:pt x="34" y="65"/>
                      <a:pt x="36" y="63"/>
                    </a:cubicBezTo>
                    <a:cubicBezTo>
                      <a:pt x="34" y="68"/>
                      <a:pt x="30" y="72"/>
                      <a:pt x="35" y="76"/>
                    </a:cubicBezTo>
                    <a:cubicBezTo>
                      <a:pt x="39" y="78"/>
                      <a:pt x="45" y="72"/>
                      <a:pt x="46" y="70"/>
                    </a:cubicBezTo>
                    <a:cubicBezTo>
                      <a:pt x="43" y="76"/>
                      <a:pt x="40" y="80"/>
                      <a:pt x="33" y="78"/>
                    </a:cubicBezTo>
                    <a:cubicBezTo>
                      <a:pt x="30" y="77"/>
                      <a:pt x="30" y="73"/>
                      <a:pt x="27" y="72"/>
                    </a:cubicBezTo>
                    <a:cubicBezTo>
                      <a:pt x="24" y="72"/>
                      <a:pt x="22" y="72"/>
                      <a:pt x="19" y="73"/>
                    </a:cubicBezTo>
                    <a:cubicBezTo>
                      <a:pt x="21" y="77"/>
                      <a:pt x="21" y="77"/>
                      <a:pt x="25" y="78"/>
                    </a:cubicBezTo>
                    <a:cubicBezTo>
                      <a:pt x="22" y="81"/>
                      <a:pt x="20" y="80"/>
                      <a:pt x="17" y="82"/>
                    </a:cubicBezTo>
                    <a:cubicBezTo>
                      <a:pt x="16" y="82"/>
                      <a:pt x="13" y="82"/>
                      <a:pt x="12" y="84"/>
                    </a:cubicBezTo>
                    <a:cubicBezTo>
                      <a:pt x="11" y="84"/>
                      <a:pt x="13" y="86"/>
                      <a:pt x="12" y="87"/>
                    </a:cubicBezTo>
                    <a:cubicBezTo>
                      <a:pt x="14" y="90"/>
                      <a:pt x="15" y="88"/>
                      <a:pt x="16" y="86"/>
                    </a:cubicBezTo>
                    <a:cubicBezTo>
                      <a:pt x="17" y="89"/>
                      <a:pt x="22" y="92"/>
                      <a:pt x="23" y="88"/>
                    </a:cubicBezTo>
                    <a:cubicBezTo>
                      <a:pt x="23" y="91"/>
                      <a:pt x="25" y="89"/>
                      <a:pt x="27" y="89"/>
                    </a:cubicBezTo>
                    <a:cubicBezTo>
                      <a:pt x="30" y="90"/>
                      <a:pt x="32" y="90"/>
                      <a:pt x="34" y="90"/>
                    </a:cubicBezTo>
                    <a:cubicBezTo>
                      <a:pt x="37" y="90"/>
                      <a:pt x="38" y="87"/>
                      <a:pt x="39" y="88"/>
                    </a:cubicBezTo>
                    <a:cubicBezTo>
                      <a:pt x="41" y="88"/>
                      <a:pt x="44" y="90"/>
                      <a:pt x="43" y="86"/>
                    </a:cubicBezTo>
                    <a:cubicBezTo>
                      <a:pt x="44" y="89"/>
                      <a:pt x="49" y="92"/>
                      <a:pt x="49" y="87"/>
                    </a:cubicBezTo>
                    <a:cubicBezTo>
                      <a:pt x="51" y="90"/>
                      <a:pt x="52" y="86"/>
                      <a:pt x="53" y="88"/>
                    </a:cubicBezTo>
                    <a:cubicBezTo>
                      <a:pt x="55" y="90"/>
                      <a:pt x="55" y="91"/>
                      <a:pt x="54" y="93"/>
                    </a:cubicBezTo>
                    <a:cubicBezTo>
                      <a:pt x="57" y="93"/>
                      <a:pt x="60" y="91"/>
                      <a:pt x="63" y="91"/>
                    </a:cubicBezTo>
                    <a:cubicBezTo>
                      <a:pt x="64" y="90"/>
                      <a:pt x="64" y="88"/>
                      <a:pt x="65" y="88"/>
                    </a:cubicBezTo>
                    <a:cubicBezTo>
                      <a:pt x="66" y="88"/>
                      <a:pt x="66" y="89"/>
                      <a:pt x="68" y="89"/>
                    </a:cubicBezTo>
                    <a:cubicBezTo>
                      <a:pt x="68" y="88"/>
                      <a:pt x="71" y="88"/>
                      <a:pt x="71" y="87"/>
                    </a:cubicBezTo>
                    <a:cubicBezTo>
                      <a:pt x="70" y="86"/>
                      <a:pt x="71" y="84"/>
                      <a:pt x="69" y="83"/>
                    </a:cubicBezTo>
                    <a:cubicBezTo>
                      <a:pt x="68" y="82"/>
                      <a:pt x="68" y="81"/>
                      <a:pt x="66" y="82"/>
                    </a:cubicBezTo>
                    <a:cubicBezTo>
                      <a:pt x="64" y="84"/>
                      <a:pt x="64" y="84"/>
                      <a:pt x="63" y="82"/>
                    </a:cubicBezTo>
                    <a:cubicBezTo>
                      <a:pt x="62" y="80"/>
                      <a:pt x="67" y="76"/>
                      <a:pt x="68" y="76"/>
                    </a:cubicBezTo>
                    <a:cubicBezTo>
                      <a:pt x="71" y="73"/>
                      <a:pt x="66" y="71"/>
                      <a:pt x="68" y="70"/>
                    </a:cubicBezTo>
                    <a:cubicBezTo>
                      <a:pt x="69" y="69"/>
                      <a:pt x="73" y="72"/>
                      <a:pt x="75" y="71"/>
                    </a:cubicBezTo>
                    <a:cubicBezTo>
                      <a:pt x="78" y="70"/>
                      <a:pt x="79" y="69"/>
                      <a:pt x="82" y="65"/>
                    </a:cubicBezTo>
                    <a:cubicBezTo>
                      <a:pt x="80" y="65"/>
                      <a:pt x="78" y="64"/>
                      <a:pt x="76" y="63"/>
                    </a:cubicBezTo>
                    <a:cubicBezTo>
                      <a:pt x="79" y="63"/>
                      <a:pt x="82" y="62"/>
                      <a:pt x="85" y="61"/>
                    </a:cubicBezTo>
                    <a:cubicBezTo>
                      <a:pt x="85" y="58"/>
                      <a:pt x="78" y="57"/>
                      <a:pt x="75" y="57"/>
                    </a:cubicBezTo>
                    <a:cubicBezTo>
                      <a:pt x="79" y="57"/>
                      <a:pt x="82" y="57"/>
                      <a:pt x="85" y="57"/>
                    </a:cubicBezTo>
                    <a:cubicBezTo>
                      <a:pt x="86" y="53"/>
                      <a:pt x="76" y="54"/>
                      <a:pt x="74" y="53"/>
                    </a:cubicBezTo>
                    <a:cubicBezTo>
                      <a:pt x="80" y="53"/>
                      <a:pt x="87" y="52"/>
                      <a:pt x="92" y="51"/>
                    </a:cubicBezTo>
                    <a:cubicBezTo>
                      <a:pt x="92" y="50"/>
                      <a:pt x="92" y="49"/>
                      <a:pt x="92" y="47"/>
                    </a:cubicBezTo>
                    <a:cubicBezTo>
                      <a:pt x="94" y="48"/>
                      <a:pt x="97" y="50"/>
                      <a:pt x="99" y="49"/>
                    </a:cubicBezTo>
                    <a:cubicBezTo>
                      <a:pt x="102" y="47"/>
                      <a:pt x="103" y="46"/>
                      <a:pt x="106" y="43"/>
                    </a:cubicBezTo>
                    <a:cubicBezTo>
                      <a:pt x="103" y="42"/>
                      <a:pt x="101" y="42"/>
                      <a:pt x="99" y="42"/>
                    </a:cubicBezTo>
                    <a:cubicBezTo>
                      <a:pt x="103" y="42"/>
                      <a:pt x="106" y="41"/>
                      <a:pt x="110" y="40"/>
                    </a:cubicBezTo>
                    <a:cubicBezTo>
                      <a:pt x="113" y="40"/>
                      <a:pt x="116" y="36"/>
                      <a:pt x="119" y="34"/>
                    </a:cubicBezTo>
                    <a:cubicBezTo>
                      <a:pt x="122" y="32"/>
                      <a:pt x="135" y="28"/>
                      <a:pt x="135" y="24"/>
                    </a:cubicBezTo>
                    <a:cubicBezTo>
                      <a:pt x="126" y="26"/>
                      <a:pt x="117" y="28"/>
                      <a:pt x="108" y="30"/>
                    </a:cubicBezTo>
                    <a:cubicBezTo>
                      <a:pt x="113" y="28"/>
                      <a:pt x="119" y="26"/>
                      <a:pt x="124" y="24"/>
                    </a:cubicBezTo>
                    <a:cubicBezTo>
                      <a:pt x="121" y="24"/>
                      <a:pt x="118" y="23"/>
                      <a:pt x="115" y="22"/>
                    </a:cubicBezTo>
                    <a:cubicBezTo>
                      <a:pt x="122" y="21"/>
                      <a:pt x="129" y="21"/>
                      <a:pt x="136" y="21"/>
                    </a:cubicBezTo>
                    <a:cubicBezTo>
                      <a:pt x="141" y="20"/>
                      <a:pt x="147" y="15"/>
                      <a:pt x="152" y="12"/>
                    </a:cubicBezTo>
                    <a:cubicBezTo>
                      <a:pt x="146" y="9"/>
                      <a:pt x="140" y="8"/>
                      <a:pt x="134" y="7"/>
                    </a:cubicBezTo>
                    <a:cubicBezTo>
                      <a:pt x="128" y="6"/>
                      <a:pt x="123" y="7"/>
                      <a:pt x="117" y="9"/>
                    </a:cubicBezTo>
                    <a:cubicBezTo>
                      <a:pt x="120" y="7"/>
                      <a:pt x="124" y="5"/>
                      <a:pt x="126" y="3"/>
                    </a:cubicBezTo>
                    <a:cubicBezTo>
                      <a:pt x="120" y="3"/>
                      <a:pt x="115" y="0"/>
                      <a:pt x="109" y="0"/>
                    </a:cubicBezTo>
                    <a:cubicBezTo>
                      <a:pt x="104" y="0"/>
                      <a:pt x="98" y="3"/>
                      <a:pt x="92" y="3"/>
                    </a:cubicBezTo>
                    <a:cubicBezTo>
                      <a:pt x="93" y="5"/>
                      <a:pt x="94" y="7"/>
                      <a:pt x="95" y="8"/>
                    </a:cubicBezTo>
                    <a:cubicBezTo>
                      <a:pt x="92" y="6"/>
                      <a:pt x="89" y="3"/>
                      <a:pt x="85" y="3"/>
                    </a:cubicBezTo>
                    <a:cubicBezTo>
                      <a:pt x="81" y="3"/>
                      <a:pt x="76" y="2"/>
                      <a:pt x="72" y="2"/>
                    </a:cubicBezTo>
                    <a:cubicBezTo>
                      <a:pt x="75" y="5"/>
                      <a:pt x="78" y="7"/>
                      <a:pt x="80" y="9"/>
                    </a:cubicBezTo>
                    <a:cubicBezTo>
                      <a:pt x="77" y="8"/>
                      <a:pt x="74" y="7"/>
                      <a:pt x="71" y="5"/>
                    </a:cubicBezTo>
                    <a:cubicBezTo>
                      <a:pt x="69" y="5"/>
                      <a:pt x="64" y="3"/>
                      <a:pt x="62" y="3"/>
                    </a:cubicBezTo>
                    <a:cubicBezTo>
                      <a:pt x="61" y="4"/>
                      <a:pt x="60" y="6"/>
                      <a:pt x="59" y="6"/>
                    </a:cubicBezTo>
                    <a:cubicBezTo>
                      <a:pt x="57" y="6"/>
                      <a:pt x="55" y="6"/>
                      <a:pt x="53" y="6"/>
                    </a:cubicBezTo>
                    <a:cubicBezTo>
                      <a:pt x="51" y="7"/>
                      <a:pt x="48" y="10"/>
                      <a:pt x="46" y="11"/>
                    </a:cubicBezTo>
                    <a:cubicBezTo>
                      <a:pt x="52" y="15"/>
                      <a:pt x="57" y="17"/>
                      <a:pt x="62" y="21"/>
                    </a:cubicBezTo>
                    <a:cubicBezTo>
                      <a:pt x="57" y="19"/>
                      <a:pt x="50" y="17"/>
                      <a:pt x="45" y="16"/>
                    </a:cubicBezTo>
                    <a:cubicBezTo>
                      <a:pt x="42" y="15"/>
                      <a:pt x="39" y="12"/>
                      <a:pt x="37" y="11"/>
                    </a:cubicBezTo>
                    <a:cubicBezTo>
                      <a:pt x="36" y="9"/>
                      <a:pt x="32" y="10"/>
                      <a:pt x="30" y="10"/>
                    </a:cubicBezTo>
                    <a:cubicBezTo>
                      <a:pt x="31" y="11"/>
                      <a:pt x="31" y="13"/>
                      <a:pt x="32" y="13"/>
                    </a:cubicBezTo>
                    <a:cubicBezTo>
                      <a:pt x="30" y="13"/>
                      <a:pt x="27" y="14"/>
                      <a:pt x="25" y="14"/>
                    </a:cubicBezTo>
                    <a:cubicBezTo>
                      <a:pt x="27" y="15"/>
                      <a:pt x="28" y="15"/>
                      <a:pt x="30" y="16"/>
                    </a:cubicBezTo>
                    <a:cubicBezTo>
                      <a:pt x="24" y="17"/>
                      <a:pt x="16" y="13"/>
                      <a:pt x="13" y="20"/>
                    </a:cubicBezTo>
                    <a:cubicBezTo>
                      <a:pt x="9" y="17"/>
                      <a:pt x="4" y="19"/>
                      <a:pt x="0" y="22"/>
                    </a:cubicBezTo>
                    <a:cubicBezTo>
                      <a:pt x="2" y="24"/>
                      <a:pt x="5" y="25"/>
                      <a:pt x="8" y="26"/>
                    </a:cubicBezTo>
                    <a:cubicBezTo>
                      <a:pt x="11" y="25"/>
                      <a:pt x="13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8" name="Freeform 24">
                <a:extLst>
                  <a:ext uri="{FF2B5EF4-FFF2-40B4-BE49-F238E27FC236}">
                    <a16:creationId xmlns:a16="http://schemas.microsoft.com/office/drawing/2014/main" xmlns="" id="{08E51DBB-4D39-4ADF-8368-5EC84C42F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376" y="3556000"/>
                <a:ext cx="22225" cy="31750"/>
              </a:xfrm>
              <a:custGeom>
                <a:avLst/>
                <a:gdLst>
                  <a:gd name="T0" fmla="*/ 14 w 31"/>
                  <a:gd name="T1" fmla="*/ 3 h 23"/>
                  <a:gd name="T2" fmla="*/ 17 w 31"/>
                  <a:gd name="T3" fmla="*/ 7 h 23"/>
                  <a:gd name="T4" fmla="*/ 15 w 31"/>
                  <a:gd name="T5" fmla="*/ 7 h 23"/>
                  <a:gd name="T6" fmla="*/ 18 w 31"/>
                  <a:gd name="T7" fmla="*/ 12 h 23"/>
                  <a:gd name="T8" fmla="*/ 7 w 31"/>
                  <a:gd name="T9" fmla="*/ 7 h 23"/>
                  <a:gd name="T10" fmla="*/ 10 w 31"/>
                  <a:gd name="T11" fmla="*/ 8 h 23"/>
                  <a:gd name="T12" fmla="*/ 10 w 31"/>
                  <a:gd name="T13" fmla="*/ 11 h 23"/>
                  <a:gd name="T14" fmla="*/ 4 w 31"/>
                  <a:gd name="T15" fmla="*/ 11 h 23"/>
                  <a:gd name="T16" fmla="*/ 1 w 31"/>
                  <a:gd name="T17" fmla="*/ 13 h 23"/>
                  <a:gd name="T18" fmla="*/ 4 w 31"/>
                  <a:gd name="T19" fmla="*/ 13 h 23"/>
                  <a:gd name="T20" fmla="*/ 9 w 31"/>
                  <a:gd name="T21" fmla="*/ 15 h 23"/>
                  <a:gd name="T22" fmla="*/ 19 w 31"/>
                  <a:gd name="T23" fmla="*/ 14 h 23"/>
                  <a:gd name="T24" fmla="*/ 16 w 31"/>
                  <a:gd name="T25" fmla="*/ 16 h 23"/>
                  <a:gd name="T26" fmla="*/ 17 w 31"/>
                  <a:gd name="T27" fmla="*/ 17 h 23"/>
                  <a:gd name="T28" fmla="*/ 13 w 31"/>
                  <a:gd name="T29" fmla="*/ 18 h 23"/>
                  <a:gd name="T30" fmla="*/ 17 w 31"/>
                  <a:gd name="T31" fmla="*/ 19 h 23"/>
                  <a:gd name="T32" fmla="*/ 15 w 31"/>
                  <a:gd name="T33" fmla="*/ 19 h 23"/>
                  <a:gd name="T34" fmla="*/ 19 w 31"/>
                  <a:gd name="T35" fmla="*/ 22 h 23"/>
                  <a:gd name="T36" fmla="*/ 21 w 31"/>
                  <a:gd name="T37" fmla="*/ 21 h 23"/>
                  <a:gd name="T38" fmla="*/ 29 w 31"/>
                  <a:gd name="T39" fmla="*/ 20 h 23"/>
                  <a:gd name="T40" fmla="*/ 27 w 31"/>
                  <a:gd name="T41" fmla="*/ 18 h 23"/>
                  <a:gd name="T42" fmla="*/ 28 w 31"/>
                  <a:gd name="T43" fmla="*/ 15 h 23"/>
                  <a:gd name="T44" fmla="*/ 30 w 31"/>
                  <a:gd name="T45" fmla="*/ 17 h 23"/>
                  <a:gd name="T46" fmla="*/ 29 w 31"/>
                  <a:gd name="T47" fmla="*/ 12 h 23"/>
                  <a:gd name="T48" fmla="*/ 30 w 31"/>
                  <a:gd name="T49" fmla="*/ 8 h 23"/>
                  <a:gd name="T50" fmla="*/ 27 w 31"/>
                  <a:gd name="T51" fmla="*/ 4 h 23"/>
                  <a:gd name="T52" fmla="*/ 23 w 31"/>
                  <a:gd name="T53" fmla="*/ 2 h 23"/>
                  <a:gd name="T54" fmla="*/ 14 w 31"/>
                  <a:gd name="T55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1" h="23">
                    <a:moveTo>
                      <a:pt x="14" y="3"/>
                    </a:moveTo>
                    <a:cubicBezTo>
                      <a:pt x="10" y="4"/>
                      <a:pt x="17" y="5"/>
                      <a:pt x="17" y="7"/>
                    </a:cubicBezTo>
                    <a:cubicBezTo>
                      <a:pt x="17" y="7"/>
                      <a:pt x="16" y="7"/>
                      <a:pt x="15" y="7"/>
                    </a:cubicBezTo>
                    <a:cubicBezTo>
                      <a:pt x="16" y="9"/>
                      <a:pt x="17" y="10"/>
                      <a:pt x="18" y="12"/>
                    </a:cubicBezTo>
                    <a:cubicBezTo>
                      <a:pt x="17" y="11"/>
                      <a:pt x="6" y="0"/>
                      <a:pt x="7" y="7"/>
                    </a:cubicBezTo>
                    <a:cubicBezTo>
                      <a:pt x="8" y="7"/>
                      <a:pt x="9" y="8"/>
                      <a:pt x="10" y="8"/>
                    </a:cubicBezTo>
                    <a:cubicBezTo>
                      <a:pt x="8" y="9"/>
                      <a:pt x="8" y="11"/>
                      <a:pt x="10" y="11"/>
                    </a:cubicBezTo>
                    <a:cubicBezTo>
                      <a:pt x="10" y="13"/>
                      <a:pt x="6" y="11"/>
                      <a:pt x="4" y="11"/>
                    </a:cubicBezTo>
                    <a:cubicBezTo>
                      <a:pt x="3" y="11"/>
                      <a:pt x="1" y="11"/>
                      <a:pt x="1" y="13"/>
                    </a:cubicBezTo>
                    <a:cubicBezTo>
                      <a:pt x="2" y="13"/>
                      <a:pt x="3" y="13"/>
                      <a:pt x="4" y="13"/>
                    </a:cubicBezTo>
                    <a:cubicBezTo>
                      <a:pt x="0" y="16"/>
                      <a:pt x="6" y="16"/>
                      <a:pt x="9" y="15"/>
                    </a:cubicBezTo>
                    <a:cubicBezTo>
                      <a:pt x="12" y="15"/>
                      <a:pt x="15" y="15"/>
                      <a:pt x="19" y="14"/>
                    </a:cubicBezTo>
                    <a:cubicBezTo>
                      <a:pt x="18" y="15"/>
                      <a:pt x="17" y="16"/>
                      <a:pt x="16" y="16"/>
                    </a:cubicBezTo>
                    <a:cubicBezTo>
                      <a:pt x="16" y="16"/>
                      <a:pt x="17" y="16"/>
                      <a:pt x="17" y="17"/>
                    </a:cubicBezTo>
                    <a:cubicBezTo>
                      <a:pt x="15" y="17"/>
                      <a:pt x="14" y="17"/>
                      <a:pt x="13" y="18"/>
                    </a:cubicBezTo>
                    <a:cubicBezTo>
                      <a:pt x="15" y="18"/>
                      <a:pt x="16" y="19"/>
                      <a:pt x="17" y="19"/>
                    </a:cubicBezTo>
                    <a:cubicBezTo>
                      <a:pt x="17" y="19"/>
                      <a:pt x="15" y="19"/>
                      <a:pt x="15" y="19"/>
                    </a:cubicBezTo>
                    <a:cubicBezTo>
                      <a:pt x="15" y="22"/>
                      <a:pt x="17" y="21"/>
                      <a:pt x="19" y="22"/>
                    </a:cubicBezTo>
                    <a:cubicBezTo>
                      <a:pt x="20" y="23"/>
                      <a:pt x="20" y="21"/>
                      <a:pt x="21" y="21"/>
                    </a:cubicBezTo>
                    <a:cubicBezTo>
                      <a:pt x="24" y="21"/>
                      <a:pt x="27" y="23"/>
                      <a:pt x="29" y="20"/>
                    </a:cubicBezTo>
                    <a:cubicBezTo>
                      <a:pt x="29" y="19"/>
                      <a:pt x="28" y="19"/>
                      <a:pt x="27" y="18"/>
                    </a:cubicBezTo>
                    <a:cubicBezTo>
                      <a:pt x="28" y="17"/>
                      <a:pt x="29" y="17"/>
                      <a:pt x="28" y="15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1" y="15"/>
                      <a:pt x="29" y="14"/>
                      <a:pt x="29" y="12"/>
                    </a:cubicBezTo>
                    <a:cubicBezTo>
                      <a:pt x="29" y="11"/>
                      <a:pt x="30" y="9"/>
                      <a:pt x="30" y="8"/>
                    </a:cubicBezTo>
                    <a:cubicBezTo>
                      <a:pt x="29" y="7"/>
                      <a:pt x="28" y="4"/>
                      <a:pt x="27" y="4"/>
                    </a:cubicBezTo>
                    <a:cubicBezTo>
                      <a:pt x="26" y="3"/>
                      <a:pt x="24" y="2"/>
                      <a:pt x="23" y="2"/>
                    </a:cubicBezTo>
                    <a:cubicBezTo>
                      <a:pt x="20" y="4"/>
                      <a:pt x="18" y="2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9" name="Freeform 25">
                <a:extLst>
                  <a:ext uri="{FF2B5EF4-FFF2-40B4-BE49-F238E27FC236}">
                    <a16:creationId xmlns:a16="http://schemas.microsoft.com/office/drawing/2014/main" xmlns="" id="{E6CA805E-10BE-4E07-A3CC-D7EA4A687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601" y="3471862"/>
                <a:ext cx="41275" cy="61913"/>
              </a:xfrm>
              <a:custGeom>
                <a:avLst/>
                <a:gdLst>
                  <a:gd name="T0" fmla="*/ 0 w 59"/>
                  <a:gd name="T1" fmla="*/ 19 h 44"/>
                  <a:gd name="T2" fmla="*/ 11 w 59"/>
                  <a:gd name="T3" fmla="*/ 24 h 44"/>
                  <a:gd name="T4" fmla="*/ 6 w 59"/>
                  <a:gd name="T5" fmla="*/ 26 h 44"/>
                  <a:gd name="T6" fmla="*/ 7 w 59"/>
                  <a:gd name="T7" fmla="*/ 28 h 44"/>
                  <a:gd name="T8" fmla="*/ 10 w 59"/>
                  <a:gd name="T9" fmla="*/ 29 h 44"/>
                  <a:gd name="T10" fmla="*/ 13 w 59"/>
                  <a:gd name="T11" fmla="*/ 28 h 44"/>
                  <a:gd name="T12" fmla="*/ 13 w 59"/>
                  <a:gd name="T13" fmla="*/ 29 h 44"/>
                  <a:gd name="T14" fmla="*/ 17 w 59"/>
                  <a:gd name="T15" fmla="*/ 28 h 44"/>
                  <a:gd name="T16" fmla="*/ 19 w 59"/>
                  <a:gd name="T17" fmla="*/ 27 h 44"/>
                  <a:gd name="T18" fmla="*/ 28 w 59"/>
                  <a:gd name="T19" fmla="*/ 29 h 44"/>
                  <a:gd name="T20" fmla="*/ 21 w 59"/>
                  <a:gd name="T21" fmla="*/ 29 h 44"/>
                  <a:gd name="T22" fmla="*/ 32 w 59"/>
                  <a:gd name="T23" fmla="*/ 30 h 44"/>
                  <a:gd name="T24" fmla="*/ 12 w 59"/>
                  <a:gd name="T25" fmla="*/ 33 h 44"/>
                  <a:gd name="T26" fmla="*/ 19 w 59"/>
                  <a:gd name="T27" fmla="*/ 36 h 44"/>
                  <a:gd name="T28" fmla="*/ 15 w 59"/>
                  <a:gd name="T29" fmla="*/ 36 h 44"/>
                  <a:gd name="T30" fmla="*/ 25 w 59"/>
                  <a:gd name="T31" fmla="*/ 39 h 44"/>
                  <a:gd name="T32" fmla="*/ 19 w 59"/>
                  <a:gd name="T33" fmla="*/ 39 h 44"/>
                  <a:gd name="T34" fmla="*/ 32 w 59"/>
                  <a:gd name="T35" fmla="*/ 44 h 44"/>
                  <a:gd name="T36" fmla="*/ 30 w 59"/>
                  <a:gd name="T37" fmla="*/ 41 h 44"/>
                  <a:gd name="T38" fmla="*/ 36 w 59"/>
                  <a:gd name="T39" fmla="*/ 44 h 44"/>
                  <a:gd name="T40" fmla="*/ 33 w 59"/>
                  <a:gd name="T41" fmla="*/ 38 h 44"/>
                  <a:gd name="T42" fmla="*/ 39 w 59"/>
                  <a:gd name="T43" fmla="*/ 44 h 44"/>
                  <a:gd name="T44" fmla="*/ 40 w 59"/>
                  <a:gd name="T45" fmla="*/ 38 h 44"/>
                  <a:gd name="T46" fmla="*/ 45 w 59"/>
                  <a:gd name="T47" fmla="*/ 32 h 44"/>
                  <a:gd name="T48" fmla="*/ 46 w 59"/>
                  <a:gd name="T49" fmla="*/ 37 h 44"/>
                  <a:gd name="T50" fmla="*/ 49 w 59"/>
                  <a:gd name="T51" fmla="*/ 33 h 44"/>
                  <a:gd name="T52" fmla="*/ 59 w 59"/>
                  <a:gd name="T53" fmla="*/ 30 h 44"/>
                  <a:gd name="T54" fmla="*/ 54 w 59"/>
                  <a:gd name="T55" fmla="*/ 25 h 44"/>
                  <a:gd name="T56" fmla="*/ 53 w 59"/>
                  <a:gd name="T57" fmla="*/ 27 h 44"/>
                  <a:gd name="T58" fmla="*/ 46 w 59"/>
                  <a:gd name="T59" fmla="*/ 27 h 44"/>
                  <a:gd name="T60" fmla="*/ 44 w 59"/>
                  <a:gd name="T61" fmla="*/ 19 h 44"/>
                  <a:gd name="T62" fmla="*/ 40 w 59"/>
                  <a:gd name="T63" fmla="*/ 15 h 44"/>
                  <a:gd name="T64" fmla="*/ 42 w 59"/>
                  <a:gd name="T65" fmla="*/ 18 h 44"/>
                  <a:gd name="T66" fmla="*/ 37 w 59"/>
                  <a:gd name="T67" fmla="*/ 16 h 44"/>
                  <a:gd name="T68" fmla="*/ 36 w 59"/>
                  <a:gd name="T69" fmla="*/ 13 h 44"/>
                  <a:gd name="T70" fmla="*/ 29 w 59"/>
                  <a:gd name="T71" fmla="*/ 10 h 44"/>
                  <a:gd name="T72" fmla="*/ 20 w 59"/>
                  <a:gd name="T73" fmla="*/ 2 h 44"/>
                  <a:gd name="T74" fmla="*/ 12 w 59"/>
                  <a:gd name="T75" fmla="*/ 3 h 44"/>
                  <a:gd name="T76" fmla="*/ 19 w 59"/>
                  <a:gd name="T77" fmla="*/ 4 h 44"/>
                  <a:gd name="T78" fmla="*/ 7 w 59"/>
                  <a:gd name="T79" fmla="*/ 9 h 44"/>
                  <a:gd name="T80" fmla="*/ 12 w 59"/>
                  <a:gd name="T81" fmla="*/ 10 h 44"/>
                  <a:gd name="T82" fmla="*/ 5 w 59"/>
                  <a:gd name="T83" fmla="*/ 14 h 44"/>
                  <a:gd name="T84" fmla="*/ 1 w 59"/>
                  <a:gd name="T85" fmla="*/ 16 h 44"/>
                  <a:gd name="T86" fmla="*/ 7 w 59"/>
                  <a:gd name="T87" fmla="*/ 17 h 44"/>
                  <a:gd name="T88" fmla="*/ 6 w 59"/>
                  <a:gd name="T89" fmla="*/ 18 h 44"/>
                  <a:gd name="T90" fmla="*/ 12 w 59"/>
                  <a:gd name="T91" fmla="*/ 18 h 44"/>
                  <a:gd name="T92" fmla="*/ 10 w 59"/>
                  <a:gd name="T93" fmla="*/ 19 h 44"/>
                  <a:gd name="T94" fmla="*/ 12 w 59"/>
                  <a:gd name="T95" fmla="*/ 20 h 44"/>
                  <a:gd name="T96" fmla="*/ 9 w 59"/>
                  <a:gd name="T97" fmla="*/ 20 h 44"/>
                  <a:gd name="T98" fmla="*/ 0 w 59"/>
                  <a:gd name="T99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9" h="44">
                    <a:moveTo>
                      <a:pt x="0" y="19"/>
                    </a:moveTo>
                    <a:cubicBezTo>
                      <a:pt x="1" y="25"/>
                      <a:pt x="7" y="25"/>
                      <a:pt x="11" y="24"/>
                    </a:cubicBezTo>
                    <a:cubicBezTo>
                      <a:pt x="10" y="26"/>
                      <a:pt x="8" y="26"/>
                      <a:pt x="6" y="26"/>
                    </a:cubicBezTo>
                    <a:cubicBezTo>
                      <a:pt x="5" y="26"/>
                      <a:pt x="5" y="29"/>
                      <a:pt x="7" y="28"/>
                    </a:cubicBezTo>
                    <a:cubicBezTo>
                      <a:pt x="8" y="28"/>
                      <a:pt x="8" y="31"/>
                      <a:pt x="10" y="29"/>
                    </a:cubicBezTo>
                    <a:cubicBezTo>
                      <a:pt x="11" y="29"/>
                      <a:pt x="12" y="27"/>
                      <a:pt x="13" y="28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5" y="31"/>
                      <a:pt x="16" y="29"/>
                      <a:pt x="17" y="28"/>
                    </a:cubicBezTo>
                    <a:cubicBezTo>
                      <a:pt x="17" y="28"/>
                      <a:pt x="19" y="30"/>
                      <a:pt x="19" y="27"/>
                    </a:cubicBezTo>
                    <a:cubicBezTo>
                      <a:pt x="21" y="29"/>
                      <a:pt x="26" y="27"/>
                      <a:pt x="28" y="29"/>
                    </a:cubicBezTo>
                    <a:cubicBezTo>
                      <a:pt x="26" y="29"/>
                      <a:pt x="23" y="29"/>
                      <a:pt x="21" y="29"/>
                    </a:cubicBezTo>
                    <a:cubicBezTo>
                      <a:pt x="24" y="31"/>
                      <a:pt x="28" y="31"/>
                      <a:pt x="32" y="30"/>
                    </a:cubicBezTo>
                    <a:cubicBezTo>
                      <a:pt x="25" y="31"/>
                      <a:pt x="19" y="31"/>
                      <a:pt x="12" y="33"/>
                    </a:cubicBezTo>
                    <a:cubicBezTo>
                      <a:pt x="14" y="35"/>
                      <a:pt x="16" y="35"/>
                      <a:pt x="19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7" y="39"/>
                      <a:pt x="22" y="38"/>
                      <a:pt x="25" y="39"/>
                    </a:cubicBezTo>
                    <a:cubicBezTo>
                      <a:pt x="23" y="39"/>
                      <a:pt x="21" y="39"/>
                      <a:pt x="19" y="39"/>
                    </a:cubicBezTo>
                    <a:cubicBezTo>
                      <a:pt x="22" y="44"/>
                      <a:pt x="28" y="43"/>
                      <a:pt x="32" y="44"/>
                    </a:cubicBezTo>
                    <a:cubicBezTo>
                      <a:pt x="32" y="43"/>
                      <a:pt x="31" y="41"/>
                      <a:pt x="30" y="41"/>
                    </a:cubicBezTo>
                    <a:cubicBezTo>
                      <a:pt x="33" y="41"/>
                      <a:pt x="34" y="43"/>
                      <a:pt x="36" y="44"/>
                    </a:cubicBezTo>
                    <a:cubicBezTo>
                      <a:pt x="35" y="42"/>
                      <a:pt x="34" y="40"/>
                      <a:pt x="33" y="38"/>
                    </a:cubicBezTo>
                    <a:cubicBezTo>
                      <a:pt x="35" y="40"/>
                      <a:pt x="37" y="42"/>
                      <a:pt x="39" y="44"/>
                    </a:cubicBezTo>
                    <a:cubicBezTo>
                      <a:pt x="40" y="41"/>
                      <a:pt x="41" y="40"/>
                      <a:pt x="40" y="38"/>
                    </a:cubicBezTo>
                    <a:cubicBezTo>
                      <a:pt x="48" y="43"/>
                      <a:pt x="39" y="34"/>
                      <a:pt x="45" y="32"/>
                    </a:cubicBezTo>
                    <a:cubicBezTo>
                      <a:pt x="44" y="34"/>
                      <a:pt x="45" y="36"/>
                      <a:pt x="46" y="37"/>
                    </a:cubicBezTo>
                    <a:cubicBezTo>
                      <a:pt x="47" y="36"/>
                      <a:pt x="49" y="35"/>
                      <a:pt x="49" y="33"/>
                    </a:cubicBezTo>
                    <a:cubicBezTo>
                      <a:pt x="50" y="34"/>
                      <a:pt x="56" y="31"/>
                      <a:pt x="59" y="30"/>
                    </a:cubicBezTo>
                    <a:cubicBezTo>
                      <a:pt x="58" y="28"/>
                      <a:pt x="56" y="27"/>
                      <a:pt x="54" y="25"/>
                    </a:cubicBezTo>
                    <a:cubicBezTo>
                      <a:pt x="54" y="26"/>
                      <a:pt x="54" y="27"/>
                      <a:pt x="53" y="27"/>
                    </a:cubicBezTo>
                    <a:cubicBezTo>
                      <a:pt x="53" y="23"/>
                      <a:pt x="48" y="25"/>
                      <a:pt x="46" y="27"/>
                    </a:cubicBezTo>
                    <a:cubicBezTo>
                      <a:pt x="49" y="22"/>
                      <a:pt x="50" y="20"/>
                      <a:pt x="44" y="19"/>
                    </a:cubicBezTo>
                    <a:cubicBezTo>
                      <a:pt x="47" y="16"/>
                      <a:pt x="43" y="12"/>
                      <a:pt x="40" y="15"/>
                    </a:cubicBezTo>
                    <a:cubicBezTo>
                      <a:pt x="40" y="16"/>
                      <a:pt x="41" y="17"/>
                      <a:pt x="42" y="18"/>
                    </a:cubicBezTo>
                    <a:cubicBezTo>
                      <a:pt x="40" y="18"/>
                      <a:pt x="39" y="18"/>
                      <a:pt x="37" y="16"/>
                    </a:cubicBezTo>
                    <a:cubicBezTo>
                      <a:pt x="37" y="15"/>
                      <a:pt x="39" y="12"/>
                      <a:pt x="36" y="13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6" y="6"/>
                      <a:pt x="24" y="4"/>
                      <a:pt x="20" y="2"/>
                    </a:cubicBezTo>
                    <a:cubicBezTo>
                      <a:pt x="17" y="2"/>
                      <a:pt x="14" y="0"/>
                      <a:pt x="12" y="3"/>
                    </a:cubicBezTo>
                    <a:cubicBezTo>
                      <a:pt x="14" y="4"/>
                      <a:pt x="16" y="3"/>
                      <a:pt x="19" y="4"/>
                    </a:cubicBezTo>
                    <a:cubicBezTo>
                      <a:pt x="16" y="8"/>
                      <a:pt x="9" y="3"/>
                      <a:pt x="7" y="9"/>
                    </a:cubicBezTo>
                    <a:cubicBezTo>
                      <a:pt x="9" y="10"/>
                      <a:pt x="11" y="9"/>
                      <a:pt x="12" y="10"/>
                    </a:cubicBezTo>
                    <a:cubicBezTo>
                      <a:pt x="11" y="11"/>
                      <a:pt x="2" y="12"/>
                      <a:pt x="5" y="14"/>
                    </a:cubicBezTo>
                    <a:cubicBezTo>
                      <a:pt x="3" y="15"/>
                      <a:pt x="2" y="15"/>
                      <a:pt x="1" y="16"/>
                    </a:cubicBezTo>
                    <a:cubicBezTo>
                      <a:pt x="3" y="17"/>
                      <a:pt x="5" y="16"/>
                      <a:pt x="7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8" y="19"/>
                      <a:pt x="10" y="16"/>
                      <a:pt x="12" y="18"/>
                    </a:cubicBezTo>
                    <a:cubicBezTo>
                      <a:pt x="11" y="18"/>
                      <a:pt x="10" y="18"/>
                      <a:pt x="10" y="19"/>
                    </a:cubicBezTo>
                    <a:cubicBezTo>
                      <a:pt x="10" y="19"/>
                      <a:pt x="11" y="20"/>
                      <a:pt x="12" y="20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6" y="20"/>
                      <a:pt x="3" y="19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0" name="Freeform 26">
                <a:extLst>
                  <a:ext uri="{FF2B5EF4-FFF2-40B4-BE49-F238E27FC236}">
                    <a16:creationId xmlns:a16="http://schemas.microsoft.com/office/drawing/2014/main" xmlns="" id="{408B31D1-8CE7-451A-BC0C-3AFB7ECF8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5551" y="3536950"/>
                <a:ext cx="6350" cy="4763"/>
              </a:xfrm>
              <a:custGeom>
                <a:avLst/>
                <a:gdLst>
                  <a:gd name="T0" fmla="*/ 9 w 9"/>
                  <a:gd name="T1" fmla="*/ 2 h 3"/>
                  <a:gd name="T2" fmla="*/ 2 w 9"/>
                  <a:gd name="T3" fmla="*/ 1 h 3"/>
                  <a:gd name="T4" fmla="*/ 3 w 9"/>
                  <a:gd name="T5" fmla="*/ 3 h 3"/>
                  <a:gd name="T6" fmla="*/ 9 w 9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9" y="2"/>
                    </a:moveTo>
                    <a:cubicBezTo>
                      <a:pt x="7" y="0"/>
                      <a:pt x="5" y="0"/>
                      <a:pt x="2" y="1"/>
                    </a:cubicBezTo>
                    <a:cubicBezTo>
                      <a:pt x="0" y="1"/>
                      <a:pt x="1" y="3"/>
                      <a:pt x="3" y="3"/>
                    </a:cubicBezTo>
                    <a:cubicBezTo>
                      <a:pt x="5" y="3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1" name="Freeform 27">
                <a:extLst>
                  <a:ext uri="{FF2B5EF4-FFF2-40B4-BE49-F238E27FC236}">
                    <a16:creationId xmlns:a16="http://schemas.microsoft.com/office/drawing/2014/main" xmlns="" id="{778D2F5A-A723-47D9-9881-A773E047D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576" y="3605212"/>
                <a:ext cx="17463" cy="17463"/>
              </a:xfrm>
              <a:custGeom>
                <a:avLst/>
                <a:gdLst>
                  <a:gd name="T0" fmla="*/ 6 w 25"/>
                  <a:gd name="T1" fmla="*/ 10 h 13"/>
                  <a:gd name="T2" fmla="*/ 9 w 25"/>
                  <a:gd name="T3" fmla="*/ 12 h 13"/>
                  <a:gd name="T4" fmla="*/ 18 w 25"/>
                  <a:gd name="T5" fmla="*/ 11 h 13"/>
                  <a:gd name="T6" fmla="*/ 25 w 25"/>
                  <a:gd name="T7" fmla="*/ 11 h 13"/>
                  <a:gd name="T8" fmla="*/ 15 w 25"/>
                  <a:gd name="T9" fmla="*/ 2 h 13"/>
                  <a:gd name="T10" fmla="*/ 10 w 25"/>
                  <a:gd name="T11" fmla="*/ 2 h 13"/>
                  <a:gd name="T12" fmla="*/ 4 w 25"/>
                  <a:gd name="T13" fmla="*/ 0 h 13"/>
                  <a:gd name="T14" fmla="*/ 4 w 25"/>
                  <a:gd name="T15" fmla="*/ 7 h 13"/>
                  <a:gd name="T16" fmla="*/ 6 w 25"/>
                  <a:gd name="T17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3">
                    <a:moveTo>
                      <a:pt x="6" y="10"/>
                    </a:moveTo>
                    <a:cubicBezTo>
                      <a:pt x="6" y="11"/>
                      <a:pt x="7" y="12"/>
                      <a:pt x="9" y="12"/>
                    </a:cubicBezTo>
                    <a:cubicBezTo>
                      <a:pt x="11" y="13"/>
                      <a:pt x="16" y="11"/>
                      <a:pt x="18" y="11"/>
                    </a:cubicBezTo>
                    <a:cubicBezTo>
                      <a:pt x="20" y="10"/>
                      <a:pt x="23" y="11"/>
                      <a:pt x="25" y="11"/>
                    </a:cubicBezTo>
                    <a:cubicBezTo>
                      <a:pt x="22" y="6"/>
                      <a:pt x="20" y="5"/>
                      <a:pt x="15" y="2"/>
                    </a:cubicBezTo>
                    <a:cubicBezTo>
                      <a:pt x="14" y="1"/>
                      <a:pt x="12" y="3"/>
                      <a:pt x="10" y="2"/>
                    </a:cubicBezTo>
                    <a:cubicBezTo>
                      <a:pt x="8" y="1"/>
                      <a:pt x="6" y="1"/>
                      <a:pt x="4" y="0"/>
                    </a:cubicBezTo>
                    <a:cubicBezTo>
                      <a:pt x="1" y="1"/>
                      <a:pt x="0" y="5"/>
                      <a:pt x="4" y="7"/>
                    </a:cubicBezTo>
                    <a:cubicBezTo>
                      <a:pt x="6" y="7"/>
                      <a:pt x="4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2" name="Freeform 28">
                <a:extLst>
                  <a:ext uri="{FF2B5EF4-FFF2-40B4-BE49-F238E27FC236}">
                    <a16:creationId xmlns:a16="http://schemas.microsoft.com/office/drawing/2014/main" xmlns="" id="{2477E1A9-FAE8-4FFB-92AA-07F1DEE4B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13" y="3557587"/>
                <a:ext cx="6350" cy="7938"/>
              </a:xfrm>
              <a:custGeom>
                <a:avLst/>
                <a:gdLst>
                  <a:gd name="T0" fmla="*/ 0 w 9"/>
                  <a:gd name="T1" fmla="*/ 1 h 5"/>
                  <a:gd name="T2" fmla="*/ 2 w 9"/>
                  <a:gd name="T3" fmla="*/ 5 h 5"/>
                  <a:gd name="T4" fmla="*/ 9 w 9"/>
                  <a:gd name="T5" fmla="*/ 3 h 5"/>
                  <a:gd name="T6" fmla="*/ 5 w 9"/>
                  <a:gd name="T7" fmla="*/ 1 h 5"/>
                  <a:gd name="T8" fmla="*/ 0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0" y="1"/>
                    </a:moveTo>
                    <a:cubicBezTo>
                      <a:pt x="1" y="2"/>
                      <a:pt x="1" y="2"/>
                      <a:pt x="2" y="5"/>
                    </a:cubicBezTo>
                    <a:cubicBezTo>
                      <a:pt x="3" y="5"/>
                      <a:pt x="7" y="5"/>
                      <a:pt x="9" y="3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3" y="0"/>
                      <a:pt x="2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3" name="Freeform 29">
                <a:extLst>
                  <a:ext uri="{FF2B5EF4-FFF2-40B4-BE49-F238E27FC236}">
                    <a16:creationId xmlns:a16="http://schemas.microsoft.com/office/drawing/2014/main" xmlns="" id="{03287D95-FA5B-441C-823E-FF59BB53C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6813" y="3611562"/>
                <a:ext cx="65088" cy="73025"/>
              </a:xfrm>
              <a:custGeom>
                <a:avLst/>
                <a:gdLst>
                  <a:gd name="T0" fmla="*/ 82 w 91"/>
                  <a:gd name="T1" fmla="*/ 42 h 52"/>
                  <a:gd name="T2" fmla="*/ 87 w 91"/>
                  <a:gd name="T3" fmla="*/ 40 h 52"/>
                  <a:gd name="T4" fmla="*/ 88 w 91"/>
                  <a:gd name="T5" fmla="*/ 38 h 52"/>
                  <a:gd name="T6" fmla="*/ 90 w 91"/>
                  <a:gd name="T7" fmla="*/ 34 h 52"/>
                  <a:gd name="T8" fmla="*/ 79 w 91"/>
                  <a:gd name="T9" fmla="*/ 30 h 52"/>
                  <a:gd name="T10" fmla="*/ 72 w 91"/>
                  <a:gd name="T11" fmla="*/ 26 h 52"/>
                  <a:gd name="T12" fmla="*/ 73 w 91"/>
                  <a:gd name="T13" fmla="*/ 19 h 52"/>
                  <a:gd name="T14" fmla="*/ 65 w 91"/>
                  <a:gd name="T15" fmla="*/ 4 h 52"/>
                  <a:gd name="T16" fmla="*/ 60 w 91"/>
                  <a:gd name="T17" fmla="*/ 2 h 52"/>
                  <a:gd name="T18" fmla="*/ 55 w 91"/>
                  <a:gd name="T19" fmla="*/ 0 h 52"/>
                  <a:gd name="T20" fmla="*/ 54 w 91"/>
                  <a:gd name="T21" fmla="*/ 4 h 52"/>
                  <a:gd name="T22" fmla="*/ 56 w 91"/>
                  <a:gd name="T23" fmla="*/ 8 h 52"/>
                  <a:gd name="T24" fmla="*/ 59 w 91"/>
                  <a:gd name="T25" fmla="*/ 17 h 52"/>
                  <a:gd name="T26" fmla="*/ 55 w 91"/>
                  <a:gd name="T27" fmla="*/ 17 h 52"/>
                  <a:gd name="T28" fmla="*/ 52 w 91"/>
                  <a:gd name="T29" fmla="*/ 9 h 52"/>
                  <a:gd name="T30" fmla="*/ 42 w 91"/>
                  <a:gd name="T31" fmla="*/ 5 h 52"/>
                  <a:gd name="T32" fmla="*/ 47 w 91"/>
                  <a:gd name="T33" fmla="*/ 10 h 52"/>
                  <a:gd name="T34" fmla="*/ 42 w 91"/>
                  <a:gd name="T35" fmla="*/ 9 h 52"/>
                  <a:gd name="T36" fmla="*/ 37 w 91"/>
                  <a:gd name="T37" fmla="*/ 12 h 52"/>
                  <a:gd name="T38" fmla="*/ 39 w 91"/>
                  <a:gd name="T39" fmla="*/ 9 h 52"/>
                  <a:gd name="T40" fmla="*/ 31 w 91"/>
                  <a:gd name="T41" fmla="*/ 4 h 52"/>
                  <a:gd name="T42" fmla="*/ 28 w 91"/>
                  <a:gd name="T43" fmla="*/ 8 h 52"/>
                  <a:gd name="T44" fmla="*/ 23 w 91"/>
                  <a:gd name="T45" fmla="*/ 8 h 52"/>
                  <a:gd name="T46" fmla="*/ 24 w 91"/>
                  <a:gd name="T47" fmla="*/ 2 h 52"/>
                  <a:gd name="T48" fmla="*/ 18 w 91"/>
                  <a:gd name="T49" fmla="*/ 2 h 52"/>
                  <a:gd name="T50" fmla="*/ 3 w 91"/>
                  <a:gd name="T51" fmla="*/ 10 h 52"/>
                  <a:gd name="T52" fmla="*/ 5 w 91"/>
                  <a:gd name="T53" fmla="*/ 12 h 52"/>
                  <a:gd name="T54" fmla="*/ 1 w 91"/>
                  <a:gd name="T55" fmla="*/ 19 h 52"/>
                  <a:gd name="T56" fmla="*/ 5 w 91"/>
                  <a:gd name="T57" fmla="*/ 19 h 52"/>
                  <a:gd name="T58" fmla="*/ 5 w 91"/>
                  <a:gd name="T59" fmla="*/ 21 h 52"/>
                  <a:gd name="T60" fmla="*/ 15 w 91"/>
                  <a:gd name="T61" fmla="*/ 21 h 52"/>
                  <a:gd name="T62" fmla="*/ 5 w 91"/>
                  <a:gd name="T63" fmla="*/ 26 h 52"/>
                  <a:gd name="T64" fmla="*/ 10 w 91"/>
                  <a:gd name="T65" fmla="*/ 29 h 52"/>
                  <a:gd name="T66" fmla="*/ 21 w 91"/>
                  <a:gd name="T67" fmla="*/ 29 h 52"/>
                  <a:gd name="T68" fmla="*/ 37 w 91"/>
                  <a:gd name="T69" fmla="*/ 32 h 52"/>
                  <a:gd name="T70" fmla="*/ 33 w 91"/>
                  <a:gd name="T71" fmla="*/ 34 h 52"/>
                  <a:gd name="T72" fmla="*/ 24 w 91"/>
                  <a:gd name="T73" fmla="*/ 33 h 52"/>
                  <a:gd name="T74" fmla="*/ 10 w 91"/>
                  <a:gd name="T75" fmla="*/ 36 h 52"/>
                  <a:gd name="T76" fmla="*/ 28 w 91"/>
                  <a:gd name="T77" fmla="*/ 44 h 52"/>
                  <a:gd name="T78" fmla="*/ 33 w 91"/>
                  <a:gd name="T79" fmla="*/ 51 h 52"/>
                  <a:gd name="T80" fmla="*/ 47 w 91"/>
                  <a:gd name="T81" fmla="*/ 50 h 52"/>
                  <a:gd name="T82" fmla="*/ 56 w 91"/>
                  <a:gd name="T83" fmla="*/ 46 h 52"/>
                  <a:gd name="T84" fmla="*/ 60 w 91"/>
                  <a:gd name="T85" fmla="*/ 44 h 52"/>
                  <a:gd name="T86" fmla="*/ 64 w 91"/>
                  <a:gd name="T87" fmla="*/ 42 h 52"/>
                  <a:gd name="T88" fmla="*/ 63 w 91"/>
                  <a:gd name="T89" fmla="*/ 44 h 52"/>
                  <a:gd name="T90" fmla="*/ 71 w 91"/>
                  <a:gd name="T91" fmla="*/ 46 h 52"/>
                  <a:gd name="T92" fmla="*/ 69 w 91"/>
                  <a:gd name="T93" fmla="*/ 47 h 52"/>
                  <a:gd name="T94" fmla="*/ 81 w 91"/>
                  <a:gd name="T95" fmla="*/ 49 h 52"/>
                  <a:gd name="T96" fmla="*/ 86 w 91"/>
                  <a:gd name="T97" fmla="*/ 46 h 52"/>
                  <a:gd name="T98" fmla="*/ 86 w 91"/>
                  <a:gd name="T99" fmla="*/ 42 h 52"/>
                  <a:gd name="T100" fmla="*/ 79 w 91"/>
                  <a:gd name="T101" fmla="*/ 45 h 52"/>
                  <a:gd name="T102" fmla="*/ 78 w 91"/>
                  <a:gd name="T103" fmla="*/ 40 h 52"/>
                  <a:gd name="T104" fmla="*/ 80 w 91"/>
                  <a:gd name="T105" fmla="*/ 40 h 52"/>
                  <a:gd name="T106" fmla="*/ 82 w 91"/>
                  <a:gd name="T107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1" h="52">
                    <a:moveTo>
                      <a:pt x="82" y="42"/>
                    </a:moveTo>
                    <a:cubicBezTo>
                      <a:pt x="82" y="37"/>
                      <a:pt x="85" y="38"/>
                      <a:pt x="87" y="40"/>
                    </a:cubicBezTo>
                    <a:cubicBezTo>
                      <a:pt x="87" y="40"/>
                      <a:pt x="88" y="39"/>
                      <a:pt x="88" y="38"/>
                    </a:cubicBezTo>
                    <a:cubicBezTo>
                      <a:pt x="91" y="43"/>
                      <a:pt x="91" y="37"/>
                      <a:pt x="90" y="34"/>
                    </a:cubicBezTo>
                    <a:cubicBezTo>
                      <a:pt x="87" y="35"/>
                      <a:pt x="83" y="33"/>
                      <a:pt x="79" y="30"/>
                    </a:cubicBezTo>
                    <a:cubicBezTo>
                      <a:pt x="78" y="29"/>
                      <a:pt x="73" y="27"/>
                      <a:pt x="72" y="26"/>
                    </a:cubicBezTo>
                    <a:cubicBezTo>
                      <a:pt x="72" y="24"/>
                      <a:pt x="74" y="22"/>
                      <a:pt x="73" y="19"/>
                    </a:cubicBezTo>
                    <a:cubicBezTo>
                      <a:pt x="71" y="15"/>
                      <a:pt x="70" y="6"/>
                      <a:pt x="65" y="4"/>
                    </a:cubicBezTo>
                    <a:cubicBezTo>
                      <a:pt x="63" y="3"/>
                      <a:pt x="61" y="0"/>
                      <a:pt x="60" y="2"/>
                    </a:cubicBezTo>
                    <a:cubicBezTo>
                      <a:pt x="60" y="3"/>
                      <a:pt x="56" y="1"/>
                      <a:pt x="55" y="0"/>
                    </a:cubicBezTo>
                    <a:cubicBezTo>
                      <a:pt x="56" y="2"/>
                      <a:pt x="54" y="3"/>
                      <a:pt x="54" y="4"/>
                    </a:cubicBezTo>
                    <a:cubicBezTo>
                      <a:pt x="55" y="6"/>
                      <a:pt x="56" y="7"/>
                      <a:pt x="56" y="8"/>
                    </a:cubicBezTo>
                    <a:cubicBezTo>
                      <a:pt x="57" y="11"/>
                      <a:pt x="58" y="15"/>
                      <a:pt x="59" y="17"/>
                    </a:cubicBezTo>
                    <a:cubicBezTo>
                      <a:pt x="57" y="19"/>
                      <a:pt x="56" y="20"/>
                      <a:pt x="55" y="17"/>
                    </a:cubicBezTo>
                    <a:cubicBezTo>
                      <a:pt x="54" y="15"/>
                      <a:pt x="53" y="12"/>
                      <a:pt x="52" y="9"/>
                    </a:cubicBezTo>
                    <a:cubicBezTo>
                      <a:pt x="51" y="5"/>
                      <a:pt x="45" y="4"/>
                      <a:pt x="42" y="5"/>
                    </a:cubicBezTo>
                    <a:cubicBezTo>
                      <a:pt x="44" y="7"/>
                      <a:pt x="45" y="8"/>
                      <a:pt x="47" y="10"/>
                    </a:cubicBezTo>
                    <a:cubicBezTo>
                      <a:pt x="45" y="10"/>
                      <a:pt x="42" y="8"/>
                      <a:pt x="42" y="9"/>
                    </a:cubicBezTo>
                    <a:cubicBezTo>
                      <a:pt x="40" y="12"/>
                      <a:pt x="40" y="12"/>
                      <a:pt x="37" y="12"/>
                    </a:cubicBezTo>
                    <a:cubicBezTo>
                      <a:pt x="38" y="11"/>
                      <a:pt x="38" y="10"/>
                      <a:pt x="39" y="9"/>
                    </a:cubicBezTo>
                    <a:cubicBezTo>
                      <a:pt x="38" y="8"/>
                      <a:pt x="32" y="4"/>
                      <a:pt x="31" y="4"/>
                    </a:cubicBezTo>
                    <a:cubicBezTo>
                      <a:pt x="30" y="5"/>
                      <a:pt x="29" y="8"/>
                      <a:pt x="28" y="8"/>
                    </a:cubicBezTo>
                    <a:cubicBezTo>
                      <a:pt x="26" y="8"/>
                      <a:pt x="24" y="8"/>
                      <a:pt x="23" y="8"/>
                    </a:cubicBezTo>
                    <a:cubicBezTo>
                      <a:pt x="26" y="6"/>
                      <a:pt x="28" y="4"/>
                      <a:pt x="24" y="2"/>
                    </a:cubicBezTo>
                    <a:cubicBezTo>
                      <a:pt x="22" y="0"/>
                      <a:pt x="21" y="1"/>
                      <a:pt x="18" y="2"/>
                    </a:cubicBezTo>
                    <a:cubicBezTo>
                      <a:pt x="12" y="4"/>
                      <a:pt x="8" y="6"/>
                      <a:pt x="3" y="10"/>
                    </a:cubicBezTo>
                    <a:cubicBezTo>
                      <a:pt x="4" y="11"/>
                      <a:pt x="5" y="12"/>
                      <a:pt x="5" y="12"/>
                    </a:cubicBezTo>
                    <a:cubicBezTo>
                      <a:pt x="3" y="14"/>
                      <a:pt x="0" y="16"/>
                      <a:pt x="1" y="19"/>
                    </a:cubicBezTo>
                    <a:cubicBezTo>
                      <a:pt x="2" y="19"/>
                      <a:pt x="4" y="19"/>
                      <a:pt x="5" y="19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8" y="21"/>
                      <a:pt x="12" y="21"/>
                      <a:pt x="15" y="21"/>
                    </a:cubicBezTo>
                    <a:cubicBezTo>
                      <a:pt x="12" y="23"/>
                      <a:pt x="8" y="24"/>
                      <a:pt x="5" y="26"/>
                    </a:cubicBezTo>
                    <a:cubicBezTo>
                      <a:pt x="7" y="28"/>
                      <a:pt x="7" y="29"/>
                      <a:pt x="10" y="29"/>
                    </a:cubicBezTo>
                    <a:cubicBezTo>
                      <a:pt x="14" y="29"/>
                      <a:pt x="17" y="29"/>
                      <a:pt x="21" y="29"/>
                    </a:cubicBezTo>
                    <a:cubicBezTo>
                      <a:pt x="26" y="29"/>
                      <a:pt x="31" y="31"/>
                      <a:pt x="37" y="32"/>
                    </a:cubicBezTo>
                    <a:cubicBezTo>
                      <a:pt x="40" y="33"/>
                      <a:pt x="34" y="34"/>
                      <a:pt x="33" y="34"/>
                    </a:cubicBezTo>
                    <a:cubicBezTo>
                      <a:pt x="30" y="34"/>
                      <a:pt x="27" y="33"/>
                      <a:pt x="24" y="33"/>
                    </a:cubicBezTo>
                    <a:cubicBezTo>
                      <a:pt x="20" y="33"/>
                      <a:pt x="14" y="35"/>
                      <a:pt x="10" y="36"/>
                    </a:cubicBezTo>
                    <a:cubicBezTo>
                      <a:pt x="12" y="46"/>
                      <a:pt x="21" y="44"/>
                      <a:pt x="28" y="44"/>
                    </a:cubicBezTo>
                    <a:cubicBezTo>
                      <a:pt x="28" y="49"/>
                      <a:pt x="28" y="52"/>
                      <a:pt x="33" y="51"/>
                    </a:cubicBezTo>
                    <a:cubicBezTo>
                      <a:pt x="38" y="51"/>
                      <a:pt x="43" y="50"/>
                      <a:pt x="47" y="50"/>
                    </a:cubicBezTo>
                    <a:cubicBezTo>
                      <a:pt x="51" y="50"/>
                      <a:pt x="52" y="47"/>
                      <a:pt x="56" y="46"/>
                    </a:cubicBezTo>
                    <a:cubicBezTo>
                      <a:pt x="58" y="46"/>
                      <a:pt x="59" y="46"/>
                      <a:pt x="60" y="44"/>
                    </a:cubicBezTo>
                    <a:cubicBezTo>
                      <a:pt x="62" y="44"/>
                      <a:pt x="62" y="42"/>
                      <a:pt x="64" y="42"/>
                    </a:cubicBezTo>
                    <a:cubicBezTo>
                      <a:pt x="64" y="43"/>
                      <a:pt x="64" y="44"/>
                      <a:pt x="63" y="44"/>
                    </a:cubicBezTo>
                    <a:cubicBezTo>
                      <a:pt x="66" y="45"/>
                      <a:pt x="68" y="46"/>
                      <a:pt x="71" y="46"/>
                    </a:cubicBezTo>
                    <a:cubicBezTo>
                      <a:pt x="70" y="46"/>
                      <a:pt x="70" y="47"/>
                      <a:pt x="69" y="47"/>
                    </a:cubicBezTo>
                    <a:cubicBezTo>
                      <a:pt x="74" y="47"/>
                      <a:pt x="77" y="50"/>
                      <a:pt x="81" y="49"/>
                    </a:cubicBezTo>
                    <a:cubicBezTo>
                      <a:pt x="82" y="49"/>
                      <a:pt x="86" y="48"/>
                      <a:pt x="86" y="46"/>
                    </a:cubicBezTo>
                    <a:cubicBezTo>
                      <a:pt x="86" y="44"/>
                      <a:pt x="84" y="45"/>
                      <a:pt x="86" y="42"/>
                    </a:cubicBezTo>
                    <a:cubicBezTo>
                      <a:pt x="82" y="42"/>
                      <a:pt x="81" y="43"/>
                      <a:pt x="79" y="45"/>
                    </a:cubicBezTo>
                    <a:cubicBezTo>
                      <a:pt x="79" y="43"/>
                      <a:pt x="79" y="42"/>
                      <a:pt x="78" y="40"/>
                    </a:cubicBezTo>
                    <a:cubicBezTo>
                      <a:pt x="79" y="40"/>
                      <a:pt x="79" y="40"/>
                      <a:pt x="80" y="40"/>
                    </a:cubicBezTo>
                    <a:cubicBezTo>
                      <a:pt x="81" y="41"/>
                      <a:pt x="81" y="41"/>
                      <a:pt x="8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4" name="Freeform 30">
                <a:extLst>
                  <a:ext uri="{FF2B5EF4-FFF2-40B4-BE49-F238E27FC236}">
                    <a16:creationId xmlns:a16="http://schemas.microsoft.com/office/drawing/2014/main" xmlns="" id="{51EB730F-7F32-403E-9B25-7926D66B3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076" y="3663950"/>
                <a:ext cx="15875" cy="20638"/>
              </a:xfrm>
              <a:custGeom>
                <a:avLst/>
                <a:gdLst>
                  <a:gd name="T0" fmla="*/ 0 w 22"/>
                  <a:gd name="T1" fmla="*/ 9 h 15"/>
                  <a:gd name="T2" fmla="*/ 3 w 22"/>
                  <a:gd name="T3" fmla="*/ 11 h 15"/>
                  <a:gd name="T4" fmla="*/ 3 w 22"/>
                  <a:gd name="T5" fmla="*/ 10 h 15"/>
                  <a:gd name="T6" fmla="*/ 6 w 22"/>
                  <a:gd name="T7" fmla="*/ 13 h 15"/>
                  <a:gd name="T8" fmla="*/ 6 w 22"/>
                  <a:gd name="T9" fmla="*/ 11 h 15"/>
                  <a:gd name="T10" fmla="*/ 14 w 22"/>
                  <a:gd name="T11" fmla="*/ 15 h 15"/>
                  <a:gd name="T12" fmla="*/ 22 w 22"/>
                  <a:gd name="T13" fmla="*/ 11 h 15"/>
                  <a:gd name="T14" fmla="*/ 12 w 22"/>
                  <a:gd name="T15" fmla="*/ 3 h 15"/>
                  <a:gd name="T16" fmla="*/ 7 w 22"/>
                  <a:gd name="T17" fmla="*/ 2 h 15"/>
                  <a:gd name="T18" fmla="*/ 6 w 22"/>
                  <a:gd name="T19" fmla="*/ 7 h 15"/>
                  <a:gd name="T20" fmla="*/ 5 w 22"/>
                  <a:gd name="T21" fmla="*/ 7 h 15"/>
                  <a:gd name="T22" fmla="*/ 0 w 22"/>
                  <a:gd name="T23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15">
                    <a:moveTo>
                      <a:pt x="0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0"/>
                    </a:cubicBezTo>
                    <a:cubicBezTo>
                      <a:pt x="4" y="11"/>
                      <a:pt x="5" y="12"/>
                      <a:pt x="6" y="13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4"/>
                      <a:pt x="12" y="15"/>
                      <a:pt x="14" y="15"/>
                    </a:cubicBezTo>
                    <a:cubicBezTo>
                      <a:pt x="17" y="15"/>
                      <a:pt x="19" y="13"/>
                      <a:pt x="22" y="11"/>
                    </a:cubicBezTo>
                    <a:cubicBezTo>
                      <a:pt x="19" y="9"/>
                      <a:pt x="16" y="6"/>
                      <a:pt x="12" y="3"/>
                    </a:cubicBezTo>
                    <a:cubicBezTo>
                      <a:pt x="10" y="2"/>
                      <a:pt x="9" y="0"/>
                      <a:pt x="7" y="2"/>
                    </a:cubicBezTo>
                    <a:cubicBezTo>
                      <a:pt x="6" y="3"/>
                      <a:pt x="4" y="5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4" y="9"/>
                      <a:pt x="1" y="7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5" name="Freeform 31">
                <a:extLst>
                  <a:ext uri="{FF2B5EF4-FFF2-40B4-BE49-F238E27FC236}">
                    <a16:creationId xmlns:a16="http://schemas.microsoft.com/office/drawing/2014/main" xmlns="" id="{10DC96DF-43A9-4ABF-AD01-23FB597C6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3963" y="3603625"/>
                <a:ext cx="25400" cy="39688"/>
              </a:xfrm>
              <a:custGeom>
                <a:avLst/>
                <a:gdLst>
                  <a:gd name="T0" fmla="*/ 31 w 36"/>
                  <a:gd name="T1" fmla="*/ 13 h 29"/>
                  <a:gd name="T2" fmla="*/ 29 w 36"/>
                  <a:gd name="T3" fmla="*/ 14 h 29"/>
                  <a:gd name="T4" fmla="*/ 22 w 36"/>
                  <a:gd name="T5" fmla="*/ 11 h 29"/>
                  <a:gd name="T6" fmla="*/ 28 w 36"/>
                  <a:gd name="T7" fmla="*/ 6 h 29"/>
                  <a:gd name="T8" fmla="*/ 26 w 36"/>
                  <a:gd name="T9" fmla="*/ 4 h 29"/>
                  <a:gd name="T10" fmla="*/ 30 w 36"/>
                  <a:gd name="T11" fmla="*/ 2 h 29"/>
                  <a:gd name="T12" fmla="*/ 23 w 36"/>
                  <a:gd name="T13" fmla="*/ 1 h 29"/>
                  <a:gd name="T14" fmla="*/ 17 w 36"/>
                  <a:gd name="T15" fmla="*/ 1 h 29"/>
                  <a:gd name="T16" fmla="*/ 10 w 36"/>
                  <a:gd name="T17" fmla="*/ 1 h 29"/>
                  <a:gd name="T18" fmla="*/ 7 w 36"/>
                  <a:gd name="T19" fmla="*/ 5 h 29"/>
                  <a:gd name="T20" fmla="*/ 12 w 36"/>
                  <a:gd name="T21" fmla="*/ 8 h 29"/>
                  <a:gd name="T22" fmla="*/ 9 w 36"/>
                  <a:gd name="T23" fmla="*/ 14 h 29"/>
                  <a:gd name="T24" fmla="*/ 4 w 36"/>
                  <a:gd name="T25" fmla="*/ 10 h 29"/>
                  <a:gd name="T26" fmla="*/ 1 w 36"/>
                  <a:gd name="T27" fmla="*/ 14 h 29"/>
                  <a:gd name="T28" fmla="*/ 14 w 36"/>
                  <a:gd name="T29" fmla="*/ 23 h 29"/>
                  <a:gd name="T30" fmla="*/ 19 w 36"/>
                  <a:gd name="T31" fmla="*/ 29 h 29"/>
                  <a:gd name="T32" fmla="*/ 23 w 36"/>
                  <a:gd name="T33" fmla="*/ 25 h 29"/>
                  <a:gd name="T34" fmla="*/ 30 w 36"/>
                  <a:gd name="T35" fmla="*/ 18 h 29"/>
                  <a:gd name="T36" fmla="*/ 33 w 36"/>
                  <a:gd name="T37" fmla="*/ 16 h 29"/>
                  <a:gd name="T38" fmla="*/ 31 w 36"/>
                  <a:gd name="T39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29">
                    <a:moveTo>
                      <a:pt x="31" y="13"/>
                    </a:moveTo>
                    <a:cubicBezTo>
                      <a:pt x="31" y="14"/>
                      <a:pt x="30" y="14"/>
                      <a:pt x="29" y="14"/>
                    </a:cubicBezTo>
                    <a:cubicBezTo>
                      <a:pt x="27" y="10"/>
                      <a:pt x="26" y="11"/>
                      <a:pt x="22" y="11"/>
                    </a:cubicBezTo>
                    <a:cubicBezTo>
                      <a:pt x="24" y="9"/>
                      <a:pt x="26" y="8"/>
                      <a:pt x="28" y="6"/>
                    </a:cubicBezTo>
                    <a:cubicBezTo>
                      <a:pt x="28" y="6"/>
                      <a:pt x="27" y="5"/>
                      <a:pt x="26" y="4"/>
                    </a:cubicBezTo>
                    <a:cubicBezTo>
                      <a:pt x="27" y="4"/>
                      <a:pt x="28" y="3"/>
                      <a:pt x="30" y="2"/>
                    </a:cubicBezTo>
                    <a:cubicBezTo>
                      <a:pt x="27" y="1"/>
                      <a:pt x="26" y="0"/>
                      <a:pt x="23" y="1"/>
                    </a:cubicBezTo>
                    <a:cubicBezTo>
                      <a:pt x="21" y="2"/>
                      <a:pt x="19" y="2"/>
                      <a:pt x="17" y="1"/>
                    </a:cubicBezTo>
                    <a:cubicBezTo>
                      <a:pt x="14" y="0"/>
                      <a:pt x="13" y="1"/>
                      <a:pt x="10" y="1"/>
                    </a:cubicBezTo>
                    <a:cubicBezTo>
                      <a:pt x="9" y="1"/>
                      <a:pt x="7" y="4"/>
                      <a:pt x="7" y="5"/>
                    </a:cubicBezTo>
                    <a:cubicBezTo>
                      <a:pt x="7" y="6"/>
                      <a:pt x="12" y="7"/>
                      <a:pt x="12" y="8"/>
                    </a:cubicBezTo>
                    <a:cubicBezTo>
                      <a:pt x="12" y="11"/>
                      <a:pt x="13" y="14"/>
                      <a:pt x="9" y="14"/>
                    </a:cubicBezTo>
                    <a:cubicBezTo>
                      <a:pt x="7" y="13"/>
                      <a:pt x="5" y="9"/>
                      <a:pt x="4" y="10"/>
                    </a:cubicBezTo>
                    <a:cubicBezTo>
                      <a:pt x="2" y="10"/>
                      <a:pt x="0" y="12"/>
                      <a:pt x="1" y="14"/>
                    </a:cubicBezTo>
                    <a:cubicBezTo>
                      <a:pt x="6" y="18"/>
                      <a:pt x="10" y="19"/>
                      <a:pt x="14" y="23"/>
                    </a:cubicBezTo>
                    <a:cubicBezTo>
                      <a:pt x="16" y="25"/>
                      <a:pt x="17" y="28"/>
                      <a:pt x="19" y="29"/>
                    </a:cubicBezTo>
                    <a:cubicBezTo>
                      <a:pt x="21" y="29"/>
                      <a:pt x="24" y="27"/>
                      <a:pt x="23" y="25"/>
                    </a:cubicBezTo>
                    <a:cubicBezTo>
                      <a:pt x="27" y="27"/>
                      <a:pt x="36" y="20"/>
                      <a:pt x="30" y="18"/>
                    </a:cubicBezTo>
                    <a:cubicBezTo>
                      <a:pt x="31" y="18"/>
                      <a:pt x="32" y="17"/>
                      <a:pt x="33" y="16"/>
                    </a:cubicBezTo>
                    <a:cubicBezTo>
                      <a:pt x="32" y="16"/>
                      <a:pt x="32" y="14"/>
                      <a:pt x="3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6" name="Freeform 32">
                <a:extLst>
                  <a:ext uri="{FF2B5EF4-FFF2-40B4-BE49-F238E27FC236}">
                    <a16:creationId xmlns:a16="http://schemas.microsoft.com/office/drawing/2014/main" xmlns="" id="{F8304AE5-5B35-4E43-996D-B2429B778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9676" y="3605212"/>
                <a:ext cx="9525" cy="14288"/>
              </a:xfrm>
              <a:custGeom>
                <a:avLst/>
                <a:gdLst>
                  <a:gd name="T0" fmla="*/ 0 w 12"/>
                  <a:gd name="T1" fmla="*/ 5 h 11"/>
                  <a:gd name="T2" fmla="*/ 4 w 12"/>
                  <a:gd name="T3" fmla="*/ 7 h 11"/>
                  <a:gd name="T4" fmla="*/ 9 w 12"/>
                  <a:gd name="T5" fmla="*/ 10 h 11"/>
                  <a:gd name="T6" fmla="*/ 12 w 12"/>
                  <a:gd name="T7" fmla="*/ 5 h 11"/>
                  <a:gd name="T8" fmla="*/ 8 w 12"/>
                  <a:gd name="T9" fmla="*/ 1 h 11"/>
                  <a:gd name="T10" fmla="*/ 0 w 12"/>
                  <a:gd name="T1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1">
                    <a:moveTo>
                      <a:pt x="0" y="5"/>
                    </a:moveTo>
                    <a:cubicBezTo>
                      <a:pt x="2" y="5"/>
                      <a:pt x="2" y="6"/>
                      <a:pt x="4" y="7"/>
                    </a:cubicBezTo>
                    <a:cubicBezTo>
                      <a:pt x="6" y="9"/>
                      <a:pt x="7" y="11"/>
                      <a:pt x="9" y="10"/>
                    </a:cubicBezTo>
                    <a:cubicBezTo>
                      <a:pt x="11" y="9"/>
                      <a:pt x="12" y="7"/>
                      <a:pt x="12" y="5"/>
                    </a:cubicBezTo>
                    <a:cubicBezTo>
                      <a:pt x="12" y="3"/>
                      <a:pt x="10" y="2"/>
                      <a:pt x="8" y="1"/>
                    </a:cubicBezTo>
                    <a:cubicBezTo>
                      <a:pt x="5" y="1"/>
                      <a:pt x="1" y="0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7" name="Freeform 33">
                <a:extLst>
                  <a:ext uri="{FF2B5EF4-FFF2-40B4-BE49-F238E27FC236}">
                    <a16:creationId xmlns:a16="http://schemas.microsoft.com/office/drawing/2014/main" xmlns="" id="{D4680C1C-CCF4-49F9-88B8-206B38AE6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201" y="3565525"/>
                <a:ext cx="6350" cy="4763"/>
              </a:xfrm>
              <a:custGeom>
                <a:avLst/>
                <a:gdLst>
                  <a:gd name="T0" fmla="*/ 9 w 10"/>
                  <a:gd name="T1" fmla="*/ 0 h 4"/>
                  <a:gd name="T2" fmla="*/ 0 w 10"/>
                  <a:gd name="T3" fmla="*/ 2 h 4"/>
                  <a:gd name="T4" fmla="*/ 9 w 1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9" y="0"/>
                    </a:moveTo>
                    <a:cubicBezTo>
                      <a:pt x="7" y="0"/>
                      <a:pt x="2" y="0"/>
                      <a:pt x="0" y="2"/>
                    </a:cubicBezTo>
                    <a:cubicBezTo>
                      <a:pt x="2" y="4"/>
                      <a:pt x="10" y="4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8" name="Freeform 34">
                <a:extLst>
                  <a:ext uri="{FF2B5EF4-FFF2-40B4-BE49-F238E27FC236}">
                    <a16:creationId xmlns:a16="http://schemas.microsoft.com/office/drawing/2014/main" xmlns="" id="{17755635-347E-4930-A767-1C0449D81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601" y="3573462"/>
                <a:ext cx="12700" cy="20638"/>
              </a:xfrm>
              <a:custGeom>
                <a:avLst/>
                <a:gdLst>
                  <a:gd name="T0" fmla="*/ 16 w 17"/>
                  <a:gd name="T1" fmla="*/ 8 h 14"/>
                  <a:gd name="T2" fmla="*/ 10 w 17"/>
                  <a:gd name="T3" fmla="*/ 2 h 14"/>
                  <a:gd name="T4" fmla="*/ 1 w 17"/>
                  <a:gd name="T5" fmla="*/ 8 h 14"/>
                  <a:gd name="T6" fmla="*/ 10 w 17"/>
                  <a:gd name="T7" fmla="*/ 14 h 14"/>
                  <a:gd name="T8" fmla="*/ 16 w 17"/>
                  <a:gd name="T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4">
                    <a:moveTo>
                      <a:pt x="16" y="8"/>
                    </a:moveTo>
                    <a:cubicBezTo>
                      <a:pt x="16" y="5"/>
                      <a:pt x="13" y="0"/>
                      <a:pt x="10" y="2"/>
                    </a:cubicBezTo>
                    <a:cubicBezTo>
                      <a:pt x="8" y="2"/>
                      <a:pt x="0" y="4"/>
                      <a:pt x="1" y="8"/>
                    </a:cubicBezTo>
                    <a:cubicBezTo>
                      <a:pt x="2" y="10"/>
                      <a:pt x="9" y="12"/>
                      <a:pt x="10" y="14"/>
                    </a:cubicBezTo>
                    <a:cubicBezTo>
                      <a:pt x="14" y="13"/>
                      <a:pt x="17" y="14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9" name="Freeform 35">
                <a:extLst>
                  <a:ext uri="{FF2B5EF4-FFF2-40B4-BE49-F238E27FC236}">
                    <a16:creationId xmlns:a16="http://schemas.microsoft.com/office/drawing/2014/main" xmlns="" id="{5594D7B3-D81B-4F47-B344-D551B140A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4438" y="3579812"/>
                <a:ext cx="6350" cy="7938"/>
              </a:xfrm>
              <a:custGeom>
                <a:avLst/>
                <a:gdLst>
                  <a:gd name="T0" fmla="*/ 9 w 9"/>
                  <a:gd name="T1" fmla="*/ 3 h 6"/>
                  <a:gd name="T2" fmla="*/ 4 w 9"/>
                  <a:gd name="T3" fmla="*/ 1 h 6"/>
                  <a:gd name="T4" fmla="*/ 9 w 9"/>
                  <a:gd name="T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9" y="3"/>
                    </a:moveTo>
                    <a:cubicBezTo>
                      <a:pt x="8" y="0"/>
                      <a:pt x="7" y="0"/>
                      <a:pt x="4" y="1"/>
                    </a:cubicBezTo>
                    <a:cubicBezTo>
                      <a:pt x="0" y="6"/>
                      <a:pt x="8" y="4"/>
                      <a:pt x="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0" name="Freeform 36">
                <a:extLst>
                  <a:ext uri="{FF2B5EF4-FFF2-40B4-BE49-F238E27FC236}">
                    <a16:creationId xmlns:a16="http://schemas.microsoft.com/office/drawing/2014/main" xmlns="" id="{A46B2DF7-7344-4F58-971D-10D634297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0801" y="3687762"/>
                <a:ext cx="6350" cy="6350"/>
              </a:xfrm>
              <a:custGeom>
                <a:avLst/>
                <a:gdLst>
                  <a:gd name="T0" fmla="*/ 2 w 8"/>
                  <a:gd name="T1" fmla="*/ 3 h 5"/>
                  <a:gd name="T2" fmla="*/ 8 w 8"/>
                  <a:gd name="T3" fmla="*/ 5 h 5"/>
                  <a:gd name="T4" fmla="*/ 2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2" y="3"/>
                    </a:moveTo>
                    <a:cubicBezTo>
                      <a:pt x="0" y="5"/>
                      <a:pt x="8" y="5"/>
                      <a:pt x="8" y="5"/>
                    </a:cubicBezTo>
                    <a:cubicBezTo>
                      <a:pt x="7" y="1"/>
                      <a:pt x="4" y="0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1" name="Freeform 37">
                <a:extLst>
                  <a:ext uri="{FF2B5EF4-FFF2-40B4-BE49-F238E27FC236}">
                    <a16:creationId xmlns:a16="http://schemas.microsoft.com/office/drawing/2014/main" xmlns="" id="{65819FAD-158F-40D9-B688-77F6F0ED8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051" y="3946525"/>
                <a:ext cx="1588" cy="3175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2" name="Freeform 38">
                <a:extLst>
                  <a:ext uri="{FF2B5EF4-FFF2-40B4-BE49-F238E27FC236}">
                    <a16:creationId xmlns:a16="http://schemas.microsoft.com/office/drawing/2014/main" xmlns="" id="{E23A8B78-5960-4227-9C4D-9D7F83C95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817937"/>
                <a:ext cx="9525" cy="17463"/>
              </a:xfrm>
              <a:custGeom>
                <a:avLst/>
                <a:gdLst>
                  <a:gd name="T0" fmla="*/ 5 w 14"/>
                  <a:gd name="T1" fmla="*/ 4 h 12"/>
                  <a:gd name="T2" fmla="*/ 5 w 14"/>
                  <a:gd name="T3" fmla="*/ 11 h 12"/>
                  <a:gd name="T4" fmla="*/ 9 w 14"/>
                  <a:gd name="T5" fmla="*/ 8 h 12"/>
                  <a:gd name="T6" fmla="*/ 11 w 14"/>
                  <a:gd name="T7" fmla="*/ 5 h 12"/>
                  <a:gd name="T8" fmla="*/ 14 w 14"/>
                  <a:gd name="T9" fmla="*/ 4 h 12"/>
                  <a:gd name="T10" fmla="*/ 12 w 14"/>
                  <a:gd name="T11" fmla="*/ 4 h 12"/>
                  <a:gd name="T12" fmla="*/ 5 w 14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2">
                    <a:moveTo>
                      <a:pt x="5" y="4"/>
                    </a:moveTo>
                    <a:cubicBezTo>
                      <a:pt x="1" y="2"/>
                      <a:pt x="0" y="12"/>
                      <a:pt x="5" y="11"/>
                    </a:cubicBezTo>
                    <a:cubicBezTo>
                      <a:pt x="6" y="11"/>
                      <a:pt x="7" y="8"/>
                      <a:pt x="9" y="8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2" y="6"/>
                      <a:pt x="14" y="6"/>
                      <a:pt x="14" y="4"/>
                    </a:cubicBezTo>
                    <a:cubicBezTo>
                      <a:pt x="14" y="4"/>
                      <a:pt x="13" y="4"/>
                      <a:pt x="12" y="4"/>
                    </a:cubicBezTo>
                    <a:cubicBezTo>
                      <a:pt x="14" y="1"/>
                      <a:pt x="5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3" name="Freeform 39">
                <a:extLst>
                  <a:ext uri="{FF2B5EF4-FFF2-40B4-BE49-F238E27FC236}">
                    <a16:creationId xmlns:a16="http://schemas.microsoft.com/office/drawing/2014/main" xmlns="" id="{41A411A6-5376-44F9-A8A7-5716B75C1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9338" y="3813175"/>
                <a:ext cx="4763" cy="7938"/>
              </a:xfrm>
              <a:custGeom>
                <a:avLst/>
                <a:gdLst>
                  <a:gd name="T0" fmla="*/ 0 w 6"/>
                  <a:gd name="T1" fmla="*/ 3 h 5"/>
                  <a:gd name="T2" fmla="*/ 4 w 6"/>
                  <a:gd name="T3" fmla="*/ 2 h 5"/>
                  <a:gd name="T4" fmla="*/ 5 w 6"/>
                  <a:gd name="T5" fmla="*/ 3 h 5"/>
                  <a:gd name="T6" fmla="*/ 6 w 6"/>
                  <a:gd name="T7" fmla="*/ 1 h 5"/>
                  <a:gd name="T8" fmla="*/ 3 w 6"/>
                  <a:gd name="T9" fmla="*/ 0 h 5"/>
                  <a:gd name="T10" fmla="*/ 0 w 6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0" y="3"/>
                    </a:moveTo>
                    <a:cubicBezTo>
                      <a:pt x="2" y="5"/>
                      <a:pt x="3" y="3"/>
                      <a:pt x="4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5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4" name="Freeform 40">
                <a:extLst>
                  <a:ext uri="{FF2B5EF4-FFF2-40B4-BE49-F238E27FC236}">
                    <a16:creationId xmlns:a16="http://schemas.microsoft.com/office/drawing/2014/main" xmlns="" id="{98EF8F3C-6394-4D8D-A27C-A4FC5219E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588" y="3594100"/>
                <a:ext cx="36513" cy="52388"/>
              </a:xfrm>
              <a:custGeom>
                <a:avLst/>
                <a:gdLst>
                  <a:gd name="T0" fmla="*/ 3 w 52"/>
                  <a:gd name="T1" fmla="*/ 28 h 38"/>
                  <a:gd name="T2" fmla="*/ 11 w 52"/>
                  <a:gd name="T3" fmla="*/ 34 h 38"/>
                  <a:gd name="T4" fmla="*/ 19 w 52"/>
                  <a:gd name="T5" fmla="*/ 36 h 38"/>
                  <a:gd name="T6" fmla="*/ 21 w 52"/>
                  <a:gd name="T7" fmla="*/ 34 h 38"/>
                  <a:gd name="T8" fmla="*/ 22 w 52"/>
                  <a:gd name="T9" fmla="*/ 35 h 38"/>
                  <a:gd name="T10" fmla="*/ 27 w 52"/>
                  <a:gd name="T11" fmla="*/ 33 h 38"/>
                  <a:gd name="T12" fmla="*/ 28 w 52"/>
                  <a:gd name="T13" fmla="*/ 26 h 38"/>
                  <a:gd name="T14" fmla="*/ 33 w 52"/>
                  <a:gd name="T15" fmla="*/ 23 h 38"/>
                  <a:gd name="T16" fmla="*/ 36 w 52"/>
                  <a:gd name="T17" fmla="*/ 20 h 38"/>
                  <a:gd name="T18" fmla="*/ 50 w 52"/>
                  <a:gd name="T19" fmla="*/ 14 h 38"/>
                  <a:gd name="T20" fmla="*/ 50 w 52"/>
                  <a:gd name="T21" fmla="*/ 9 h 38"/>
                  <a:gd name="T22" fmla="*/ 45 w 52"/>
                  <a:gd name="T23" fmla="*/ 5 h 38"/>
                  <a:gd name="T24" fmla="*/ 33 w 52"/>
                  <a:gd name="T25" fmla="*/ 6 h 38"/>
                  <a:gd name="T26" fmla="*/ 33 w 52"/>
                  <a:gd name="T27" fmla="*/ 4 h 38"/>
                  <a:gd name="T28" fmla="*/ 21 w 52"/>
                  <a:gd name="T29" fmla="*/ 0 h 38"/>
                  <a:gd name="T30" fmla="*/ 6 w 52"/>
                  <a:gd name="T31" fmla="*/ 3 h 38"/>
                  <a:gd name="T32" fmla="*/ 10 w 52"/>
                  <a:gd name="T33" fmla="*/ 10 h 38"/>
                  <a:gd name="T34" fmla="*/ 6 w 52"/>
                  <a:gd name="T35" fmla="*/ 18 h 38"/>
                  <a:gd name="T36" fmla="*/ 4 w 52"/>
                  <a:gd name="T37" fmla="*/ 22 h 38"/>
                  <a:gd name="T38" fmla="*/ 1 w 52"/>
                  <a:gd name="T39" fmla="*/ 29 h 38"/>
                  <a:gd name="T40" fmla="*/ 3 w 52"/>
                  <a:gd name="T41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" h="38">
                    <a:moveTo>
                      <a:pt x="3" y="28"/>
                    </a:moveTo>
                    <a:cubicBezTo>
                      <a:pt x="6" y="30"/>
                      <a:pt x="9" y="31"/>
                      <a:pt x="11" y="34"/>
                    </a:cubicBezTo>
                    <a:cubicBezTo>
                      <a:pt x="15" y="38"/>
                      <a:pt x="14" y="38"/>
                      <a:pt x="19" y="36"/>
                    </a:cubicBezTo>
                    <a:cubicBezTo>
                      <a:pt x="20" y="35"/>
                      <a:pt x="20" y="35"/>
                      <a:pt x="21" y="34"/>
                    </a:cubicBezTo>
                    <a:cubicBezTo>
                      <a:pt x="22" y="34"/>
                      <a:pt x="22" y="36"/>
                      <a:pt x="22" y="35"/>
                    </a:cubicBezTo>
                    <a:cubicBezTo>
                      <a:pt x="24" y="35"/>
                      <a:pt x="25" y="34"/>
                      <a:pt x="27" y="33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30" y="28"/>
                      <a:pt x="33" y="26"/>
                      <a:pt x="33" y="23"/>
                    </a:cubicBezTo>
                    <a:cubicBezTo>
                      <a:pt x="34" y="21"/>
                      <a:pt x="34" y="21"/>
                      <a:pt x="36" y="20"/>
                    </a:cubicBezTo>
                    <a:cubicBezTo>
                      <a:pt x="41" y="18"/>
                      <a:pt x="47" y="17"/>
                      <a:pt x="50" y="14"/>
                    </a:cubicBezTo>
                    <a:cubicBezTo>
                      <a:pt x="52" y="12"/>
                      <a:pt x="52" y="11"/>
                      <a:pt x="50" y="9"/>
                    </a:cubicBezTo>
                    <a:cubicBezTo>
                      <a:pt x="48" y="7"/>
                      <a:pt x="47" y="6"/>
                      <a:pt x="45" y="5"/>
                    </a:cubicBezTo>
                    <a:cubicBezTo>
                      <a:pt x="41" y="3"/>
                      <a:pt x="36" y="2"/>
                      <a:pt x="33" y="6"/>
                    </a:cubicBezTo>
                    <a:cubicBezTo>
                      <a:pt x="33" y="5"/>
                      <a:pt x="33" y="5"/>
                      <a:pt x="33" y="4"/>
                    </a:cubicBezTo>
                    <a:cubicBezTo>
                      <a:pt x="29" y="5"/>
                      <a:pt x="25" y="0"/>
                      <a:pt x="21" y="0"/>
                    </a:cubicBezTo>
                    <a:cubicBezTo>
                      <a:pt x="16" y="1"/>
                      <a:pt x="11" y="2"/>
                      <a:pt x="6" y="3"/>
                    </a:cubicBezTo>
                    <a:cubicBezTo>
                      <a:pt x="7" y="4"/>
                      <a:pt x="10" y="9"/>
                      <a:pt x="10" y="10"/>
                    </a:cubicBezTo>
                    <a:cubicBezTo>
                      <a:pt x="8" y="12"/>
                      <a:pt x="4" y="16"/>
                      <a:pt x="6" y="18"/>
                    </a:cubicBezTo>
                    <a:cubicBezTo>
                      <a:pt x="2" y="19"/>
                      <a:pt x="5" y="20"/>
                      <a:pt x="4" y="22"/>
                    </a:cubicBezTo>
                    <a:cubicBezTo>
                      <a:pt x="3" y="24"/>
                      <a:pt x="0" y="26"/>
                      <a:pt x="1" y="29"/>
                    </a:cubicBezTo>
                    <a:cubicBezTo>
                      <a:pt x="1" y="29"/>
                      <a:pt x="3" y="29"/>
                      <a:pt x="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5" name="Freeform 41">
                <a:extLst>
                  <a:ext uri="{FF2B5EF4-FFF2-40B4-BE49-F238E27FC236}">
                    <a16:creationId xmlns:a16="http://schemas.microsoft.com/office/drawing/2014/main" xmlns="" id="{8BFF32F7-0796-4D7B-A6DC-80B9310E9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188" y="3862387"/>
                <a:ext cx="6350" cy="26988"/>
              </a:xfrm>
              <a:custGeom>
                <a:avLst/>
                <a:gdLst>
                  <a:gd name="T0" fmla="*/ 7 w 10"/>
                  <a:gd name="T1" fmla="*/ 3 h 20"/>
                  <a:gd name="T2" fmla="*/ 0 w 10"/>
                  <a:gd name="T3" fmla="*/ 2 h 20"/>
                  <a:gd name="T4" fmla="*/ 10 w 10"/>
                  <a:gd name="T5" fmla="*/ 17 h 20"/>
                  <a:gd name="T6" fmla="*/ 8 w 10"/>
                  <a:gd name="T7" fmla="*/ 14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7" y="0"/>
                      <a:pt x="0" y="1"/>
                      <a:pt x="0" y="2"/>
                    </a:cubicBezTo>
                    <a:cubicBezTo>
                      <a:pt x="0" y="6"/>
                      <a:pt x="8" y="20"/>
                      <a:pt x="10" y="17"/>
                    </a:cubicBezTo>
                    <a:cubicBezTo>
                      <a:pt x="10" y="16"/>
                      <a:pt x="9" y="15"/>
                      <a:pt x="8" y="14"/>
                    </a:cubicBezTo>
                    <a:cubicBezTo>
                      <a:pt x="7" y="10"/>
                      <a:pt x="7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6" name="Freeform 42">
                <a:extLst>
                  <a:ext uri="{FF2B5EF4-FFF2-40B4-BE49-F238E27FC236}">
                    <a16:creationId xmlns:a16="http://schemas.microsoft.com/office/drawing/2014/main" xmlns="" id="{117B09A8-8A1F-44E3-A07C-C4A4B381A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126" y="3789362"/>
                <a:ext cx="6350" cy="9525"/>
              </a:xfrm>
              <a:custGeom>
                <a:avLst/>
                <a:gdLst>
                  <a:gd name="T0" fmla="*/ 9 w 9"/>
                  <a:gd name="T1" fmla="*/ 1 h 6"/>
                  <a:gd name="T2" fmla="*/ 0 w 9"/>
                  <a:gd name="T3" fmla="*/ 2 h 6"/>
                  <a:gd name="T4" fmla="*/ 6 w 9"/>
                  <a:gd name="T5" fmla="*/ 6 h 6"/>
                  <a:gd name="T6" fmla="*/ 9 w 9"/>
                  <a:gd name="T7" fmla="*/ 5 h 6"/>
                  <a:gd name="T8" fmla="*/ 9 w 9"/>
                  <a:gd name="T9" fmla="*/ 4 h 6"/>
                  <a:gd name="T10" fmla="*/ 9 w 9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9" y="1"/>
                    </a:moveTo>
                    <a:cubicBezTo>
                      <a:pt x="6" y="0"/>
                      <a:pt x="4" y="3"/>
                      <a:pt x="0" y="2"/>
                    </a:cubicBezTo>
                    <a:cubicBezTo>
                      <a:pt x="2" y="5"/>
                      <a:pt x="4" y="5"/>
                      <a:pt x="6" y="6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8" y="3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7" name="Freeform 43">
                <a:extLst>
                  <a:ext uri="{FF2B5EF4-FFF2-40B4-BE49-F238E27FC236}">
                    <a16:creationId xmlns:a16="http://schemas.microsoft.com/office/drawing/2014/main" xmlns="" id="{3BC66DD7-64D1-4896-8FA1-C82D229CF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4438" y="3509962"/>
                <a:ext cx="25400" cy="31750"/>
              </a:xfrm>
              <a:custGeom>
                <a:avLst/>
                <a:gdLst>
                  <a:gd name="T0" fmla="*/ 3 w 37"/>
                  <a:gd name="T1" fmla="*/ 7 h 22"/>
                  <a:gd name="T2" fmla="*/ 9 w 37"/>
                  <a:gd name="T3" fmla="*/ 6 h 22"/>
                  <a:gd name="T4" fmla="*/ 8 w 37"/>
                  <a:gd name="T5" fmla="*/ 7 h 22"/>
                  <a:gd name="T6" fmla="*/ 12 w 37"/>
                  <a:gd name="T7" fmla="*/ 9 h 22"/>
                  <a:gd name="T8" fmla="*/ 3 w 37"/>
                  <a:gd name="T9" fmla="*/ 11 h 22"/>
                  <a:gd name="T10" fmla="*/ 14 w 37"/>
                  <a:gd name="T11" fmla="*/ 13 h 22"/>
                  <a:gd name="T12" fmla="*/ 21 w 37"/>
                  <a:gd name="T13" fmla="*/ 15 h 22"/>
                  <a:gd name="T14" fmla="*/ 25 w 37"/>
                  <a:gd name="T15" fmla="*/ 20 h 22"/>
                  <a:gd name="T16" fmla="*/ 31 w 37"/>
                  <a:gd name="T17" fmla="*/ 15 h 22"/>
                  <a:gd name="T18" fmla="*/ 29 w 37"/>
                  <a:gd name="T19" fmla="*/ 11 h 22"/>
                  <a:gd name="T20" fmla="*/ 28 w 37"/>
                  <a:gd name="T21" fmla="*/ 9 h 22"/>
                  <a:gd name="T22" fmla="*/ 23 w 37"/>
                  <a:gd name="T23" fmla="*/ 8 h 22"/>
                  <a:gd name="T24" fmla="*/ 15 w 37"/>
                  <a:gd name="T25" fmla="*/ 6 h 22"/>
                  <a:gd name="T26" fmla="*/ 8 w 37"/>
                  <a:gd name="T27" fmla="*/ 1 h 22"/>
                  <a:gd name="T28" fmla="*/ 0 w 37"/>
                  <a:gd name="T29" fmla="*/ 5 h 22"/>
                  <a:gd name="T30" fmla="*/ 5 w 37"/>
                  <a:gd name="T31" fmla="*/ 5 h 22"/>
                  <a:gd name="T32" fmla="*/ 3 w 37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22">
                    <a:moveTo>
                      <a:pt x="3" y="7"/>
                    </a:moveTo>
                    <a:cubicBezTo>
                      <a:pt x="6" y="8"/>
                      <a:pt x="7" y="4"/>
                      <a:pt x="9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8"/>
                      <a:pt x="10" y="8"/>
                      <a:pt x="12" y="9"/>
                    </a:cubicBezTo>
                    <a:cubicBezTo>
                      <a:pt x="12" y="13"/>
                      <a:pt x="6" y="9"/>
                      <a:pt x="3" y="11"/>
                    </a:cubicBezTo>
                    <a:cubicBezTo>
                      <a:pt x="4" y="20"/>
                      <a:pt x="12" y="11"/>
                      <a:pt x="14" y="13"/>
                    </a:cubicBezTo>
                    <a:cubicBezTo>
                      <a:pt x="15" y="15"/>
                      <a:pt x="19" y="15"/>
                      <a:pt x="21" y="15"/>
                    </a:cubicBezTo>
                    <a:cubicBezTo>
                      <a:pt x="24" y="15"/>
                      <a:pt x="24" y="17"/>
                      <a:pt x="25" y="20"/>
                    </a:cubicBezTo>
                    <a:cubicBezTo>
                      <a:pt x="26" y="22"/>
                      <a:pt x="37" y="22"/>
                      <a:pt x="31" y="15"/>
                    </a:cubicBezTo>
                    <a:cubicBezTo>
                      <a:pt x="31" y="14"/>
                      <a:pt x="29" y="13"/>
                      <a:pt x="29" y="11"/>
                    </a:cubicBezTo>
                    <a:cubicBezTo>
                      <a:pt x="30" y="10"/>
                      <a:pt x="30" y="10"/>
                      <a:pt x="28" y="9"/>
                    </a:cubicBezTo>
                    <a:cubicBezTo>
                      <a:pt x="26" y="7"/>
                      <a:pt x="26" y="7"/>
                      <a:pt x="23" y="8"/>
                    </a:cubicBezTo>
                    <a:cubicBezTo>
                      <a:pt x="24" y="2"/>
                      <a:pt x="17" y="5"/>
                      <a:pt x="15" y="6"/>
                    </a:cubicBezTo>
                    <a:cubicBezTo>
                      <a:pt x="14" y="3"/>
                      <a:pt x="12" y="0"/>
                      <a:pt x="8" y="1"/>
                    </a:cubicBezTo>
                    <a:cubicBezTo>
                      <a:pt x="4" y="1"/>
                      <a:pt x="1" y="0"/>
                      <a:pt x="0" y="5"/>
                    </a:cubicBezTo>
                    <a:cubicBezTo>
                      <a:pt x="1" y="5"/>
                      <a:pt x="3" y="5"/>
                      <a:pt x="5" y="5"/>
                    </a:cubicBezTo>
                    <a:cubicBezTo>
                      <a:pt x="4" y="5"/>
                      <a:pt x="3" y="7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8" name="Freeform 44">
                <a:extLst>
                  <a:ext uri="{FF2B5EF4-FFF2-40B4-BE49-F238E27FC236}">
                    <a16:creationId xmlns:a16="http://schemas.microsoft.com/office/drawing/2014/main" xmlns="" id="{24C040F5-A2DD-459E-A9DD-F40EEC958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226" y="3949700"/>
                <a:ext cx="6350" cy="6350"/>
              </a:xfrm>
              <a:custGeom>
                <a:avLst/>
                <a:gdLst>
                  <a:gd name="T0" fmla="*/ 7 w 9"/>
                  <a:gd name="T1" fmla="*/ 2 h 4"/>
                  <a:gd name="T2" fmla="*/ 7 w 9"/>
                  <a:gd name="T3" fmla="*/ 3 h 4"/>
                  <a:gd name="T4" fmla="*/ 7 w 9"/>
                  <a:gd name="T5" fmla="*/ 4 h 4"/>
                  <a:gd name="T6" fmla="*/ 8 w 9"/>
                  <a:gd name="T7" fmla="*/ 1 h 4"/>
                  <a:gd name="T8" fmla="*/ 7 w 9"/>
                  <a:gd name="T9" fmla="*/ 2 h 4"/>
                  <a:gd name="T10" fmla="*/ 4 w 9"/>
                  <a:gd name="T11" fmla="*/ 0 h 4"/>
                  <a:gd name="T12" fmla="*/ 0 w 9"/>
                  <a:gd name="T13" fmla="*/ 1 h 4"/>
                  <a:gd name="T14" fmla="*/ 2 w 9"/>
                  <a:gd name="T15" fmla="*/ 1 h 4"/>
                  <a:gd name="T16" fmla="*/ 7 w 9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">
                    <a:moveTo>
                      <a:pt x="7" y="2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2"/>
                      <a:pt x="9" y="2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0"/>
                      <a:pt x="5" y="0"/>
                      <a:pt x="4" y="0"/>
                    </a:cubicBezTo>
                    <a:cubicBezTo>
                      <a:pt x="3" y="1"/>
                      <a:pt x="2" y="0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2"/>
                      <a:pt x="6" y="4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9" name="Freeform 45">
                <a:extLst>
                  <a:ext uri="{FF2B5EF4-FFF2-40B4-BE49-F238E27FC236}">
                    <a16:creationId xmlns:a16="http://schemas.microsoft.com/office/drawing/2014/main" xmlns="" id="{79BA2330-BF9B-4D24-81D9-FA0239CC5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638" y="3949700"/>
                <a:ext cx="1588" cy="1588"/>
              </a:xfrm>
              <a:custGeom>
                <a:avLst/>
                <a:gdLst>
                  <a:gd name="T0" fmla="*/ 3 w 3"/>
                  <a:gd name="T1" fmla="*/ 0 h 1"/>
                  <a:gd name="T2" fmla="*/ 1 w 3"/>
                  <a:gd name="T3" fmla="*/ 0 h 1"/>
                  <a:gd name="T4" fmla="*/ 0 w 3"/>
                  <a:gd name="T5" fmla="*/ 0 h 1"/>
                  <a:gd name="T6" fmla="*/ 3 w 3"/>
                  <a:gd name="T7" fmla="*/ 1 h 1"/>
                  <a:gd name="T8" fmla="*/ 3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0" name="Freeform 46">
                <a:extLst>
                  <a:ext uri="{FF2B5EF4-FFF2-40B4-BE49-F238E27FC236}">
                    <a16:creationId xmlns:a16="http://schemas.microsoft.com/office/drawing/2014/main" xmlns="" id="{D7B1EB36-2673-4B98-B837-AA0B1947A4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38538" y="3598862"/>
                <a:ext cx="390525" cy="695325"/>
              </a:xfrm>
              <a:custGeom>
                <a:avLst/>
                <a:gdLst>
                  <a:gd name="T0" fmla="*/ 540 w 558"/>
                  <a:gd name="T1" fmla="*/ 191 h 495"/>
                  <a:gd name="T2" fmla="*/ 529 w 558"/>
                  <a:gd name="T3" fmla="*/ 172 h 495"/>
                  <a:gd name="T4" fmla="*/ 489 w 558"/>
                  <a:gd name="T5" fmla="*/ 145 h 495"/>
                  <a:gd name="T6" fmla="*/ 446 w 558"/>
                  <a:gd name="T7" fmla="*/ 131 h 495"/>
                  <a:gd name="T8" fmla="*/ 425 w 558"/>
                  <a:gd name="T9" fmla="*/ 195 h 495"/>
                  <a:gd name="T10" fmla="*/ 365 w 558"/>
                  <a:gd name="T11" fmla="*/ 133 h 495"/>
                  <a:gd name="T12" fmla="*/ 393 w 558"/>
                  <a:gd name="T13" fmla="*/ 104 h 495"/>
                  <a:gd name="T14" fmla="*/ 410 w 558"/>
                  <a:gd name="T15" fmla="*/ 82 h 495"/>
                  <a:gd name="T16" fmla="*/ 430 w 558"/>
                  <a:gd name="T17" fmla="*/ 53 h 495"/>
                  <a:gd name="T18" fmla="*/ 397 w 558"/>
                  <a:gd name="T19" fmla="*/ 57 h 495"/>
                  <a:gd name="T20" fmla="*/ 372 w 558"/>
                  <a:gd name="T21" fmla="*/ 35 h 495"/>
                  <a:gd name="T22" fmla="*/ 357 w 558"/>
                  <a:gd name="T23" fmla="*/ 29 h 495"/>
                  <a:gd name="T24" fmla="*/ 360 w 558"/>
                  <a:gd name="T25" fmla="*/ 75 h 495"/>
                  <a:gd name="T26" fmla="*/ 294 w 558"/>
                  <a:gd name="T27" fmla="*/ 63 h 495"/>
                  <a:gd name="T28" fmla="*/ 268 w 558"/>
                  <a:gd name="T29" fmla="*/ 61 h 495"/>
                  <a:gd name="T30" fmla="*/ 211 w 558"/>
                  <a:gd name="T31" fmla="*/ 53 h 495"/>
                  <a:gd name="T32" fmla="*/ 114 w 558"/>
                  <a:gd name="T33" fmla="*/ 45 h 495"/>
                  <a:gd name="T34" fmla="*/ 8 w 558"/>
                  <a:gd name="T35" fmla="*/ 63 h 495"/>
                  <a:gd name="T36" fmla="*/ 12 w 558"/>
                  <a:gd name="T37" fmla="*/ 84 h 495"/>
                  <a:gd name="T38" fmla="*/ 21 w 558"/>
                  <a:gd name="T39" fmla="*/ 113 h 495"/>
                  <a:gd name="T40" fmla="*/ 54 w 558"/>
                  <a:gd name="T41" fmla="*/ 153 h 495"/>
                  <a:gd name="T42" fmla="*/ 58 w 558"/>
                  <a:gd name="T43" fmla="*/ 164 h 495"/>
                  <a:gd name="T44" fmla="*/ 97 w 558"/>
                  <a:gd name="T45" fmla="*/ 137 h 495"/>
                  <a:gd name="T46" fmla="*/ 181 w 558"/>
                  <a:gd name="T47" fmla="*/ 180 h 495"/>
                  <a:gd name="T48" fmla="*/ 219 w 558"/>
                  <a:gd name="T49" fmla="*/ 296 h 495"/>
                  <a:gd name="T50" fmla="*/ 272 w 558"/>
                  <a:gd name="T51" fmla="*/ 379 h 495"/>
                  <a:gd name="T52" fmla="*/ 267 w 558"/>
                  <a:gd name="T53" fmla="*/ 359 h 495"/>
                  <a:gd name="T54" fmla="*/ 311 w 558"/>
                  <a:gd name="T55" fmla="*/ 411 h 495"/>
                  <a:gd name="T56" fmla="*/ 409 w 558"/>
                  <a:gd name="T57" fmla="*/ 480 h 495"/>
                  <a:gd name="T58" fmla="*/ 447 w 558"/>
                  <a:gd name="T59" fmla="*/ 484 h 495"/>
                  <a:gd name="T60" fmla="*/ 395 w 558"/>
                  <a:gd name="T61" fmla="*/ 437 h 495"/>
                  <a:gd name="T62" fmla="*/ 396 w 558"/>
                  <a:gd name="T63" fmla="*/ 410 h 495"/>
                  <a:gd name="T64" fmla="*/ 354 w 558"/>
                  <a:gd name="T65" fmla="*/ 419 h 495"/>
                  <a:gd name="T66" fmla="*/ 386 w 558"/>
                  <a:gd name="T67" fmla="*/ 361 h 495"/>
                  <a:gd name="T68" fmla="*/ 423 w 558"/>
                  <a:gd name="T69" fmla="*/ 372 h 495"/>
                  <a:gd name="T70" fmla="*/ 442 w 558"/>
                  <a:gd name="T71" fmla="*/ 335 h 495"/>
                  <a:gd name="T72" fmla="*/ 457 w 558"/>
                  <a:gd name="T73" fmla="*/ 316 h 495"/>
                  <a:gd name="T74" fmla="*/ 457 w 558"/>
                  <a:gd name="T75" fmla="*/ 311 h 495"/>
                  <a:gd name="T76" fmla="*/ 478 w 558"/>
                  <a:gd name="T77" fmla="*/ 283 h 495"/>
                  <a:gd name="T78" fmla="*/ 504 w 558"/>
                  <a:gd name="T79" fmla="*/ 256 h 495"/>
                  <a:gd name="T80" fmla="*/ 518 w 558"/>
                  <a:gd name="T81" fmla="*/ 260 h 495"/>
                  <a:gd name="T82" fmla="*/ 515 w 558"/>
                  <a:gd name="T83" fmla="*/ 250 h 495"/>
                  <a:gd name="T84" fmla="*/ 496 w 558"/>
                  <a:gd name="T85" fmla="*/ 231 h 495"/>
                  <a:gd name="T86" fmla="*/ 238 w 558"/>
                  <a:gd name="T87" fmla="*/ 89 h 495"/>
                  <a:gd name="T88" fmla="*/ 224 w 558"/>
                  <a:gd name="T89" fmla="*/ 86 h 495"/>
                  <a:gd name="T90" fmla="*/ 243 w 558"/>
                  <a:gd name="T91" fmla="*/ 77 h 495"/>
                  <a:gd name="T92" fmla="*/ 279 w 558"/>
                  <a:gd name="T93" fmla="*/ 119 h 495"/>
                  <a:gd name="T94" fmla="*/ 269 w 558"/>
                  <a:gd name="T95" fmla="*/ 129 h 495"/>
                  <a:gd name="T96" fmla="*/ 257 w 558"/>
                  <a:gd name="T97" fmla="*/ 116 h 495"/>
                  <a:gd name="T98" fmla="*/ 354 w 558"/>
                  <a:gd name="T99" fmla="*/ 210 h 495"/>
                  <a:gd name="T100" fmla="*/ 342 w 558"/>
                  <a:gd name="T101" fmla="*/ 192 h 495"/>
                  <a:gd name="T102" fmla="*/ 355 w 558"/>
                  <a:gd name="T103" fmla="*/ 215 h 495"/>
                  <a:gd name="T104" fmla="*/ 404 w 558"/>
                  <a:gd name="T105" fmla="*/ 277 h 495"/>
                  <a:gd name="T106" fmla="*/ 413 w 558"/>
                  <a:gd name="T107" fmla="*/ 251 h 495"/>
                  <a:gd name="T108" fmla="*/ 377 w 558"/>
                  <a:gd name="T109" fmla="*/ 244 h 495"/>
                  <a:gd name="T110" fmla="*/ 412 w 558"/>
                  <a:gd name="T111" fmla="*/ 235 h 495"/>
                  <a:gd name="T112" fmla="*/ 431 w 558"/>
                  <a:gd name="T113" fmla="*/ 258 h 495"/>
                  <a:gd name="T114" fmla="*/ 419 w 558"/>
                  <a:gd name="T115" fmla="*/ 280 h 495"/>
                  <a:gd name="T116" fmla="*/ 447 w 558"/>
                  <a:gd name="T117" fmla="*/ 26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58" h="495">
                    <a:moveTo>
                      <a:pt x="543" y="211"/>
                    </a:moveTo>
                    <a:cubicBezTo>
                      <a:pt x="545" y="210"/>
                      <a:pt x="547" y="210"/>
                      <a:pt x="549" y="210"/>
                    </a:cubicBezTo>
                    <a:cubicBezTo>
                      <a:pt x="550" y="210"/>
                      <a:pt x="554" y="207"/>
                      <a:pt x="555" y="206"/>
                    </a:cubicBezTo>
                    <a:cubicBezTo>
                      <a:pt x="557" y="203"/>
                      <a:pt x="554" y="202"/>
                      <a:pt x="555" y="200"/>
                    </a:cubicBezTo>
                    <a:cubicBezTo>
                      <a:pt x="556" y="198"/>
                      <a:pt x="558" y="194"/>
                      <a:pt x="555" y="193"/>
                    </a:cubicBezTo>
                    <a:cubicBezTo>
                      <a:pt x="552" y="192"/>
                      <a:pt x="550" y="191"/>
                      <a:pt x="549" y="194"/>
                    </a:cubicBezTo>
                    <a:cubicBezTo>
                      <a:pt x="547" y="192"/>
                      <a:pt x="550" y="192"/>
                      <a:pt x="549" y="190"/>
                    </a:cubicBezTo>
                    <a:cubicBezTo>
                      <a:pt x="549" y="188"/>
                      <a:pt x="545" y="188"/>
                      <a:pt x="544" y="188"/>
                    </a:cubicBezTo>
                    <a:cubicBezTo>
                      <a:pt x="545" y="189"/>
                      <a:pt x="545" y="189"/>
                      <a:pt x="546" y="189"/>
                    </a:cubicBezTo>
                    <a:cubicBezTo>
                      <a:pt x="544" y="189"/>
                      <a:pt x="542" y="190"/>
                      <a:pt x="540" y="191"/>
                    </a:cubicBezTo>
                    <a:cubicBezTo>
                      <a:pt x="540" y="191"/>
                      <a:pt x="540" y="192"/>
                      <a:pt x="538" y="193"/>
                    </a:cubicBezTo>
                    <a:cubicBezTo>
                      <a:pt x="537" y="193"/>
                      <a:pt x="536" y="193"/>
                      <a:pt x="536" y="195"/>
                    </a:cubicBezTo>
                    <a:cubicBezTo>
                      <a:pt x="535" y="196"/>
                      <a:pt x="534" y="192"/>
                      <a:pt x="536" y="191"/>
                    </a:cubicBezTo>
                    <a:cubicBezTo>
                      <a:pt x="538" y="191"/>
                      <a:pt x="542" y="190"/>
                      <a:pt x="543" y="188"/>
                    </a:cubicBezTo>
                    <a:cubicBezTo>
                      <a:pt x="541" y="189"/>
                      <a:pt x="539" y="190"/>
                      <a:pt x="538" y="189"/>
                    </a:cubicBezTo>
                    <a:cubicBezTo>
                      <a:pt x="540" y="188"/>
                      <a:pt x="543" y="187"/>
                      <a:pt x="545" y="187"/>
                    </a:cubicBezTo>
                    <a:cubicBezTo>
                      <a:pt x="550" y="186"/>
                      <a:pt x="545" y="184"/>
                      <a:pt x="543" y="182"/>
                    </a:cubicBezTo>
                    <a:cubicBezTo>
                      <a:pt x="540" y="180"/>
                      <a:pt x="539" y="180"/>
                      <a:pt x="535" y="180"/>
                    </a:cubicBezTo>
                    <a:cubicBezTo>
                      <a:pt x="533" y="179"/>
                      <a:pt x="535" y="178"/>
                      <a:pt x="533" y="176"/>
                    </a:cubicBezTo>
                    <a:cubicBezTo>
                      <a:pt x="533" y="175"/>
                      <a:pt x="531" y="174"/>
                      <a:pt x="529" y="172"/>
                    </a:cubicBezTo>
                    <a:cubicBezTo>
                      <a:pt x="529" y="172"/>
                      <a:pt x="526" y="171"/>
                      <a:pt x="526" y="170"/>
                    </a:cubicBezTo>
                    <a:cubicBezTo>
                      <a:pt x="526" y="168"/>
                      <a:pt x="529" y="166"/>
                      <a:pt x="529" y="165"/>
                    </a:cubicBezTo>
                    <a:cubicBezTo>
                      <a:pt x="528" y="162"/>
                      <a:pt x="524" y="158"/>
                      <a:pt x="523" y="155"/>
                    </a:cubicBezTo>
                    <a:cubicBezTo>
                      <a:pt x="520" y="151"/>
                      <a:pt x="517" y="140"/>
                      <a:pt x="512" y="140"/>
                    </a:cubicBezTo>
                    <a:cubicBezTo>
                      <a:pt x="513" y="139"/>
                      <a:pt x="513" y="137"/>
                      <a:pt x="513" y="136"/>
                    </a:cubicBezTo>
                    <a:cubicBezTo>
                      <a:pt x="511" y="136"/>
                      <a:pt x="508" y="140"/>
                      <a:pt x="508" y="143"/>
                    </a:cubicBezTo>
                    <a:cubicBezTo>
                      <a:pt x="509" y="145"/>
                      <a:pt x="506" y="148"/>
                      <a:pt x="505" y="151"/>
                    </a:cubicBezTo>
                    <a:cubicBezTo>
                      <a:pt x="505" y="151"/>
                      <a:pt x="504" y="151"/>
                      <a:pt x="503" y="150"/>
                    </a:cubicBezTo>
                    <a:cubicBezTo>
                      <a:pt x="501" y="164"/>
                      <a:pt x="490" y="141"/>
                      <a:pt x="487" y="151"/>
                    </a:cubicBezTo>
                    <a:cubicBezTo>
                      <a:pt x="485" y="150"/>
                      <a:pt x="488" y="147"/>
                      <a:pt x="489" y="145"/>
                    </a:cubicBezTo>
                    <a:cubicBezTo>
                      <a:pt x="489" y="146"/>
                      <a:pt x="488" y="145"/>
                      <a:pt x="487" y="145"/>
                    </a:cubicBezTo>
                    <a:cubicBezTo>
                      <a:pt x="488" y="143"/>
                      <a:pt x="487" y="141"/>
                      <a:pt x="487" y="139"/>
                    </a:cubicBezTo>
                    <a:cubicBezTo>
                      <a:pt x="487" y="136"/>
                      <a:pt x="487" y="135"/>
                      <a:pt x="489" y="133"/>
                    </a:cubicBezTo>
                    <a:cubicBezTo>
                      <a:pt x="487" y="132"/>
                      <a:pt x="485" y="130"/>
                      <a:pt x="482" y="130"/>
                    </a:cubicBezTo>
                    <a:cubicBezTo>
                      <a:pt x="479" y="131"/>
                      <a:pt x="478" y="129"/>
                      <a:pt x="477" y="126"/>
                    </a:cubicBezTo>
                    <a:cubicBezTo>
                      <a:pt x="476" y="124"/>
                      <a:pt x="473" y="122"/>
                      <a:pt x="471" y="121"/>
                    </a:cubicBezTo>
                    <a:cubicBezTo>
                      <a:pt x="469" y="119"/>
                      <a:pt x="467" y="118"/>
                      <a:pt x="464" y="119"/>
                    </a:cubicBezTo>
                    <a:cubicBezTo>
                      <a:pt x="460" y="121"/>
                      <a:pt x="455" y="117"/>
                      <a:pt x="450" y="118"/>
                    </a:cubicBezTo>
                    <a:cubicBezTo>
                      <a:pt x="447" y="118"/>
                      <a:pt x="446" y="119"/>
                      <a:pt x="446" y="122"/>
                    </a:cubicBezTo>
                    <a:cubicBezTo>
                      <a:pt x="448" y="126"/>
                      <a:pt x="448" y="127"/>
                      <a:pt x="446" y="131"/>
                    </a:cubicBezTo>
                    <a:cubicBezTo>
                      <a:pt x="446" y="134"/>
                      <a:pt x="447" y="137"/>
                      <a:pt x="448" y="139"/>
                    </a:cubicBezTo>
                    <a:cubicBezTo>
                      <a:pt x="449" y="144"/>
                      <a:pt x="448" y="143"/>
                      <a:pt x="445" y="147"/>
                    </a:cubicBezTo>
                    <a:cubicBezTo>
                      <a:pt x="443" y="149"/>
                      <a:pt x="443" y="149"/>
                      <a:pt x="446" y="152"/>
                    </a:cubicBezTo>
                    <a:cubicBezTo>
                      <a:pt x="447" y="155"/>
                      <a:pt x="449" y="157"/>
                      <a:pt x="452" y="159"/>
                    </a:cubicBezTo>
                    <a:cubicBezTo>
                      <a:pt x="454" y="162"/>
                      <a:pt x="453" y="171"/>
                      <a:pt x="452" y="175"/>
                    </a:cubicBezTo>
                    <a:cubicBezTo>
                      <a:pt x="449" y="179"/>
                      <a:pt x="442" y="181"/>
                      <a:pt x="438" y="184"/>
                    </a:cubicBezTo>
                    <a:cubicBezTo>
                      <a:pt x="439" y="186"/>
                      <a:pt x="442" y="189"/>
                      <a:pt x="442" y="191"/>
                    </a:cubicBezTo>
                    <a:cubicBezTo>
                      <a:pt x="443" y="195"/>
                      <a:pt x="443" y="199"/>
                      <a:pt x="444" y="203"/>
                    </a:cubicBezTo>
                    <a:cubicBezTo>
                      <a:pt x="445" y="206"/>
                      <a:pt x="437" y="214"/>
                      <a:pt x="434" y="210"/>
                    </a:cubicBezTo>
                    <a:cubicBezTo>
                      <a:pt x="430" y="206"/>
                      <a:pt x="425" y="201"/>
                      <a:pt x="425" y="195"/>
                    </a:cubicBezTo>
                    <a:cubicBezTo>
                      <a:pt x="425" y="190"/>
                      <a:pt x="425" y="186"/>
                      <a:pt x="425" y="181"/>
                    </a:cubicBezTo>
                    <a:cubicBezTo>
                      <a:pt x="425" y="180"/>
                      <a:pt x="420" y="181"/>
                      <a:pt x="419" y="180"/>
                    </a:cubicBezTo>
                    <a:cubicBezTo>
                      <a:pt x="416" y="180"/>
                      <a:pt x="413" y="179"/>
                      <a:pt x="410" y="179"/>
                    </a:cubicBezTo>
                    <a:cubicBezTo>
                      <a:pt x="407" y="179"/>
                      <a:pt x="404" y="175"/>
                      <a:pt x="403" y="174"/>
                    </a:cubicBezTo>
                    <a:cubicBezTo>
                      <a:pt x="397" y="170"/>
                      <a:pt x="393" y="168"/>
                      <a:pt x="387" y="165"/>
                    </a:cubicBezTo>
                    <a:cubicBezTo>
                      <a:pt x="385" y="164"/>
                      <a:pt x="383" y="163"/>
                      <a:pt x="381" y="164"/>
                    </a:cubicBezTo>
                    <a:cubicBezTo>
                      <a:pt x="376" y="164"/>
                      <a:pt x="376" y="166"/>
                      <a:pt x="374" y="162"/>
                    </a:cubicBezTo>
                    <a:cubicBezTo>
                      <a:pt x="373" y="159"/>
                      <a:pt x="372" y="153"/>
                      <a:pt x="370" y="151"/>
                    </a:cubicBezTo>
                    <a:cubicBezTo>
                      <a:pt x="369" y="149"/>
                      <a:pt x="364" y="149"/>
                      <a:pt x="362" y="149"/>
                    </a:cubicBezTo>
                    <a:cubicBezTo>
                      <a:pt x="363" y="143"/>
                      <a:pt x="364" y="138"/>
                      <a:pt x="365" y="133"/>
                    </a:cubicBezTo>
                    <a:cubicBezTo>
                      <a:pt x="366" y="128"/>
                      <a:pt x="370" y="123"/>
                      <a:pt x="372" y="119"/>
                    </a:cubicBezTo>
                    <a:cubicBezTo>
                      <a:pt x="373" y="118"/>
                      <a:pt x="374" y="115"/>
                      <a:pt x="376" y="115"/>
                    </a:cubicBezTo>
                    <a:cubicBezTo>
                      <a:pt x="379" y="115"/>
                      <a:pt x="380" y="115"/>
                      <a:pt x="383" y="114"/>
                    </a:cubicBezTo>
                    <a:cubicBezTo>
                      <a:pt x="385" y="112"/>
                      <a:pt x="383" y="110"/>
                      <a:pt x="381" y="109"/>
                    </a:cubicBezTo>
                    <a:cubicBezTo>
                      <a:pt x="378" y="107"/>
                      <a:pt x="377" y="107"/>
                      <a:pt x="374" y="108"/>
                    </a:cubicBezTo>
                    <a:cubicBezTo>
                      <a:pt x="375" y="107"/>
                      <a:pt x="376" y="107"/>
                      <a:pt x="376" y="107"/>
                    </a:cubicBezTo>
                    <a:cubicBezTo>
                      <a:pt x="374" y="105"/>
                      <a:pt x="372" y="105"/>
                      <a:pt x="370" y="104"/>
                    </a:cubicBezTo>
                    <a:cubicBezTo>
                      <a:pt x="373" y="105"/>
                      <a:pt x="376" y="105"/>
                      <a:pt x="379" y="106"/>
                    </a:cubicBezTo>
                    <a:cubicBezTo>
                      <a:pt x="383" y="108"/>
                      <a:pt x="384" y="107"/>
                      <a:pt x="388" y="105"/>
                    </a:cubicBezTo>
                    <a:cubicBezTo>
                      <a:pt x="390" y="103"/>
                      <a:pt x="391" y="104"/>
                      <a:pt x="393" y="104"/>
                    </a:cubicBezTo>
                    <a:cubicBezTo>
                      <a:pt x="394" y="105"/>
                      <a:pt x="395" y="103"/>
                      <a:pt x="397" y="103"/>
                    </a:cubicBezTo>
                    <a:cubicBezTo>
                      <a:pt x="399" y="101"/>
                      <a:pt x="400" y="95"/>
                      <a:pt x="402" y="93"/>
                    </a:cubicBezTo>
                    <a:cubicBezTo>
                      <a:pt x="399" y="93"/>
                      <a:pt x="394" y="93"/>
                      <a:pt x="392" y="92"/>
                    </a:cubicBezTo>
                    <a:cubicBezTo>
                      <a:pt x="388" y="90"/>
                      <a:pt x="384" y="88"/>
                      <a:pt x="380" y="86"/>
                    </a:cubicBezTo>
                    <a:cubicBezTo>
                      <a:pt x="386" y="86"/>
                      <a:pt x="390" y="86"/>
                      <a:pt x="395" y="89"/>
                    </a:cubicBezTo>
                    <a:cubicBezTo>
                      <a:pt x="398" y="91"/>
                      <a:pt x="399" y="92"/>
                      <a:pt x="402" y="90"/>
                    </a:cubicBezTo>
                    <a:cubicBezTo>
                      <a:pt x="404" y="89"/>
                      <a:pt x="406" y="86"/>
                      <a:pt x="407" y="84"/>
                    </a:cubicBezTo>
                    <a:cubicBezTo>
                      <a:pt x="406" y="83"/>
                      <a:pt x="404" y="82"/>
                      <a:pt x="403" y="82"/>
                    </a:cubicBezTo>
                    <a:cubicBezTo>
                      <a:pt x="404" y="79"/>
                      <a:pt x="407" y="80"/>
                      <a:pt x="409" y="80"/>
                    </a:cubicBezTo>
                    <a:cubicBezTo>
                      <a:pt x="410" y="80"/>
                      <a:pt x="409" y="82"/>
                      <a:pt x="410" y="82"/>
                    </a:cubicBezTo>
                    <a:cubicBezTo>
                      <a:pt x="411" y="83"/>
                      <a:pt x="413" y="83"/>
                      <a:pt x="415" y="84"/>
                    </a:cubicBezTo>
                    <a:cubicBezTo>
                      <a:pt x="414" y="83"/>
                      <a:pt x="414" y="82"/>
                      <a:pt x="414" y="82"/>
                    </a:cubicBezTo>
                    <a:cubicBezTo>
                      <a:pt x="415" y="82"/>
                      <a:pt x="416" y="83"/>
                      <a:pt x="418" y="84"/>
                    </a:cubicBezTo>
                    <a:cubicBezTo>
                      <a:pt x="417" y="82"/>
                      <a:pt x="416" y="80"/>
                      <a:pt x="415" y="78"/>
                    </a:cubicBezTo>
                    <a:cubicBezTo>
                      <a:pt x="417" y="80"/>
                      <a:pt x="418" y="82"/>
                      <a:pt x="421" y="81"/>
                    </a:cubicBezTo>
                    <a:cubicBezTo>
                      <a:pt x="423" y="80"/>
                      <a:pt x="427" y="78"/>
                      <a:pt x="429" y="76"/>
                    </a:cubicBezTo>
                    <a:cubicBezTo>
                      <a:pt x="431" y="73"/>
                      <a:pt x="430" y="71"/>
                      <a:pt x="427" y="69"/>
                    </a:cubicBezTo>
                    <a:cubicBezTo>
                      <a:pt x="425" y="67"/>
                      <a:pt x="425" y="64"/>
                      <a:pt x="423" y="61"/>
                    </a:cubicBezTo>
                    <a:cubicBezTo>
                      <a:pt x="425" y="61"/>
                      <a:pt x="428" y="61"/>
                      <a:pt x="429" y="60"/>
                    </a:cubicBezTo>
                    <a:cubicBezTo>
                      <a:pt x="430" y="58"/>
                      <a:pt x="429" y="56"/>
                      <a:pt x="430" y="53"/>
                    </a:cubicBezTo>
                    <a:cubicBezTo>
                      <a:pt x="426" y="53"/>
                      <a:pt x="425" y="52"/>
                      <a:pt x="423" y="49"/>
                    </a:cubicBezTo>
                    <a:cubicBezTo>
                      <a:pt x="422" y="48"/>
                      <a:pt x="416" y="48"/>
                      <a:pt x="415" y="47"/>
                    </a:cubicBezTo>
                    <a:cubicBezTo>
                      <a:pt x="412" y="47"/>
                      <a:pt x="410" y="46"/>
                      <a:pt x="409" y="49"/>
                    </a:cubicBezTo>
                    <a:cubicBezTo>
                      <a:pt x="409" y="53"/>
                      <a:pt x="411" y="54"/>
                      <a:pt x="413" y="57"/>
                    </a:cubicBezTo>
                    <a:cubicBezTo>
                      <a:pt x="408" y="59"/>
                      <a:pt x="408" y="59"/>
                      <a:pt x="408" y="64"/>
                    </a:cubicBezTo>
                    <a:cubicBezTo>
                      <a:pt x="408" y="66"/>
                      <a:pt x="406" y="67"/>
                      <a:pt x="405" y="68"/>
                    </a:cubicBezTo>
                    <a:cubicBezTo>
                      <a:pt x="404" y="69"/>
                      <a:pt x="404" y="70"/>
                      <a:pt x="404" y="72"/>
                    </a:cubicBezTo>
                    <a:cubicBezTo>
                      <a:pt x="403" y="79"/>
                      <a:pt x="389" y="66"/>
                      <a:pt x="395" y="62"/>
                    </a:cubicBezTo>
                    <a:cubicBezTo>
                      <a:pt x="395" y="63"/>
                      <a:pt x="396" y="63"/>
                      <a:pt x="396" y="64"/>
                    </a:cubicBezTo>
                    <a:cubicBezTo>
                      <a:pt x="399" y="63"/>
                      <a:pt x="397" y="60"/>
                      <a:pt x="397" y="57"/>
                    </a:cubicBezTo>
                    <a:cubicBezTo>
                      <a:pt x="397" y="55"/>
                      <a:pt x="392" y="54"/>
                      <a:pt x="391" y="53"/>
                    </a:cubicBezTo>
                    <a:cubicBezTo>
                      <a:pt x="389" y="52"/>
                      <a:pt x="388" y="57"/>
                      <a:pt x="388" y="57"/>
                    </a:cubicBezTo>
                    <a:cubicBezTo>
                      <a:pt x="388" y="61"/>
                      <a:pt x="387" y="61"/>
                      <a:pt x="386" y="64"/>
                    </a:cubicBezTo>
                    <a:cubicBezTo>
                      <a:pt x="383" y="62"/>
                      <a:pt x="383" y="61"/>
                      <a:pt x="385" y="59"/>
                    </a:cubicBezTo>
                    <a:cubicBezTo>
                      <a:pt x="385" y="55"/>
                      <a:pt x="384" y="55"/>
                      <a:pt x="381" y="53"/>
                    </a:cubicBezTo>
                    <a:cubicBezTo>
                      <a:pt x="383" y="53"/>
                      <a:pt x="384" y="52"/>
                      <a:pt x="385" y="51"/>
                    </a:cubicBezTo>
                    <a:cubicBezTo>
                      <a:pt x="383" y="50"/>
                      <a:pt x="381" y="48"/>
                      <a:pt x="379" y="50"/>
                    </a:cubicBezTo>
                    <a:cubicBezTo>
                      <a:pt x="377" y="51"/>
                      <a:pt x="375" y="49"/>
                      <a:pt x="372" y="49"/>
                    </a:cubicBezTo>
                    <a:cubicBezTo>
                      <a:pt x="375" y="47"/>
                      <a:pt x="377" y="45"/>
                      <a:pt x="379" y="44"/>
                    </a:cubicBezTo>
                    <a:cubicBezTo>
                      <a:pt x="377" y="42"/>
                      <a:pt x="373" y="38"/>
                      <a:pt x="372" y="35"/>
                    </a:cubicBezTo>
                    <a:cubicBezTo>
                      <a:pt x="372" y="30"/>
                      <a:pt x="369" y="26"/>
                      <a:pt x="364" y="27"/>
                    </a:cubicBezTo>
                    <a:cubicBezTo>
                      <a:pt x="364" y="24"/>
                      <a:pt x="374" y="17"/>
                      <a:pt x="365" y="16"/>
                    </a:cubicBezTo>
                    <a:cubicBezTo>
                      <a:pt x="368" y="16"/>
                      <a:pt x="374" y="17"/>
                      <a:pt x="377" y="16"/>
                    </a:cubicBezTo>
                    <a:cubicBezTo>
                      <a:pt x="380" y="14"/>
                      <a:pt x="383" y="7"/>
                      <a:pt x="385" y="3"/>
                    </a:cubicBezTo>
                    <a:cubicBezTo>
                      <a:pt x="380" y="2"/>
                      <a:pt x="377" y="1"/>
                      <a:pt x="371" y="1"/>
                    </a:cubicBezTo>
                    <a:cubicBezTo>
                      <a:pt x="367" y="1"/>
                      <a:pt x="358" y="0"/>
                      <a:pt x="363" y="6"/>
                    </a:cubicBezTo>
                    <a:cubicBezTo>
                      <a:pt x="362" y="6"/>
                      <a:pt x="359" y="5"/>
                      <a:pt x="358" y="7"/>
                    </a:cubicBezTo>
                    <a:cubicBezTo>
                      <a:pt x="358" y="9"/>
                      <a:pt x="358" y="13"/>
                      <a:pt x="359" y="15"/>
                    </a:cubicBezTo>
                    <a:cubicBezTo>
                      <a:pt x="360" y="18"/>
                      <a:pt x="360" y="19"/>
                      <a:pt x="360" y="24"/>
                    </a:cubicBezTo>
                    <a:cubicBezTo>
                      <a:pt x="360" y="28"/>
                      <a:pt x="360" y="27"/>
                      <a:pt x="357" y="29"/>
                    </a:cubicBezTo>
                    <a:cubicBezTo>
                      <a:pt x="359" y="29"/>
                      <a:pt x="360" y="30"/>
                      <a:pt x="360" y="32"/>
                    </a:cubicBezTo>
                    <a:cubicBezTo>
                      <a:pt x="356" y="30"/>
                      <a:pt x="355" y="31"/>
                      <a:pt x="355" y="36"/>
                    </a:cubicBezTo>
                    <a:cubicBezTo>
                      <a:pt x="355" y="40"/>
                      <a:pt x="355" y="42"/>
                      <a:pt x="356" y="47"/>
                    </a:cubicBezTo>
                    <a:cubicBezTo>
                      <a:pt x="356" y="49"/>
                      <a:pt x="363" y="50"/>
                      <a:pt x="364" y="51"/>
                    </a:cubicBezTo>
                    <a:cubicBezTo>
                      <a:pt x="367" y="51"/>
                      <a:pt x="370" y="49"/>
                      <a:pt x="370" y="53"/>
                    </a:cubicBezTo>
                    <a:cubicBezTo>
                      <a:pt x="367" y="53"/>
                      <a:pt x="363" y="53"/>
                      <a:pt x="364" y="58"/>
                    </a:cubicBezTo>
                    <a:cubicBezTo>
                      <a:pt x="365" y="57"/>
                      <a:pt x="367" y="57"/>
                      <a:pt x="369" y="56"/>
                    </a:cubicBezTo>
                    <a:cubicBezTo>
                      <a:pt x="369" y="58"/>
                      <a:pt x="369" y="59"/>
                      <a:pt x="368" y="61"/>
                    </a:cubicBezTo>
                    <a:cubicBezTo>
                      <a:pt x="367" y="63"/>
                      <a:pt x="365" y="65"/>
                      <a:pt x="363" y="65"/>
                    </a:cubicBezTo>
                    <a:cubicBezTo>
                      <a:pt x="357" y="66"/>
                      <a:pt x="359" y="70"/>
                      <a:pt x="360" y="75"/>
                    </a:cubicBezTo>
                    <a:cubicBezTo>
                      <a:pt x="359" y="74"/>
                      <a:pt x="355" y="72"/>
                      <a:pt x="355" y="71"/>
                    </a:cubicBezTo>
                    <a:cubicBezTo>
                      <a:pt x="355" y="70"/>
                      <a:pt x="356" y="66"/>
                      <a:pt x="356" y="64"/>
                    </a:cubicBezTo>
                    <a:cubicBezTo>
                      <a:pt x="354" y="63"/>
                      <a:pt x="351" y="62"/>
                      <a:pt x="348" y="62"/>
                    </a:cubicBezTo>
                    <a:cubicBezTo>
                      <a:pt x="344" y="62"/>
                      <a:pt x="343" y="64"/>
                      <a:pt x="342" y="68"/>
                    </a:cubicBezTo>
                    <a:cubicBezTo>
                      <a:pt x="342" y="70"/>
                      <a:pt x="328" y="69"/>
                      <a:pt x="325" y="68"/>
                    </a:cubicBezTo>
                    <a:cubicBezTo>
                      <a:pt x="322" y="66"/>
                      <a:pt x="319" y="66"/>
                      <a:pt x="316" y="65"/>
                    </a:cubicBezTo>
                    <a:cubicBezTo>
                      <a:pt x="314" y="64"/>
                      <a:pt x="313" y="64"/>
                      <a:pt x="312" y="63"/>
                    </a:cubicBezTo>
                    <a:cubicBezTo>
                      <a:pt x="312" y="61"/>
                      <a:pt x="311" y="59"/>
                      <a:pt x="310" y="58"/>
                    </a:cubicBezTo>
                    <a:cubicBezTo>
                      <a:pt x="306" y="56"/>
                      <a:pt x="305" y="56"/>
                      <a:pt x="302" y="58"/>
                    </a:cubicBezTo>
                    <a:cubicBezTo>
                      <a:pt x="297" y="59"/>
                      <a:pt x="296" y="59"/>
                      <a:pt x="294" y="63"/>
                    </a:cubicBezTo>
                    <a:cubicBezTo>
                      <a:pt x="300" y="63"/>
                      <a:pt x="303" y="62"/>
                      <a:pt x="308" y="60"/>
                    </a:cubicBezTo>
                    <a:cubicBezTo>
                      <a:pt x="310" y="63"/>
                      <a:pt x="300" y="64"/>
                      <a:pt x="299" y="66"/>
                    </a:cubicBezTo>
                    <a:cubicBezTo>
                      <a:pt x="297" y="70"/>
                      <a:pt x="298" y="69"/>
                      <a:pt x="299" y="73"/>
                    </a:cubicBezTo>
                    <a:cubicBezTo>
                      <a:pt x="299" y="74"/>
                      <a:pt x="298" y="74"/>
                      <a:pt x="298" y="76"/>
                    </a:cubicBezTo>
                    <a:cubicBezTo>
                      <a:pt x="299" y="77"/>
                      <a:pt x="299" y="78"/>
                      <a:pt x="300" y="80"/>
                    </a:cubicBezTo>
                    <a:cubicBezTo>
                      <a:pt x="297" y="76"/>
                      <a:pt x="295" y="73"/>
                      <a:pt x="293" y="70"/>
                    </a:cubicBezTo>
                    <a:cubicBezTo>
                      <a:pt x="291" y="67"/>
                      <a:pt x="287" y="68"/>
                      <a:pt x="285" y="68"/>
                    </a:cubicBezTo>
                    <a:cubicBezTo>
                      <a:pt x="280" y="68"/>
                      <a:pt x="275" y="68"/>
                      <a:pt x="270" y="69"/>
                    </a:cubicBezTo>
                    <a:cubicBezTo>
                      <a:pt x="267" y="69"/>
                      <a:pt x="264" y="68"/>
                      <a:pt x="261" y="67"/>
                    </a:cubicBezTo>
                    <a:cubicBezTo>
                      <a:pt x="262" y="66"/>
                      <a:pt x="270" y="63"/>
                      <a:pt x="268" y="61"/>
                    </a:cubicBezTo>
                    <a:cubicBezTo>
                      <a:pt x="264" y="59"/>
                      <a:pt x="261" y="56"/>
                      <a:pt x="257" y="56"/>
                    </a:cubicBezTo>
                    <a:cubicBezTo>
                      <a:pt x="257" y="57"/>
                      <a:pt x="257" y="57"/>
                      <a:pt x="257" y="57"/>
                    </a:cubicBezTo>
                    <a:cubicBezTo>
                      <a:pt x="250" y="56"/>
                      <a:pt x="243" y="55"/>
                      <a:pt x="237" y="52"/>
                    </a:cubicBezTo>
                    <a:cubicBezTo>
                      <a:pt x="234" y="50"/>
                      <a:pt x="229" y="47"/>
                      <a:pt x="226" y="47"/>
                    </a:cubicBezTo>
                    <a:cubicBezTo>
                      <a:pt x="225" y="47"/>
                      <a:pt x="224" y="47"/>
                      <a:pt x="223" y="48"/>
                    </a:cubicBezTo>
                    <a:cubicBezTo>
                      <a:pt x="222" y="48"/>
                      <a:pt x="223" y="50"/>
                      <a:pt x="222" y="51"/>
                    </a:cubicBezTo>
                    <a:cubicBezTo>
                      <a:pt x="221" y="52"/>
                      <a:pt x="218" y="52"/>
                      <a:pt x="216" y="52"/>
                    </a:cubicBezTo>
                    <a:cubicBezTo>
                      <a:pt x="217" y="51"/>
                      <a:pt x="219" y="49"/>
                      <a:pt x="217" y="49"/>
                    </a:cubicBezTo>
                    <a:cubicBezTo>
                      <a:pt x="215" y="47"/>
                      <a:pt x="218" y="46"/>
                      <a:pt x="216" y="44"/>
                    </a:cubicBezTo>
                    <a:cubicBezTo>
                      <a:pt x="213" y="47"/>
                      <a:pt x="212" y="48"/>
                      <a:pt x="211" y="53"/>
                    </a:cubicBezTo>
                    <a:cubicBezTo>
                      <a:pt x="206" y="49"/>
                      <a:pt x="203" y="44"/>
                      <a:pt x="199" y="39"/>
                    </a:cubicBezTo>
                    <a:cubicBezTo>
                      <a:pt x="197" y="41"/>
                      <a:pt x="199" y="42"/>
                      <a:pt x="199" y="43"/>
                    </a:cubicBezTo>
                    <a:cubicBezTo>
                      <a:pt x="197" y="45"/>
                      <a:pt x="196" y="47"/>
                      <a:pt x="194" y="49"/>
                    </a:cubicBezTo>
                    <a:cubicBezTo>
                      <a:pt x="193" y="44"/>
                      <a:pt x="180" y="56"/>
                      <a:pt x="176" y="53"/>
                    </a:cubicBezTo>
                    <a:cubicBezTo>
                      <a:pt x="181" y="50"/>
                      <a:pt x="186" y="47"/>
                      <a:pt x="191" y="45"/>
                    </a:cubicBezTo>
                    <a:cubicBezTo>
                      <a:pt x="189" y="40"/>
                      <a:pt x="175" y="50"/>
                      <a:pt x="172" y="51"/>
                    </a:cubicBezTo>
                    <a:cubicBezTo>
                      <a:pt x="170" y="52"/>
                      <a:pt x="167" y="47"/>
                      <a:pt x="165" y="49"/>
                    </a:cubicBezTo>
                    <a:cubicBezTo>
                      <a:pt x="164" y="50"/>
                      <a:pt x="158" y="57"/>
                      <a:pt x="157" y="57"/>
                    </a:cubicBezTo>
                    <a:cubicBezTo>
                      <a:pt x="151" y="55"/>
                      <a:pt x="146" y="51"/>
                      <a:pt x="141" y="50"/>
                    </a:cubicBezTo>
                    <a:cubicBezTo>
                      <a:pt x="132" y="49"/>
                      <a:pt x="123" y="47"/>
                      <a:pt x="114" y="45"/>
                    </a:cubicBezTo>
                    <a:cubicBezTo>
                      <a:pt x="108" y="44"/>
                      <a:pt x="102" y="43"/>
                      <a:pt x="96" y="42"/>
                    </a:cubicBezTo>
                    <a:cubicBezTo>
                      <a:pt x="92" y="42"/>
                      <a:pt x="80" y="42"/>
                      <a:pt x="79" y="38"/>
                    </a:cubicBezTo>
                    <a:cubicBezTo>
                      <a:pt x="77" y="33"/>
                      <a:pt x="65" y="36"/>
                      <a:pt x="61" y="34"/>
                    </a:cubicBezTo>
                    <a:cubicBezTo>
                      <a:pt x="57" y="31"/>
                      <a:pt x="57" y="31"/>
                      <a:pt x="53" y="35"/>
                    </a:cubicBezTo>
                    <a:cubicBezTo>
                      <a:pt x="50" y="37"/>
                      <a:pt x="47" y="37"/>
                      <a:pt x="43" y="38"/>
                    </a:cubicBezTo>
                    <a:cubicBezTo>
                      <a:pt x="37" y="39"/>
                      <a:pt x="31" y="42"/>
                      <a:pt x="27" y="46"/>
                    </a:cubicBezTo>
                    <a:cubicBezTo>
                      <a:pt x="24" y="49"/>
                      <a:pt x="23" y="52"/>
                      <a:pt x="21" y="55"/>
                    </a:cubicBezTo>
                    <a:cubicBezTo>
                      <a:pt x="19" y="57"/>
                      <a:pt x="14" y="57"/>
                      <a:pt x="12" y="57"/>
                    </a:cubicBezTo>
                    <a:cubicBezTo>
                      <a:pt x="11" y="57"/>
                      <a:pt x="10" y="57"/>
                      <a:pt x="9" y="57"/>
                    </a:cubicBezTo>
                    <a:cubicBezTo>
                      <a:pt x="9" y="58"/>
                      <a:pt x="7" y="62"/>
                      <a:pt x="8" y="63"/>
                    </a:cubicBezTo>
                    <a:cubicBezTo>
                      <a:pt x="9" y="65"/>
                      <a:pt x="16" y="67"/>
                      <a:pt x="17" y="68"/>
                    </a:cubicBezTo>
                    <a:cubicBezTo>
                      <a:pt x="20" y="69"/>
                      <a:pt x="20" y="74"/>
                      <a:pt x="23" y="74"/>
                    </a:cubicBezTo>
                    <a:cubicBezTo>
                      <a:pt x="26" y="76"/>
                      <a:pt x="29" y="76"/>
                      <a:pt x="32" y="76"/>
                    </a:cubicBezTo>
                    <a:cubicBezTo>
                      <a:pt x="31" y="78"/>
                      <a:pt x="31" y="79"/>
                      <a:pt x="33" y="80"/>
                    </a:cubicBezTo>
                    <a:cubicBezTo>
                      <a:pt x="32" y="80"/>
                      <a:pt x="31" y="80"/>
                      <a:pt x="31" y="80"/>
                    </a:cubicBezTo>
                    <a:cubicBezTo>
                      <a:pt x="32" y="81"/>
                      <a:pt x="33" y="82"/>
                      <a:pt x="35" y="82"/>
                    </a:cubicBezTo>
                    <a:cubicBezTo>
                      <a:pt x="32" y="84"/>
                      <a:pt x="31" y="86"/>
                      <a:pt x="28" y="85"/>
                    </a:cubicBezTo>
                    <a:cubicBezTo>
                      <a:pt x="24" y="84"/>
                      <a:pt x="21" y="84"/>
                      <a:pt x="21" y="80"/>
                    </a:cubicBezTo>
                    <a:cubicBezTo>
                      <a:pt x="17" y="80"/>
                      <a:pt x="15" y="80"/>
                      <a:pt x="11" y="82"/>
                    </a:cubicBezTo>
                    <a:cubicBezTo>
                      <a:pt x="12" y="83"/>
                      <a:pt x="12" y="84"/>
                      <a:pt x="12" y="84"/>
                    </a:cubicBezTo>
                    <a:cubicBezTo>
                      <a:pt x="8" y="84"/>
                      <a:pt x="5" y="86"/>
                      <a:pt x="0" y="89"/>
                    </a:cubicBezTo>
                    <a:cubicBezTo>
                      <a:pt x="2" y="91"/>
                      <a:pt x="6" y="92"/>
                      <a:pt x="9" y="93"/>
                    </a:cubicBezTo>
                    <a:cubicBezTo>
                      <a:pt x="9" y="93"/>
                      <a:pt x="8" y="94"/>
                      <a:pt x="7" y="94"/>
                    </a:cubicBezTo>
                    <a:cubicBezTo>
                      <a:pt x="10" y="101"/>
                      <a:pt x="17" y="100"/>
                      <a:pt x="23" y="99"/>
                    </a:cubicBezTo>
                    <a:cubicBezTo>
                      <a:pt x="26" y="99"/>
                      <a:pt x="26" y="101"/>
                      <a:pt x="29" y="99"/>
                    </a:cubicBezTo>
                    <a:cubicBezTo>
                      <a:pt x="31" y="97"/>
                      <a:pt x="35" y="94"/>
                      <a:pt x="36" y="98"/>
                    </a:cubicBezTo>
                    <a:cubicBezTo>
                      <a:pt x="35" y="99"/>
                      <a:pt x="34" y="99"/>
                      <a:pt x="33" y="99"/>
                    </a:cubicBezTo>
                    <a:cubicBezTo>
                      <a:pt x="35" y="102"/>
                      <a:pt x="37" y="103"/>
                      <a:pt x="35" y="106"/>
                    </a:cubicBezTo>
                    <a:cubicBezTo>
                      <a:pt x="34" y="110"/>
                      <a:pt x="31" y="107"/>
                      <a:pt x="28" y="109"/>
                    </a:cubicBezTo>
                    <a:cubicBezTo>
                      <a:pt x="25" y="110"/>
                      <a:pt x="25" y="114"/>
                      <a:pt x="21" y="113"/>
                    </a:cubicBezTo>
                    <a:cubicBezTo>
                      <a:pt x="17" y="112"/>
                      <a:pt x="17" y="114"/>
                      <a:pt x="15" y="118"/>
                    </a:cubicBezTo>
                    <a:cubicBezTo>
                      <a:pt x="14" y="120"/>
                      <a:pt x="12" y="122"/>
                      <a:pt x="12" y="124"/>
                    </a:cubicBezTo>
                    <a:cubicBezTo>
                      <a:pt x="13" y="128"/>
                      <a:pt x="13" y="133"/>
                      <a:pt x="14" y="135"/>
                    </a:cubicBezTo>
                    <a:cubicBezTo>
                      <a:pt x="16" y="138"/>
                      <a:pt x="20" y="140"/>
                      <a:pt x="22" y="142"/>
                    </a:cubicBezTo>
                    <a:cubicBezTo>
                      <a:pt x="23" y="142"/>
                      <a:pt x="28" y="138"/>
                      <a:pt x="29" y="137"/>
                    </a:cubicBezTo>
                    <a:cubicBezTo>
                      <a:pt x="30" y="142"/>
                      <a:pt x="30" y="147"/>
                      <a:pt x="31" y="151"/>
                    </a:cubicBezTo>
                    <a:cubicBezTo>
                      <a:pt x="33" y="150"/>
                      <a:pt x="35" y="149"/>
                      <a:pt x="37" y="148"/>
                    </a:cubicBezTo>
                    <a:cubicBezTo>
                      <a:pt x="39" y="147"/>
                      <a:pt x="42" y="151"/>
                      <a:pt x="43" y="151"/>
                    </a:cubicBezTo>
                    <a:cubicBezTo>
                      <a:pt x="47" y="155"/>
                      <a:pt x="51" y="151"/>
                      <a:pt x="55" y="149"/>
                    </a:cubicBezTo>
                    <a:cubicBezTo>
                      <a:pt x="56" y="151"/>
                      <a:pt x="55" y="151"/>
                      <a:pt x="54" y="153"/>
                    </a:cubicBezTo>
                    <a:cubicBezTo>
                      <a:pt x="53" y="155"/>
                      <a:pt x="53" y="156"/>
                      <a:pt x="52" y="158"/>
                    </a:cubicBezTo>
                    <a:cubicBezTo>
                      <a:pt x="51" y="162"/>
                      <a:pt x="46" y="164"/>
                      <a:pt x="47" y="167"/>
                    </a:cubicBezTo>
                    <a:cubicBezTo>
                      <a:pt x="44" y="164"/>
                      <a:pt x="38" y="172"/>
                      <a:pt x="36" y="174"/>
                    </a:cubicBezTo>
                    <a:cubicBezTo>
                      <a:pt x="34" y="170"/>
                      <a:pt x="26" y="178"/>
                      <a:pt x="24" y="179"/>
                    </a:cubicBezTo>
                    <a:cubicBezTo>
                      <a:pt x="21" y="182"/>
                      <a:pt x="18" y="183"/>
                      <a:pt x="15" y="185"/>
                    </a:cubicBezTo>
                    <a:cubicBezTo>
                      <a:pt x="18" y="186"/>
                      <a:pt x="20" y="185"/>
                      <a:pt x="23" y="183"/>
                    </a:cubicBezTo>
                    <a:cubicBezTo>
                      <a:pt x="24" y="183"/>
                      <a:pt x="24" y="181"/>
                      <a:pt x="25" y="181"/>
                    </a:cubicBezTo>
                    <a:cubicBezTo>
                      <a:pt x="27" y="181"/>
                      <a:pt x="28" y="181"/>
                      <a:pt x="30" y="181"/>
                    </a:cubicBezTo>
                    <a:cubicBezTo>
                      <a:pt x="33" y="180"/>
                      <a:pt x="46" y="177"/>
                      <a:pt x="46" y="173"/>
                    </a:cubicBezTo>
                    <a:cubicBezTo>
                      <a:pt x="46" y="168"/>
                      <a:pt x="55" y="166"/>
                      <a:pt x="58" y="164"/>
                    </a:cubicBezTo>
                    <a:cubicBezTo>
                      <a:pt x="64" y="159"/>
                      <a:pt x="69" y="156"/>
                      <a:pt x="74" y="149"/>
                    </a:cubicBezTo>
                    <a:cubicBezTo>
                      <a:pt x="72" y="149"/>
                      <a:pt x="70" y="148"/>
                      <a:pt x="69" y="147"/>
                    </a:cubicBezTo>
                    <a:cubicBezTo>
                      <a:pt x="72" y="142"/>
                      <a:pt x="74" y="138"/>
                      <a:pt x="79" y="134"/>
                    </a:cubicBezTo>
                    <a:cubicBezTo>
                      <a:pt x="84" y="129"/>
                      <a:pt x="87" y="128"/>
                      <a:pt x="93" y="126"/>
                    </a:cubicBezTo>
                    <a:cubicBezTo>
                      <a:pt x="92" y="128"/>
                      <a:pt x="91" y="128"/>
                      <a:pt x="90" y="129"/>
                    </a:cubicBezTo>
                    <a:cubicBezTo>
                      <a:pt x="91" y="130"/>
                      <a:pt x="92" y="131"/>
                      <a:pt x="93" y="132"/>
                    </a:cubicBezTo>
                    <a:cubicBezTo>
                      <a:pt x="89" y="132"/>
                      <a:pt x="87" y="132"/>
                      <a:pt x="83" y="134"/>
                    </a:cubicBezTo>
                    <a:cubicBezTo>
                      <a:pt x="82" y="135"/>
                      <a:pt x="80" y="143"/>
                      <a:pt x="83" y="143"/>
                    </a:cubicBezTo>
                    <a:cubicBezTo>
                      <a:pt x="81" y="144"/>
                      <a:pt x="80" y="145"/>
                      <a:pt x="81" y="147"/>
                    </a:cubicBezTo>
                    <a:cubicBezTo>
                      <a:pt x="84" y="146"/>
                      <a:pt x="99" y="141"/>
                      <a:pt x="97" y="137"/>
                    </a:cubicBezTo>
                    <a:cubicBezTo>
                      <a:pt x="96" y="133"/>
                      <a:pt x="98" y="132"/>
                      <a:pt x="102" y="131"/>
                    </a:cubicBezTo>
                    <a:cubicBezTo>
                      <a:pt x="106" y="130"/>
                      <a:pt x="106" y="132"/>
                      <a:pt x="110" y="134"/>
                    </a:cubicBezTo>
                    <a:cubicBezTo>
                      <a:pt x="113" y="136"/>
                      <a:pt x="116" y="139"/>
                      <a:pt x="119" y="140"/>
                    </a:cubicBezTo>
                    <a:cubicBezTo>
                      <a:pt x="122" y="141"/>
                      <a:pt x="125" y="138"/>
                      <a:pt x="128" y="139"/>
                    </a:cubicBezTo>
                    <a:cubicBezTo>
                      <a:pt x="135" y="142"/>
                      <a:pt x="141" y="144"/>
                      <a:pt x="147" y="149"/>
                    </a:cubicBezTo>
                    <a:cubicBezTo>
                      <a:pt x="150" y="151"/>
                      <a:pt x="153" y="153"/>
                      <a:pt x="155" y="155"/>
                    </a:cubicBezTo>
                    <a:cubicBezTo>
                      <a:pt x="158" y="158"/>
                      <a:pt x="160" y="162"/>
                      <a:pt x="162" y="166"/>
                    </a:cubicBezTo>
                    <a:cubicBezTo>
                      <a:pt x="164" y="170"/>
                      <a:pt x="165" y="170"/>
                      <a:pt x="169" y="172"/>
                    </a:cubicBezTo>
                    <a:cubicBezTo>
                      <a:pt x="171" y="174"/>
                      <a:pt x="174" y="181"/>
                      <a:pt x="175" y="183"/>
                    </a:cubicBezTo>
                    <a:cubicBezTo>
                      <a:pt x="178" y="186"/>
                      <a:pt x="180" y="179"/>
                      <a:pt x="181" y="180"/>
                    </a:cubicBezTo>
                    <a:cubicBezTo>
                      <a:pt x="186" y="183"/>
                      <a:pt x="187" y="183"/>
                      <a:pt x="186" y="189"/>
                    </a:cubicBezTo>
                    <a:cubicBezTo>
                      <a:pt x="185" y="197"/>
                      <a:pt x="195" y="200"/>
                      <a:pt x="197" y="206"/>
                    </a:cubicBezTo>
                    <a:cubicBezTo>
                      <a:pt x="199" y="212"/>
                      <a:pt x="200" y="212"/>
                      <a:pt x="205" y="214"/>
                    </a:cubicBezTo>
                    <a:cubicBezTo>
                      <a:pt x="208" y="216"/>
                      <a:pt x="212" y="216"/>
                      <a:pt x="214" y="218"/>
                    </a:cubicBezTo>
                    <a:cubicBezTo>
                      <a:pt x="217" y="220"/>
                      <a:pt x="220" y="223"/>
                      <a:pt x="223" y="226"/>
                    </a:cubicBezTo>
                    <a:cubicBezTo>
                      <a:pt x="226" y="230"/>
                      <a:pt x="226" y="231"/>
                      <a:pt x="226" y="237"/>
                    </a:cubicBezTo>
                    <a:cubicBezTo>
                      <a:pt x="222" y="235"/>
                      <a:pt x="219" y="234"/>
                      <a:pt x="215" y="233"/>
                    </a:cubicBezTo>
                    <a:cubicBezTo>
                      <a:pt x="217" y="240"/>
                      <a:pt x="219" y="244"/>
                      <a:pt x="218" y="252"/>
                    </a:cubicBezTo>
                    <a:cubicBezTo>
                      <a:pt x="218" y="259"/>
                      <a:pt x="217" y="267"/>
                      <a:pt x="217" y="273"/>
                    </a:cubicBezTo>
                    <a:cubicBezTo>
                      <a:pt x="217" y="283"/>
                      <a:pt x="217" y="288"/>
                      <a:pt x="219" y="296"/>
                    </a:cubicBezTo>
                    <a:cubicBezTo>
                      <a:pt x="220" y="302"/>
                      <a:pt x="226" y="306"/>
                      <a:pt x="228" y="312"/>
                    </a:cubicBezTo>
                    <a:cubicBezTo>
                      <a:pt x="230" y="316"/>
                      <a:pt x="231" y="320"/>
                      <a:pt x="233" y="324"/>
                    </a:cubicBezTo>
                    <a:cubicBezTo>
                      <a:pt x="235" y="328"/>
                      <a:pt x="236" y="327"/>
                      <a:pt x="240" y="329"/>
                    </a:cubicBezTo>
                    <a:cubicBezTo>
                      <a:pt x="244" y="329"/>
                      <a:pt x="250" y="334"/>
                      <a:pt x="252" y="339"/>
                    </a:cubicBezTo>
                    <a:cubicBezTo>
                      <a:pt x="253" y="343"/>
                      <a:pt x="255" y="348"/>
                      <a:pt x="256" y="352"/>
                    </a:cubicBezTo>
                    <a:cubicBezTo>
                      <a:pt x="257" y="354"/>
                      <a:pt x="258" y="359"/>
                      <a:pt x="260" y="360"/>
                    </a:cubicBezTo>
                    <a:cubicBezTo>
                      <a:pt x="264" y="361"/>
                      <a:pt x="264" y="363"/>
                      <a:pt x="267" y="367"/>
                    </a:cubicBezTo>
                    <a:cubicBezTo>
                      <a:pt x="270" y="371"/>
                      <a:pt x="265" y="371"/>
                      <a:pt x="263" y="372"/>
                    </a:cubicBezTo>
                    <a:cubicBezTo>
                      <a:pt x="264" y="373"/>
                      <a:pt x="266" y="375"/>
                      <a:pt x="268" y="377"/>
                    </a:cubicBezTo>
                    <a:cubicBezTo>
                      <a:pt x="270" y="378"/>
                      <a:pt x="271" y="377"/>
                      <a:pt x="272" y="379"/>
                    </a:cubicBezTo>
                    <a:cubicBezTo>
                      <a:pt x="273" y="380"/>
                      <a:pt x="277" y="381"/>
                      <a:pt x="277" y="384"/>
                    </a:cubicBezTo>
                    <a:cubicBezTo>
                      <a:pt x="277" y="385"/>
                      <a:pt x="276" y="390"/>
                      <a:pt x="277" y="390"/>
                    </a:cubicBezTo>
                    <a:cubicBezTo>
                      <a:pt x="281" y="393"/>
                      <a:pt x="285" y="396"/>
                      <a:pt x="287" y="400"/>
                    </a:cubicBezTo>
                    <a:cubicBezTo>
                      <a:pt x="288" y="402"/>
                      <a:pt x="290" y="401"/>
                      <a:pt x="291" y="398"/>
                    </a:cubicBezTo>
                    <a:cubicBezTo>
                      <a:pt x="291" y="396"/>
                      <a:pt x="288" y="394"/>
                      <a:pt x="287" y="393"/>
                    </a:cubicBezTo>
                    <a:cubicBezTo>
                      <a:pt x="286" y="392"/>
                      <a:pt x="284" y="395"/>
                      <a:pt x="284" y="391"/>
                    </a:cubicBezTo>
                    <a:cubicBezTo>
                      <a:pt x="284" y="388"/>
                      <a:pt x="283" y="386"/>
                      <a:pt x="282" y="384"/>
                    </a:cubicBezTo>
                    <a:cubicBezTo>
                      <a:pt x="282" y="382"/>
                      <a:pt x="281" y="380"/>
                      <a:pt x="279" y="378"/>
                    </a:cubicBezTo>
                    <a:cubicBezTo>
                      <a:pt x="277" y="376"/>
                      <a:pt x="277" y="375"/>
                      <a:pt x="275" y="372"/>
                    </a:cubicBezTo>
                    <a:cubicBezTo>
                      <a:pt x="273" y="367"/>
                      <a:pt x="270" y="364"/>
                      <a:pt x="267" y="359"/>
                    </a:cubicBezTo>
                    <a:cubicBezTo>
                      <a:pt x="265" y="357"/>
                      <a:pt x="264" y="350"/>
                      <a:pt x="263" y="346"/>
                    </a:cubicBezTo>
                    <a:cubicBezTo>
                      <a:pt x="266" y="348"/>
                      <a:pt x="270" y="349"/>
                      <a:pt x="272" y="350"/>
                    </a:cubicBezTo>
                    <a:cubicBezTo>
                      <a:pt x="274" y="351"/>
                      <a:pt x="275" y="360"/>
                      <a:pt x="276" y="362"/>
                    </a:cubicBezTo>
                    <a:cubicBezTo>
                      <a:pt x="277" y="365"/>
                      <a:pt x="279" y="367"/>
                      <a:pt x="282" y="369"/>
                    </a:cubicBezTo>
                    <a:cubicBezTo>
                      <a:pt x="285" y="371"/>
                      <a:pt x="287" y="374"/>
                      <a:pt x="289" y="377"/>
                    </a:cubicBezTo>
                    <a:cubicBezTo>
                      <a:pt x="289" y="378"/>
                      <a:pt x="291" y="380"/>
                      <a:pt x="291" y="381"/>
                    </a:cubicBezTo>
                    <a:cubicBezTo>
                      <a:pt x="291" y="382"/>
                      <a:pt x="290" y="384"/>
                      <a:pt x="291" y="384"/>
                    </a:cubicBezTo>
                    <a:cubicBezTo>
                      <a:pt x="294" y="388"/>
                      <a:pt x="297" y="391"/>
                      <a:pt x="301" y="394"/>
                    </a:cubicBezTo>
                    <a:cubicBezTo>
                      <a:pt x="303" y="396"/>
                      <a:pt x="304" y="398"/>
                      <a:pt x="305" y="401"/>
                    </a:cubicBezTo>
                    <a:cubicBezTo>
                      <a:pt x="307" y="403"/>
                      <a:pt x="312" y="408"/>
                      <a:pt x="311" y="411"/>
                    </a:cubicBezTo>
                    <a:cubicBezTo>
                      <a:pt x="310" y="415"/>
                      <a:pt x="308" y="417"/>
                      <a:pt x="311" y="420"/>
                    </a:cubicBezTo>
                    <a:cubicBezTo>
                      <a:pt x="314" y="423"/>
                      <a:pt x="317" y="426"/>
                      <a:pt x="320" y="430"/>
                    </a:cubicBezTo>
                    <a:cubicBezTo>
                      <a:pt x="321" y="431"/>
                      <a:pt x="324" y="432"/>
                      <a:pt x="325" y="432"/>
                    </a:cubicBezTo>
                    <a:cubicBezTo>
                      <a:pt x="330" y="434"/>
                      <a:pt x="335" y="436"/>
                      <a:pt x="339" y="438"/>
                    </a:cubicBezTo>
                    <a:cubicBezTo>
                      <a:pt x="345" y="440"/>
                      <a:pt x="351" y="445"/>
                      <a:pt x="358" y="443"/>
                    </a:cubicBezTo>
                    <a:cubicBezTo>
                      <a:pt x="360" y="442"/>
                      <a:pt x="363" y="440"/>
                      <a:pt x="365" y="442"/>
                    </a:cubicBezTo>
                    <a:cubicBezTo>
                      <a:pt x="369" y="446"/>
                      <a:pt x="372" y="449"/>
                      <a:pt x="376" y="453"/>
                    </a:cubicBezTo>
                    <a:cubicBezTo>
                      <a:pt x="379" y="457"/>
                      <a:pt x="388" y="457"/>
                      <a:pt x="393" y="459"/>
                    </a:cubicBezTo>
                    <a:cubicBezTo>
                      <a:pt x="399" y="461"/>
                      <a:pt x="402" y="465"/>
                      <a:pt x="406" y="471"/>
                    </a:cubicBezTo>
                    <a:cubicBezTo>
                      <a:pt x="408" y="474"/>
                      <a:pt x="407" y="477"/>
                      <a:pt x="409" y="480"/>
                    </a:cubicBezTo>
                    <a:cubicBezTo>
                      <a:pt x="411" y="482"/>
                      <a:pt x="415" y="484"/>
                      <a:pt x="418" y="486"/>
                    </a:cubicBezTo>
                    <a:cubicBezTo>
                      <a:pt x="419" y="487"/>
                      <a:pt x="420" y="488"/>
                      <a:pt x="422" y="489"/>
                    </a:cubicBezTo>
                    <a:cubicBezTo>
                      <a:pt x="422" y="490"/>
                      <a:pt x="423" y="488"/>
                      <a:pt x="424" y="488"/>
                    </a:cubicBezTo>
                    <a:cubicBezTo>
                      <a:pt x="426" y="489"/>
                      <a:pt x="430" y="493"/>
                      <a:pt x="430" y="491"/>
                    </a:cubicBezTo>
                    <a:cubicBezTo>
                      <a:pt x="432" y="495"/>
                      <a:pt x="432" y="495"/>
                      <a:pt x="436" y="493"/>
                    </a:cubicBezTo>
                    <a:cubicBezTo>
                      <a:pt x="436" y="493"/>
                      <a:pt x="434" y="490"/>
                      <a:pt x="434" y="489"/>
                    </a:cubicBezTo>
                    <a:cubicBezTo>
                      <a:pt x="436" y="488"/>
                      <a:pt x="437" y="486"/>
                      <a:pt x="438" y="486"/>
                    </a:cubicBezTo>
                    <a:cubicBezTo>
                      <a:pt x="440" y="484"/>
                      <a:pt x="440" y="484"/>
                      <a:pt x="442" y="486"/>
                    </a:cubicBezTo>
                    <a:cubicBezTo>
                      <a:pt x="445" y="487"/>
                      <a:pt x="445" y="487"/>
                      <a:pt x="445" y="490"/>
                    </a:cubicBezTo>
                    <a:cubicBezTo>
                      <a:pt x="447" y="484"/>
                      <a:pt x="447" y="484"/>
                      <a:pt x="447" y="484"/>
                    </a:cubicBezTo>
                    <a:cubicBezTo>
                      <a:pt x="445" y="484"/>
                      <a:pt x="444" y="483"/>
                      <a:pt x="443" y="482"/>
                    </a:cubicBezTo>
                    <a:cubicBezTo>
                      <a:pt x="438" y="481"/>
                      <a:pt x="436" y="483"/>
                      <a:pt x="432" y="485"/>
                    </a:cubicBezTo>
                    <a:cubicBezTo>
                      <a:pt x="425" y="488"/>
                      <a:pt x="416" y="475"/>
                      <a:pt x="417" y="467"/>
                    </a:cubicBezTo>
                    <a:cubicBezTo>
                      <a:pt x="418" y="465"/>
                      <a:pt x="419" y="464"/>
                      <a:pt x="419" y="462"/>
                    </a:cubicBezTo>
                    <a:cubicBezTo>
                      <a:pt x="420" y="459"/>
                      <a:pt x="420" y="457"/>
                      <a:pt x="420" y="453"/>
                    </a:cubicBezTo>
                    <a:cubicBezTo>
                      <a:pt x="421" y="449"/>
                      <a:pt x="418" y="447"/>
                      <a:pt x="415" y="444"/>
                    </a:cubicBezTo>
                    <a:cubicBezTo>
                      <a:pt x="413" y="444"/>
                      <a:pt x="411" y="444"/>
                      <a:pt x="409" y="444"/>
                    </a:cubicBezTo>
                    <a:cubicBezTo>
                      <a:pt x="407" y="443"/>
                      <a:pt x="406" y="445"/>
                      <a:pt x="404" y="444"/>
                    </a:cubicBezTo>
                    <a:cubicBezTo>
                      <a:pt x="400" y="444"/>
                      <a:pt x="396" y="445"/>
                      <a:pt x="392" y="444"/>
                    </a:cubicBezTo>
                    <a:cubicBezTo>
                      <a:pt x="393" y="442"/>
                      <a:pt x="396" y="439"/>
                      <a:pt x="395" y="437"/>
                    </a:cubicBezTo>
                    <a:cubicBezTo>
                      <a:pt x="395" y="435"/>
                      <a:pt x="398" y="429"/>
                      <a:pt x="395" y="429"/>
                    </a:cubicBezTo>
                    <a:cubicBezTo>
                      <a:pt x="395" y="428"/>
                      <a:pt x="396" y="427"/>
                      <a:pt x="397" y="426"/>
                    </a:cubicBezTo>
                    <a:cubicBezTo>
                      <a:pt x="396" y="428"/>
                      <a:pt x="397" y="430"/>
                      <a:pt x="397" y="430"/>
                    </a:cubicBezTo>
                    <a:cubicBezTo>
                      <a:pt x="398" y="428"/>
                      <a:pt x="399" y="426"/>
                      <a:pt x="399" y="424"/>
                    </a:cubicBezTo>
                    <a:cubicBezTo>
                      <a:pt x="399" y="424"/>
                      <a:pt x="399" y="424"/>
                      <a:pt x="399" y="424"/>
                    </a:cubicBezTo>
                    <a:cubicBezTo>
                      <a:pt x="399" y="424"/>
                      <a:pt x="399" y="424"/>
                      <a:pt x="398" y="424"/>
                    </a:cubicBezTo>
                    <a:cubicBezTo>
                      <a:pt x="399" y="424"/>
                      <a:pt x="399" y="423"/>
                      <a:pt x="400" y="422"/>
                    </a:cubicBezTo>
                    <a:cubicBezTo>
                      <a:pt x="398" y="422"/>
                      <a:pt x="399" y="421"/>
                      <a:pt x="398" y="421"/>
                    </a:cubicBezTo>
                    <a:cubicBezTo>
                      <a:pt x="399" y="421"/>
                      <a:pt x="402" y="415"/>
                      <a:pt x="402" y="413"/>
                    </a:cubicBezTo>
                    <a:cubicBezTo>
                      <a:pt x="404" y="409"/>
                      <a:pt x="398" y="410"/>
                      <a:pt x="396" y="410"/>
                    </a:cubicBezTo>
                    <a:cubicBezTo>
                      <a:pt x="395" y="409"/>
                      <a:pt x="390" y="411"/>
                      <a:pt x="388" y="411"/>
                    </a:cubicBezTo>
                    <a:cubicBezTo>
                      <a:pt x="385" y="413"/>
                      <a:pt x="385" y="417"/>
                      <a:pt x="383" y="421"/>
                    </a:cubicBezTo>
                    <a:cubicBezTo>
                      <a:pt x="383" y="424"/>
                      <a:pt x="382" y="424"/>
                      <a:pt x="381" y="426"/>
                    </a:cubicBezTo>
                    <a:cubicBezTo>
                      <a:pt x="380" y="426"/>
                      <a:pt x="381" y="427"/>
                      <a:pt x="381" y="428"/>
                    </a:cubicBezTo>
                    <a:cubicBezTo>
                      <a:pt x="380" y="428"/>
                      <a:pt x="379" y="428"/>
                      <a:pt x="378" y="429"/>
                    </a:cubicBezTo>
                    <a:cubicBezTo>
                      <a:pt x="377" y="429"/>
                      <a:pt x="377" y="427"/>
                      <a:pt x="376" y="428"/>
                    </a:cubicBezTo>
                    <a:cubicBezTo>
                      <a:pt x="374" y="428"/>
                      <a:pt x="372" y="428"/>
                      <a:pt x="370" y="428"/>
                    </a:cubicBezTo>
                    <a:cubicBezTo>
                      <a:pt x="369" y="429"/>
                      <a:pt x="367" y="430"/>
                      <a:pt x="365" y="431"/>
                    </a:cubicBezTo>
                    <a:cubicBezTo>
                      <a:pt x="364" y="431"/>
                      <a:pt x="363" y="428"/>
                      <a:pt x="362" y="428"/>
                    </a:cubicBezTo>
                    <a:cubicBezTo>
                      <a:pt x="358" y="427"/>
                      <a:pt x="356" y="424"/>
                      <a:pt x="354" y="419"/>
                    </a:cubicBezTo>
                    <a:cubicBezTo>
                      <a:pt x="349" y="412"/>
                      <a:pt x="348" y="406"/>
                      <a:pt x="348" y="397"/>
                    </a:cubicBezTo>
                    <a:cubicBezTo>
                      <a:pt x="348" y="394"/>
                      <a:pt x="349" y="390"/>
                      <a:pt x="351" y="387"/>
                    </a:cubicBezTo>
                    <a:cubicBezTo>
                      <a:pt x="351" y="386"/>
                      <a:pt x="352" y="384"/>
                      <a:pt x="352" y="383"/>
                    </a:cubicBezTo>
                    <a:cubicBezTo>
                      <a:pt x="351" y="381"/>
                      <a:pt x="349" y="379"/>
                      <a:pt x="349" y="377"/>
                    </a:cubicBezTo>
                    <a:cubicBezTo>
                      <a:pt x="349" y="371"/>
                      <a:pt x="359" y="363"/>
                      <a:pt x="363" y="362"/>
                    </a:cubicBezTo>
                    <a:cubicBezTo>
                      <a:pt x="365" y="361"/>
                      <a:pt x="369" y="358"/>
                      <a:pt x="372" y="359"/>
                    </a:cubicBezTo>
                    <a:cubicBezTo>
                      <a:pt x="373" y="359"/>
                      <a:pt x="375" y="361"/>
                      <a:pt x="376" y="360"/>
                    </a:cubicBezTo>
                    <a:cubicBezTo>
                      <a:pt x="379" y="359"/>
                      <a:pt x="380" y="361"/>
                      <a:pt x="382" y="363"/>
                    </a:cubicBezTo>
                    <a:cubicBezTo>
                      <a:pt x="384" y="364"/>
                      <a:pt x="385" y="361"/>
                      <a:pt x="386" y="364"/>
                    </a:cubicBezTo>
                    <a:cubicBezTo>
                      <a:pt x="386" y="363"/>
                      <a:pt x="386" y="362"/>
                      <a:pt x="386" y="361"/>
                    </a:cubicBezTo>
                    <a:cubicBezTo>
                      <a:pt x="388" y="361"/>
                      <a:pt x="390" y="363"/>
                      <a:pt x="390" y="364"/>
                    </a:cubicBezTo>
                    <a:cubicBezTo>
                      <a:pt x="391" y="365"/>
                      <a:pt x="392" y="364"/>
                      <a:pt x="392" y="363"/>
                    </a:cubicBezTo>
                    <a:cubicBezTo>
                      <a:pt x="392" y="362"/>
                      <a:pt x="388" y="361"/>
                      <a:pt x="388" y="361"/>
                    </a:cubicBezTo>
                    <a:cubicBezTo>
                      <a:pt x="393" y="358"/>
                      <a:pt x="386" y="357"/>
                      <a:pt x="385" y="357"/>
                    </a:cubicBezTo>
                    <a:cubicBezTo>
                      <a:pt x="387" y="354"/>
                      <a:pt x="396" y="358"/>
                      <a:pt x="397" y="353"/>
                    </a:cubicBezTo>
                    <a:cubicBezTo>
                      <a:pt x="397" y="359"/>
                      <a:pt x="402" y="354"/>
                      <a:pt x="405" y="355"/>
                    </a:cubicBezTo>
                    <a:cubicBezTo>
                      <a:pt x="406" y="356"/>
                      <a:pt x="408" y="358"/>
                      <a:pt x="409" y="359"/>
                    </a:cubicBezTo>
                    <a:cubicBezTo>
                      <a:pt x="411" y="360"/>
                      <a:pt x="413" y="359"/>
                      <a:pt x="415" y="358"/>
                    </a:cubicBezTo>
                    <a:cubicBezTo>
                      <a:pt x="418" y="357"/>
                      <a:pt x="419" y="361"/>
                      <a:pt x="422" y="363"/>
                    </a:cubicBezTo>
                    <a:cubicBezTo>
                      <a:pt x="425" y="365"/>
                      <a:pt x="422" y="369"/>
                      <a:pt x="423" y="372"/>
                    </a:cubicBezTo>
                    <a:cubicBezTo>
                      <a:pt x="423" y="372"/>
                      <a:pt x="423" y="371"/>
                      <a:pt x="424" y="371"/>
                    </a:cubicBezTo>
                    <a:cubicBezTo>
                      <a:pt x="423" y="374"/>
                      <a:pt x="424" y="375"/>
                      <a:pt x="425" y="377"/>
                    </a:cubicBezTo>
                    <a:cubicBezTo>
                      <a:pt x="426" y="379"/>
                      <a:pt x="427" y="380"/>
                      <a:pt x="427" y="383"/>
                    </a:cubicBezTo>
                    <a:cubicBezTo>
                      <a:pt x="427" y="383"/>
                      <a:pt x="430" y="386"/>
                      <a:pt x="431" y="387"/>
                    </a:cubicBezTo>
                    <a:cubicBezTo>
                      <a:pt x="432" y="389"/>
                      <a:pt x="434" y="387"/>
                      <a:pt x="435" y="386"/>
                    </a:cubicBezTo>
                    <a:cubicBezTo>
                      <a:pt x="437" y="384"/>
                      <a:pt x="436" y="377"/>
                      <a:pt x="436" y="374"/>
                    </a:cubicBezTo>
                    <a:cubicBezTo>
                      <a:pt x="434" y="369"/>
                      <a:pt x="432" y="365"/>
                      <a:pt x="430" y="360"/>
                    </a:cubicBezTo>
                    <a:cubicBezTo>
                      <a:pt x="429" y="357"/>
                      <a:pt x="429" y="352"/>
                      <a:pt x="430" y="349"/>
                    </a:cubicBezTo>
                    <a:cubicBezTo>
                      <a:pt x="432" y="344"/>
                      <a:pt x="433" y="342"/>
                      <a:pt x="438" y="339"/>
                    </a:cubicBezTo>
                    <a:cubicBezTo>
                      <a:pt x="439" y="338"/>
                      <a:pt x="441" y="336"/>
                      <a:pt x="442" y="335"/>
                    </a:cubicBezTo>
                    <a:cubicBezTo>
                      <a:pt x="443" y="334"/>
                      <a:pt x="445" y="334"/>
                      <a:pt x="446" y="333"/>
                    </a:cubicBezTo>
                    <a:cubicBezTo>
                      <a:pt x="446" y="331"/>
                      <a:pt x="448" y="328"/>
                      <a:pt x="449" y="327"/>
                    </a:cubicBezTo>
                    <a:cubicBezTo>
                      <a:pt x="450" y="327"/>
                      <a:pt x="451" y="328"/>
                      <a:pt x="452" y="328"/>
                    </a:cubicBezTo>
                    <a:cubicBezTo>
                      <a:pt x="453" y="327"/>
                      <a:pt x="454" y="327"/>
                      <a:pt x="455" y="326"/>
                    </a:cubicBezTo>
                    <a:cubicBezTo>
                      <a:pt x="453" y="325"/>
                      <a:pt x="452" y="327"/>
                      <a:pt x="452" y="325"/>
                    </a:cubicBezTo>
                    <a:cubicBezTo>
                      <a:pt x="452" y="325"/>
                      <a:pt x="453" y="324"/>
                      <a:pt x="453" y="324"/>
                    </a:cubicBezTo>
                    <a:cubicBezTo>
                      <a:pt x="453" y="323"/>
                      <a:pt x="453" y="323"/>
                      <a:pt x="452" y="323"/>
                    </a:cubicBezTo>
                    <a:cubicBezTo>
                      <a:pt x="453" y="323"/>
                      <a:pt x="457" y="323"/>
                      <a:pt x="457" y="321"/>
                    </a:cubicBezTo>
                    <a:cubicBezTo>
                      <a:pt x="457" y="319"/>
                      <a:pt x="454" y="319"/>
                      <a:pt x="452" y="319"/>
                    </a:cubicBezTo>
                    <a:cubicBezTo>
                      <a:pt x="455" y="318"/>
                      <a:pt x="456" y="319"/>
                      <a:pt x="457" y="316"/>
                    </a:cubicBezTo>
                    <a:cubicBezTo>
                      <a:pt x="457" y="313"/>
                      <a:pt x="455" y="314"/>
                      <a:pt x="454" y="312"/>
                    </a:cubicBezTo>
                    <a:cubicBezTo>
                      <a:pt x="454" y="310"/>
                      <a:pt x="455" y="307"/>
                      <a:pt x="455" y="306"/>
                    </a:cubicBezTo>
                    <a:cubicBezTo>
                      <a:pt x="454" y="305"/>
                      <a:pt x="452" y="304"/>
                      <a:pt x="451" y="303"/>
                    </a:cubicBezTo>
                    <a:cubicBezTo>
                      <a:pt x="452" y="303"/>
                      <a:pt x="453" y="304"/>
                      <a:pt x="454" y="305"/>
                    </a:cubicBezTo>
                    <a:cubicBezTo>
                      <a:pt x="453" y="300"/>
                      <a:pt x="452" y="298"/>
                      <a:pt x="456" y="296"/>
                    </a:cubicBezTo>
                    <a:cubicBezTo>
                      <a:pt x="457" y="294"/>
                      <a:pt x="456" y="298"/>
                      <a:pt x="456" y="298"/>
                    </a:cubicBezTo>
                    <a:cubicBezTo>
                      <a:pt x="455" y="300"/>
                      <a:pt x="455" y="302"/>
                      <a:pt x="455" y="303"/>
                    </a:cubicBezTo>
                    <a:cubicBezTo>
                      <a:pt x="457" y="302"/>
                      <a:pt x="457" y="305"/>
                      <a:pt x="458" y="306"/>
                    </a:cubicBezTo>
                    <a:cubicBezTo>
                      <a:pt x="457" y="308"/>
                      <a:pt x="456" y="309"/>
                      <a:pt x="456" y="311"/>
                    </a:cubicBezTo>
                    <a:cubicBezTo>
                      <a:pt x="456" y="311"/>
                      <a:pt x="456" y="311"/>
                      <a:pt x="457" y="311"/>
                    </a:cubicBezTo>
                    <a:cubicBezTo>
                      <a:pt x="457" y="308"/>
                      <a:pt x="459" y="306"/>
                      <a:pt x="460" y="303"/>
                    </a:cubicBezTo>
                    <a:cubicBezTo>
                      <a:pt x="462" y="300"/>
                      <a:pt x="459" y="297"/>
                      <a:pt x="459" y="294"/>
                    </a:cubicBezTo>
                    <a:cubicBezTo>
                      <a:pt x="459" y="296"/>
                      <a:pt x="462" y="298"/>
                      <a:pt x="461" y="300"/>
                    </a:cubicBezTo>
                    <a:cubicBezTo>
                      <a:pt x="463" y="298"/>
                      <a:pt x="469" y="290"/>
                      <a:pt x="465" y="289"/>
                    </a:cubicBezTo>
                    <a:cubicBezTo>
                      <a:pt x="466" y="287"/>
                      <a:pt x="469" y="287"/>
                      <a:pt x="471" y="287"/>
                    </a:cubicBezTo>
                    <a:cubicBezTo>
                      <a:pt x="473" y="287"/>
                      <a:pt x="475" y="286"/>
                      <a:pt x="476" y="285"/>
                    </a:cubicBezTo>
                    <a:cubicBezTo>
                      <a:pt x="475" y="285"/>
                      <a:pt x="475" y="285"/>
                      <a:pt x="474" y="285"/>
                    </a:cubicBezTo>
                    <a:cubicBezTo>
                      <a:pt x="474" y="285"/>
                      <a:pt x="475" y="285"/>
                      <a:pt x="475" y="284"/>
                    </a:cubicBezTo>
                    <a:cubicBezTo>
                      <a:pt x="472" y="285"/>
                      <a:pt x="469" y="286"/>
                      <a:pt x="467" y="287"/>
                    </a:cubicBezTo>
                    <a:cubicBezTo>
                      <a:pt x="471" y="283"/>
                      <a:pt x="473" y="283"/>
                      <a:pt x="478" y="283"/>
                    </a:cubicBezTo>
                    <a:cubicBezTo>
                      <a:pt x="479" y="283"/>
                      <a:pt x="479" y="280"/>
                      <a:pt x="480" y="280"/>
                    </a:cubicBezTo>
                    <a:cubicBezTo>
                      <a:pt x="482" y="281"/>
                      <a:pt x="484" y="282"/>
                      <a:pt x="486" y="280"/>
                    </a:cubicBezTo>
                    <a:cubicBezTo>
                      <a:pt x="485" y="280"/>
                      <a:pt x="485" y="279"/>
                      <a:pt x="485" y="279"/>
                    </a:cubicBezTo>
                    <a:cubicBezTo>
                      <a:pt x="485" y="279"/>
                      <a:pt x="485" y="279"/>
                      <a:pt x="485" y="280"/>
                    </a:cubicBezTo>
                    <a:cubicBezTo>
                      <a:pt x="478" y="281"/>
                      <a:pt x="483" y="272"/>
                      <a:pt x="484" y="269"/>
                    </a:cubicBezTo>
                    <a:cubicBezTo>
                      <a:pt x="485" y="267"/>
                      <a:pt x="485" y="266"/>
                      <a:pt x="487" y="265"/>
                    </a:cubicBezTo>
                    <a:cubicBezTo>
                      <a:pt x="489" y="264"/>
                      <a:pt x="490" y="264"/>
                      <a:pt x="492" y="261"/>
                    </a:cubicBezTo>
                    <a:cubicBezTo>
                      <a:pt x="492" y="261"/>
                      <a:pt x="492" y="262"/>
                      <a:pt x="492" y="262"/>
                    </a:cubicBezTo>
                    <a:cubicBezTo>
                      <a:pt x="494" y="260"/>
                      <a:pt x="502" y="262"/>
                      <a:pt x="500" y="256"/>
                    </a:cubicBezTo>
                    <a:cubicBezTo>
                      <a:pt x="501" y="256"/>
                      <a:pt x="503" y="257"/>
                      <a:pt x="504" y="256"/>
                    </a:cubicBezTo>
                    <a:cubicBezTo>
                      <a:pt x="505" y="254"/>
                      <a:pt x="505" y="256"/>
                      <a:pt x="506" y="256"/>
                    </a:cubicBezTo>
                    <a:cubicBezTo>
                      <a:pt x="508" y="254"/>
                      <a:pt x="512" y="251"/>
                      <a:pt x="513" y="252"/>
                    </a:cubicBezTo>
                    <a:cubicBezTo>
                      <a:pt x="513" y="252"/>
                      <a:pt x="512" y="254"/>
                      <a:pt x="512" y="255"/>
                    </a:cubicBezTo>
                    <a:cubicBezTo>
                      <a:pt x="514" y="254"/>
                      <a:pt x="517" y="254"/>
                      <a:pt x="519" y="254"/>
                    </a:cubicBezTo>
                    <a:cubicBezTo>
                      <a:pt x="517" y="256"/>
                      <a:pt x="516" y="258"/>
                      <a:pt x="514" y="256"/>
                    </a:cubicBezTo>
                    <a:cubicBezTo>
                      <a:pt x="513" y="256"/>
                      <a:pt x="514" y="254"/>
                      <a:pt x="512" y="256"/>
                    </a:cubicBezTo>
                    <a:cubicBezTo>
                      <a:pt x="510" y="258"/>
                      <a:pt x="502" y="262"/>
                      <a:pt x="505" y="267"/>
                    </a:cubicBezTo>
                    <a:cubicBezTo>
                      <a:pt x="506" y="267"/>
                      <a:pt x="508" y="269"/>
                      <a:pt x="509" y="267"/>
                    </a:cubicBezTo>
                    <a:cubicBezTo>
                      <a:pt x="512" y="265"/>
                      <a:pt x="513" y="262"/>
                      <a:pt x="515" y="260"/>
                    </a:cubicBezTo>
                    <a:cubicBezTo>
                      <a:pt x="516" y="259"/>
                      <a:pt x="517" y="262"/>
                      <a:pt x="518" y="260"/>
                    </a:cubicBezTo>
                    <a:cubicBezTo>
                      <a:pt x="519" y="260"/>
                      <a:pt x="520" y="260"/>
                      <a:pt x="521" y="259"/>
                    </a:cubicBezTo>
                    <a:cubicBezTo>
                      <a:pt x="524" y="258"/>
                      <a:pt x="528" y="256"/>
                      <a:pt x="530" y="255"/>
                    </a:cubicBezTo>
                    <a:cubicBezTo>
                      <a:pt x="529" y="254"/>
                      <a:pt x="529" y="254"/>
                      <a:pt x="529" y="253"/>
                    </a:cubicBezTo>
                    <a:cubicBezTo>
                      <a:pt x="531" y="254"/>
                      <a:pt x="534" y="252"/>
                      <a:pt x="536" y="251"/>
                    </a:cubicBezTo>
                    <a:cubicBezTo>
                      <a:pt x="538" y="250"/>
                      <a:pt x="535" y="247"/>
                      <a:pt x="533" y="248"/>
                    </a:cubicBezTo>
                    <a:cubicBezTo>
                      <a:pt x="533" y="246"/>
                      <a:pt x="535" y="243"/>
                      <a:pt x="532" y="242"/>
                    </a:cubicBezTo>
                    <a:cubicBezTo>
                      <a:pt x="531" y="245"/>
                      <a:pt x="526" y="249"/>
                      <a:pt x="528" y="252"/>
                    </a:cubicBezTo>
                    <a:cubicBezTo>
                      <a:pt x="528" y="252"/>
                      <a:pt x="527" y="253"/>
                      <a:pt x="526" y="253"/>
                    </a:cubicBezTo>
                    <a:cubicBezTo>
                      <a:pt x="526" y="252"/>
                      <a:pt x="526" y="252"/>
                      <a:pt x="526" y="251"/>
                    </a:cubicBezTo>
                    <a:cubicBezTo>
                      <a:pt x="522" y="254"/>
                      <a:pt x="519" y="252"/>
                      <a:pt x="515" y="250"/>
                    </a:cubicBezTo>
                    <a:cubicBezTo>
                      <a:pt x="516" y="250"/>
                      <a:pt x="516" y="250"/>
                      <a:pt x="516" y="249"/>
                    </a:cubicBezTo>
                    <a:cubicBezTo>
                      <a:pt x="513" y="248"/>
                      <a:pt x="510" y="246"/>
                      <a:pt x="512" y="242"/>
                    </a:cubicBezTo>
                    <a:cubicBezTo>
                      <a:pt x="511" y="242"/>
                      <a:pt x="510" y="242"/>
                      <a:pt x="509" y="242"/>
                    </a:cubicBezTo>
                    <a:cubicBezTo>
                      <a:pt x="510" y="241"/>
                      <a:pt x="512" y="239"/>
                      <a:pt x="512" y="237"/>
                    </a:cubicBezTo>
                    <a:cubicBezTo>
                      <a:pt x="510" y="237"/>
                      <a:pt x="509" y="237"/>
                      <a:pt x="508" y="238"/>
                    </a:cubicBezTo>
                    <a:cubicBezTo>
                      <a:pt x="508" y="238"/>
                      <a:pt x="505" y="235"/>
                      <a:pt x="504" y="235"/>
                    </a:cubicBezTo>
                    <a:cubicBezTo>
                      <a:pt x="506" y="233"/>
                      <a:pt x="508" y="237"/>
                      <a:pt x="510" y="235"/>
                    </a:cubicBezTo>
                    <a:cubicBezTo>
                      <a:pt x="512" y="233"/>
                      <a:pt x="516" y="231"/>
                      <a:pt x="513" y="229"/>
                    </a:cubicBezTo>
                    <a:cubicBezTo>
                      <a:pt x="513" y="229"/>
                      <a:pt x="514" y="229"/>
                      <a:pt x="515" y="230"/>
                    </a:cubicBezTo>
                    <a:cubicBezTo>
                      <a:pt x="512" y="222"/>
                      <a:pt x="500" y="229"/>
                      <a:pt x="496" y="231"/>
                    </a:cubicBezTo>
                    <a:cubicBezTo>
                      <a:pt x="489" y="234"/>
                      <a:pt x="486" y="241"/>
                      <a:pt x="480" y="244"/>
                    </a:cubicBezTo>
                    <a:cubicBezTo>
                      <a:pt x="483" y="241"/>
                      <a:pt x="485" y="237"/>
                      <a:pt x="488" y="233"/>
                    </a:cubicBezTo>
                    <a:cubicBezTo>
                      <a:pt x="490" y="232"/>
                      <a:pt x="491" y="229"/>
                      <a:pt x="494" y="227"/>
                    </a:cubicBezTo>
                    <a:cubicBezTo>
                      <a:pt x="495" y="227"/>
                      <a:pt x="499" y="226"/>
                      <a:pt x="499" y="224"/>
                    </a:cubicBezTo>
                    <a:cubicBezTo>
                      <a:pt x="501" y="218"/>
                      <a:pt x="506" y="219"/>
                      <a:pt x="510" y="219"/>
                    </a:cubicBezTo>
                    <a:cubicBezTo>
                      <a:pt x="516" y="218"/>
                      <a:pt x="520" y="218"/>
                      <a:pt x="526" y="219"/>
                    </a:cubicBezTo>
                    <a:cubicBezTo>
                      <a:pt x="531" y="220"/>
                      <a:pt x="535" y="219"/>
                      <a:pt x="538" y="215"/>
                    </a:cubicBezTo>
                    <a:cubicBezTo>
                      <a:pt x="540" y="213"/>
                      <a:pt x="540" y="212"/>
                      <a:pt x="543" y="211"/>
                    </a:cubicBezTo>
                    <a:close/>
                    <a:moveTo>
                      <a:pt x="249" y="87"/>
                    </a:moveTo>
                    <a:cubicBezTo>
                      <a:pt x="247" y="91"/>
                      <a:pt x="242" y="86"/>
                      <a:pt x="238" y="89"/>
                    </a:cubicBezTo>
                    <a:cubicBezTo>
                      <a:pt x="240" y="89"/>
                      <a:pt x="240" y="91"/>
                      <a:pt x="241" y="92"/>
                    </a:cubicBezTo>
                    <a:cubicBezTo>
                      <a:pt x="237" y="91"/>
                      <a:pt x="234" y="99"/>
                      <a:pt x="231" y="96"/>
                    </a:cubicBezTo>
                    <a:cubicBezTo>
                      <a:pt x="231" y="95"/>
                      <a:pt x="233" y="95"/>
                      <a:pt x="233" y="95"/>
                    </a:cubicBezTo>
                    <a:cubicBezTo>
                      <a:pt x="234" y="95"/>
                      <a:pt x="234" y="93"/>
                      <a:pt x="235" y="93"/>
                    </a:cubicBezTo>
                    <a:cubicBezTo>
                      <a:pt x="238" y="90"/>
                      <a:pt x="234" y="89"/>
                      <a:pt x="232" y="91"/>
                    </a:cubicBezTo>
                    <a:cubicBezTo>
                      <a:pt x="231" y="91"/>
                      <a:pt x="229" y="95"/>
                      <a:pt x="227" y="95"/>
                    </a:cubicBezTo>
                    <a:cubicBezTo>
                      <a:pt x="226" y="94"/>
                      <a:pt x="223" y="95"/>
                      <a:pt x="221" y="93"/>
                    </a:cubicBezTo>
                    <a:cubicBezTo>
                      <a:pt x="222" y="93"/>
                      <a:pt x="226" y="93"/>
                      <a:pt x="224" y="90"/>
                    </a:cubicBezTo>
                    <a:cubicBezTo>
                      <a:pt x="225" y="89"/>
                      <a:pt x="226" y="89"/>
                      <a:pt x="227" y="89"/>
                    </a:cubicBezTo>
                    <a:cubicBezTo>
                      <a:pt x="226" y="87"/>
                      <a:pt x="226" y="86"/>
                      <a:pt x="224" y="86"/>
                    </a:cubicBezTo>
                    <a:cubicBezTo>
                      <a:pt x="227" y="85"/>
                      <a:pt x="231" y="87"/>
                      <a:pt x="232" y="84"/>
                    </a:cubicBezTo>
                    <a:cubicBezTo>
                      <a:pt x="229" y="83"/>
                      <a:pt x="226" y="82"/>
                      <a:pt x="223" y="83"/>
                    </a:cubicBezTo>
                    <a:cubicBezTo>
                      <a:pt x="224" y="83"/>
                      <a:pt x="224" y="83"/>
                      <a:pt x="224" y="84"/>
                    </a:cubicBezTo>
                    <a:cubicBezTo>
                      <a:pt x="222" y="83"/>
                      <a:pt x="217" y="83"/>
                      <a:pt x="215" y="84"/>
                    </a:cubicBezTo>
                    <a:cubicBezTo>
                      <a:pt x="215" y="84"/>
                      <a:pt x="215" y="84"/>
                      <a:pt x="215" y="85"/>
                    </a:cubicBezTo>
                    <a:cubicBezTo>
                      <a:pt x="215" y="85"/>
                      <a:pt x="215" y="86"/>
                      <a:pt x="214" y="86"/>
                    </a:cubicBezTo>
                    <a:cubicBezTo>
                      <a:pt x="210" y="83"/>
                      <a:pt x="216" y="82"/>
                      <a:pt x="217" y="82"/>
                    </a:cubicBezTo>
                    <a:cubicBezTo>
                      <a:pt x="220" y="81"/>
                      <a:pt x="223" y="80"/>
                      <a:pt x="226" y="80"/>
                    </a:cubicBezTo>
                    <a:cubicBezTo>
                      <a:pt x="229" y="79"/>
                      <a:pt x="231" y="78"/>
                      <a:pt x="234" y="77"/>
                    </a:cubicBezTo>
                    <a:cubicBezTo>
                      <a:pt x="238" y="75"/>
                      <a:pt x="239" y="76"/>
                      <a:pt x="243" y="77"/>
                    </a:cubicBezTo>
                    <a:cubicBezTo>
                      <a:pt x="241" y="78"/>
                      <a:pt x="238" y="79"/>
                      <a:pt x="236" y="82"/>
                    </a:cubicBezTo>
                    <a:cubicBezTo>
                      <a:pt x="240" y="83"/>
                      <a:pt x="241" y="82"/>
                      <a:pt x="244" y="82"/>
                    </a:cubicBezTo>
                    <a:cubicBezTo>
                      <a:pt x="246" y="82"/>
                      <a:pt x="248" y="78"/>
                      <a:pt x="250" y="79"/>
                    </a:cubicBezTo>
                    <a:cubicBezTo>
                      <a:pt x="249" y="80"/>
                      <a:pt x="249" y="80"/>
                      <a:pt x="249" y="80"/>
                    </a:cubicBezTo>
                    <a:cubicBezTo>
                      <a:pt x="249" y="80"/>
                      <a:pt x="250" y="81"/>
                      <a:pt x="250" y="81"/>
                    </a:cubicBezTo>
                    <a:cubicBezTo>
                      <a:pt x="250" y="82"/>
                      <a:pt x="250" y="84"/>
                      <a:pt x="249" y="84"/>
                    </a:cubicBezTo>
                    <a:cubicBezTo>
                      <a:pt x="249" y="86"/>
                      <a:pt x="247" y="84"/>
                      <a:pt x="247" y="87"/>
                    </a:cubicBezTo>
                    <a:cubicBezTo>
                      <a:pt x="248" y="87"/>
                      <a:pt x="249" y="87"/>
                      <a:pt x="249" y="87"/>
                    </a:cubicBezTo>
                    <a:close/>
                    <a:moveTo>
                      <a:pt x="291" y="117"/>
                    </a:moveTo>
                    <a:cubicBezTo>
                      <a:pt x="291" y="112"/>
                      <a:pt x="280" y="115"/>
                      <a:pt x="279" y="119"/>
                    </a:cubicBezTo>
                    <a:cubicBezTo>
                      <a:pt x="282" y="117"/>
                      <a:pt x="286" y="114"/>
                      <a:pt x="289" y="116"/>
                    </a:cubicBezTo>
                    <a:cubicBezTo>
                      <a:pt x="287" y="116"/>
                      <a:pt x="287" y="116"/>
                      <a:pt x="286" y="116"/>
                    </a:cubicBezTo>
                    <a:cubicBezTo>
                      <a:pt x="287" y="116"/>
                      <a:pt x="288" y="116"/>
                      <a:pt x="289" y="116"/>
                    </a:cubicBezTo>
                    <a:cubicBezTo>
                      <a:pt x="288" y="117"/>
                      <a:pt x="287" y="117"/>
                      <a:pt x="286" y="118"/>
                    </a:cubicBezTo>
                    <a:cubicBezTo>
                      <a:pt x="287" y="118"/>
                      <a:pt x="287" y="118"/>
                      <a:pt x="288" y="117"/>
                    </a:cubicBezTo>
                    <a:cubicBezTo>
                      <a:pt x="287" y="119"/>
                      <a:pt x="286" y="118"/>
                      <a:pt x="284" y="119"/>
                    </a:cubicBezTo>
                    <a:cubicBezTo>
                      <a:pt x="282" y="119"/>
                      <a:pt x="281" y="120"/>
                      <a:pt x="279" y="122"/>
                    </a:cubicBezTo>
                    <a:cubicBezTo>
                      <a:pt x="280" y="122"/>
                      <a:pt x="280" y="122"/>
                      <a:pt x="280" y="122"/>
                    </a:cubicBezTo>
                    <a:cubicBezTo>
                      <a:pt x="279" y="123"/>
                      <a:pt x="277" y="125"/>
                      <a:pt x="276" y="126"/>
                    </a:cubicBezTo>
                    <a:cubicBezTo>
                      <a:pt x="273" y="128"/>
                      <a:pt x="272" y="126"/>
                      <a:pt x="269" y="129"/>
                    </a:cubicBezTo>
                    <a:cubicBezTo>
                      <a:pt x="270" y="132"/>
                      <a:pt x="263" y="133"/>
                      <a:pt x="261" y="133"/>
                    </a:cubicBezTo>
                    <a:cubicBezTo>
                      <a:pt x="257" y="132"/>
                      <a:pt x="252" y="131"/>
                      <a:pt x="250" y="128"/>
                    </a:cubicBezTo>
                    <a:cubicBezTo>
                      <a:pt x="252" y="128"/>
                      <a:pt x="253" y="129"/>
                      <a:pt x="254" y="129"/>
                    </a:cubicBezTo>
                    <a:cubicBezTo>
                      <a:pt x="254" y="128"/>
                      <a:pt x="254" y="128"/>
                      <a:pt x="254" y="128"/>
                    </a:cubicBezTo>
                    <a:cubicBezTo>
                      <a:pt x="256" y="128"/>
                      <a:pt x="257" y="130"/>
                      <a:pt x="259" y="128"/>
                    </a:cubicBezTo>
                    <a:cubicBezTo>
                      <a:pt x="258" y="128"/>
                      <a:pt x="258" y="128"/>
                      <a:pt x="258" y="128"/>
                    </a:cubicBezTo>
                    <a:cubicBezTo>
                      <a:pt x="259" y="127"/>
                      <a:pt x="259" y="126"/>
                      <a:pt x="260" y="125"/>
                    </a:cubicBezTo>
                    <a:cubicBezTo>
                      <a:pt x="261" y="124"/>
                      <a:pt x="262" y="125"/>
                      <a:pt x="263" y="124"/>
                    </a:cubicBezTo>
                    <a:cubicBezTo>
                      <a:pt x="267" y="124"/>
                      <a:pt x="261" y="121"/>
                      <a:pt x="262" y="118"/>
                    </a:cubicBezTo>
                    <a:cubicBezTo>
                      <a:pt x="261" y="118"/>
                      <a:pt x="257" y="116"/>
                      <a:pt x="257" y="116"/>
                    </a:cubicBezTo>
                    <a:cubicBezTo>
                      <a:pt x="258" y="115"/>
                      <a:pt x="261" y="117"/>
                      <a:pt x="262" y="117"/>
                    </a:cubicBezTo>
                    <a:cubicBezTo>
                      <a:pt x="263" y="119"/>
                      <a:pt x="266" y="118"/>
                      <a:pt x="267" y="119"/>
                    </a:cubicBezTo>
                    <a:cubicBezTo>
                      <a:pt x="268" y="122"/>
                      <a:pt x="272" y="122"/>
                      <a:pt x="273" y="122"/>
                    </a:cubicBezTo>
                    <a:cubicBezTo>
                      <a:pt x="276" y="122"/>
                      <a:pt x="277" y="121"/>
                      <a:pt x="279" y="119"/>
                    </a:cubicBezTo>
                    <a:cubicBezTo>
                      <a:pt x="279" y="118"/>
                      <a:pt x="280" y="116"/>
                      <a:pt x="281" y="116"/>
                    </a:cubicBezTo>
                    <a:cubicBezTo>
                      <a:pt x="284" y="113"/>
                      <a:pt x="289" y="114"/>
                      <a:pt x="293" y="115"/>
                    </a:cubicBezTo>
                    <a:cubicBezTo>
                      <a:pt x="293" y="116"/>
                      <a:pt x="292" y="117"/>
                      <a:pt x="291" y="117"/>
                    </a:cubicBezTo>
                    <a:close/>
                    <a:moveTo>
                      <a:pt x="355" y="215"/>
                    </a:moveTo>
                    <a:cubicBezTo>
                      <a:pt x="355" y="216"/>
                      <a:pt x="353" y="219"/>
                      <a:pt x="353" y="217"/>
                    </a:cubicBezTo>
                    <a:cubicBezTo>
                      <a:pt x="352" y="214"/>
                      <a:pt x="352" y="212"/>
                      <a:pt x="354" y="210"/>
                    </a:cubicBezTo>
                    <a:cubicBezTo>
                      <a:pt x="353" y="211"/>
                      <a:pt x="353" y="211"/>
                      <a:pt x="352" y="212"/>
                    </a:cubicBezTo>
                    <a:cubicBezTo>
                      <a:pt x="353" y="210"/>
                      <a:pt x="354" y="208"/>
                      <a:pt x="353" y="208"/>
                    </a:cubicBezTo>
                    <a:cubicBezTo>
                      <a:pt x="352" y="208"/>
                      <a:pt x="351" y="208"/>
                      <a:pt x="351" y="210"/>
                    </a:cubicBezTo>
                    <a:cubicBezTo>
                      <a:pt x="351" y="208"/>
                      <a:pt x="351" y="206"/>
                      <a:pt x="350" y="205"/>
                    </a:cubicBezTo>
                    <a:cubicBezTo>
                      <a:pt x="349" y="206"/>
                      <a:pt x="349" y="206"/>
                      <a:pt x="349" y="206"/>
                    </a:cubicBezTo>
                    <a:cubicBezTo>
                      <a:pt x="349" y="206"/>
                      <a:pt x="349" y="205"/>
                      <a:pt x="349" y="204"/>
                    </a:cubicBezTo>
                    <a:cubicBezTo>
                      <a:pt x="348" y="205"/>
                      <a:pt x="349" y="204"/>
                      <a:pt x="348" y="206"/>
                    </a:cubicBezTo>
                    <a:cubicBezTo>
                      <a:pt x="347" y="206"/>
                      <a:pt x="347" y="206"/>
                      <a:pt x="347" y="206"/>
                    </a:cubicBezTo>
                    <a:cubicBezTo>
                      <a:pt x="346" y="203"/>
                      <a:pt x="341" y="198"/>
                      <a:pt x="345" y="197"/>
                    </a:cubicBezTo>
                    <a:cubicBezTo>
                      <a:pt x="341" y="196"/>
                      <a:pt x="340" y="197"/>
                      <a:pt x="342" y="192"/>
                    </a:cubicBezTo>
                    <a:cubicBezTo>
                      <a:pt x="342" y="189"/>
                      <a:pt x="346" y="191"/>
                      <a:pt x="347" y="192"/>
                    </a:cubicBezTo>
                    <a:cubicBezTo>
                      <a:pt x="346" y="190"/>
                      <a:pt x="346" y="189"/>
                      <a:pt x="347" y="186"/>
                    </a:cubicBezTo>
                    <a:cubicBezTo>
                      <a:pt x="347" y="186"/>
                      <a:pt x="348" y="187"/>
                      <a:pt x="348" y="187"/>
                    </a:cubicBezTo>
                    <a:cubicBezTo>
                      <a:pt x="347" y="187"/>
                      <a:pt x="346" y="188"/>
                      <a:pt x="346" y="189"/>
                    </a:cubicBezTo>
                    <a:cubicBezTo>
                      <a:pt x="347" y="189"/>
                      <a:pt x="347" y="189"/>
                      <a:pt x="348" y="189"/>
                    </a:cubicBezTo>
                    <a:cubicBezTo>
                      <a:pt x="348" y="189"/>
                      <a:pt x="348" y="189"/>
                      <a:pt x="349" y="189"/>
                    </a:cubicBezTo>
                    <a:cubicBezTo>
                      <a:pt x="346" y="190"/>
                      <a:pt x="351" y="202"/>
                      <a:pt x="352" y="204"/>
                    </a:cubicBezTo>
                    <a:cubicBezTo>
                      <a:pt x="353" y="206"/>
                      <a:pt x="354" y="209"/>
                      <a:pt x="355" y="210"/>
                    </a:cubicBezTo>
                    <a:cubicBezTo>
                      <a:pt x="356" y="212"/>
                      <a:pt x="355" y="214"/>
                      <a:pt x="356" y="216"/>
                    </a:cubicBezTo>
                    <a:cubicBezTo>
                      <a:pt x="355" y="216"/>
                      <a:pt x="355" y="216"/>
                      <a:pt x="355" y="215"/>
                    </a:cubicBezTo>
                    <a:close/>
                    <a:moveTo>
                      <a:pt x="416" y="266"/>
                    </a:moveTo>
                    <a:cubicBezTo>
                      <a:pt x="416" y="265"/>
                      <a:pt x="418" y="262"/>
                      <a:pt x="419" y="262"/>
                    </a:cubicBezTo>
                    <a:cubicBezTo>
                      <a:pt x="420" y="261"/>
                      <a:pt x="420" y="258"/>
                      <a:pt x="419" y="257"/>
                    </a:cubicBezTo>
                    <a:cubicBezTo>
                      <a:pt x="420" y="257"/>
                      <a:pt x="420" y="257"/>
                      <a:pt x="420" y="257"/>
                    </a:cubicBezTo>
                    <a:cubicBezTo>
                      <a:pt x="420" y="254"/>
                      <a:pt x="417" y="255"/>
                      <a:pt x="416" y="253"/>
                    </a:cubicBezTo>
                    <a:cubicBezTo>
                      <a:pt x="415" y="252"/>
                      <a:pt x="409" y="251"/>
                      <a:pt x="412" y="254"/>
                    </a:cubicBezTo>
                    <a:cubicBezTo>
                      <a:pt x="409" y="254"/>
                      <a:pt x="410" y="257"/>
                      <a:pt x="408" y="258"/>
                    </a:cubicBezTo>
                    <a:cubicBezTo>
                      <a:pt x="409" y="258"/>
                      <a:pt x="408" y="257"/>
                      <a:pt x="409" y="256"/>
                    </a:cubicBezTo>
                    <a:cubicBezTo>
                      <a:pt x="407" y="259"/>
                      <a:pt x="404" y="260"/>
                      <a:pt x="404" y="265"/>
                    </a:cubicBezTo>
                    <a:cubicBezTo>
                      <a:pt x="405" y="270"/>
                      <a:pt x="406" y="273"/>
                      <a:pt x="404" y="277"/>
                    </a:cubicBezTo>
                    <a:cubicBezTo>
                      <a:pt x="400" y="287"/>
                      <a:pt x="397" y="275"/>
                      <a:pt x="397" y="271"/>
                    </a:cubicBezTo>
                    <a:cubicBezTo>
                      <a:pt x="397" y="268"/>
                      <a:pt x="399" y="265"/>
                      <a:pt x="399" y="262"/>
                    </a:cubicBezTo>
                    <a:cubicBezTo>
                      <a:pt x="400" y="260"/>
                      <a:pt x="401" y="257"/>
                      <a:pt x="401" y="255"/>
                    </a:cubicBezTo>
                    <a:cubicBezTo>
                      <a:pt x="399" y="256"/>
                      <a:pt x="399" y="260"/>
                      <a:pt x="397" y="260"/>
                    </a:cubicBezTo>
                    <a:cubicBezTo>
                      <a:pt x="397" y="258"/>
                      <a:pt x="400" y="252"/>
                      <a:pt x="402" y="251"/>
                    </a:cubicBezTo>
                    <a:cubicBezTo>
                      <a:pt x="402" y="251"/>
                      <a:pt x="402" y="252"/>
                      <a:pt x="402" y="252"/>
                    </a:cubicBezTo>
                    <a:cubicBezTo>
                      <a:pt x="402" y="252"/>
                      <a:pt x="403" y="252"/>
                      <a:pt x="404" y="251"/>
                    </a:cubicBezTo>
                    <a:cubicBezTo>
                      <a:pt x="404" y="252"/>
                      <a:pt x="403" y="252"/>
                      <a:pt x="403" y="252"/>
                    </a:cubicBezTo>
                    <a:cubicBezTo>
                      <a:pt x="403" y="252"/>
                      <a:pt x="403" y="252"/>
                      <a:pt x="404" y="253"/>
                    </a:cubicBezTo>
                    <a:cubicBezTo>
                      <a:pt x="405" y="250"/>
                      <a:pt x="410" y="248"/>
                      <a:pt x="413" y="251"/>
                    </a:cubicBezTo>
                    <a:cubicBezTo>
                      <a:pt x="413" y="249"/>
                      <a:pt x="415" y="250"/>
                      <a:pt x="417" y="250"/>
                    </a:cubicBezTo>
                    <a:cubicBezTo>
                      <a:pt x="416" y="249"/>
                      <a:pt x="415" y="247"/>
                      <a:pt x="415" y="247"/>
                    </a:cubicBezTo>
                    <a:cubicBezTo>
                      <a:pt x="413" y="246"/>
                      <a:pt x="411" y="247"/>
                      <a:pt x="411" y="244"/>
                    </a:cubicBezTo>
                    <a:cubicBezTo>
                      <a:pt x="411" y="244"/>
                      <a:pt x="403" y="247"/>
                      <a:pt x="402" y="247"/>
                    </a:cubicBezTo>
                    <a:cubicBezTo>
                      <a:pt x="401" y="246"/>
                      <a:pt x="400" y="247"/>
                      <a:pt x="399" y="245"/>
                    </a:cubicBezTo>
                    <a:cubicBezTo>
                      <a:pt x="397" y="243"/>
                      <a:pt x="396" y="243"/>
                      <a:pt x="394" y="244"/>
                    </a:cubicBezTo>
                    <a:cubicBezTo>
                      <a:pt x="395" y="242"/>
                      <a:pt x="396" y="240"/>
                      <a:pt x="398" y="240"/>
                    </a:cubicBezTo>
                    <a:cubicBezTo>
                      <a:pt x="394" y="237"/>
                      <a:pt x="387" y="248"/>
                      <a:pt x="383" y="245"/>
                    </a:cubicBezTo>
                    <a:cubicBezTo>
                      <a:pt x="383" y="244"/>
                      <a:pt x="383" y="243"/>
                      <a:pt x="383" y="243"/>
                    </a:cubicBezTo>
                    <a:cubicBezTo>
                      <a:pt x="381" y="244"/>
                      <a:pt x="379" y="246"/>
                      <a:pt x="377" y="244"/>
                    </a:cubicBezTo>
                    <a:cubicBezTo>
                      <a:pt x="379" y="242"/>
                      <a:pt x="381" y="240"/>
                      <a:pt x="383" y="238"/>
                    </a:cubicBezTo>
                    <a:cubicBezTo>
                      <a:pt x="385" y="237"/>
                      <a:pt x="387" y="236"/>
                      <a:pt x="390" y="235"/>
                    </a:cubicBezTo>
                    <a:cubicBezTo>
                      <a:pt x="391" y="234"/>
                      <a:pt x="390" y="231"/>
                      <a:pt x="393" y="231"/>
                    </a:cubicBezTo>
                    <a:cubicBezTo>
                      <a:pt x="392" y="231"/>
                      <a:pt x="392" y="232"/>
                      <a:pt x="392" y="233"/>
                    </a:cubicBezTo>
                    <a:cubicBezTo>
                      <a:pt x="393" y="232"/>
                      <a:pt x="393" y="230"/>
                      <a:pt x="395" y="229"/>
                    </a:cubicBezTo>
                    <a:cubicBezTo>
                      <a:pt x="395" y="231"/>
                      <a:pt x="395" y="231"/>
                      <a:pt x="394" y="232"/>
                    </a:cubicBezTo>
                    <a:cubicBezTo>
                      <a:pt x="395" y="231"/>
                      <a:pt x="397" y="230"/>
                      <a:pt x="395" y="228"/>
                    </a:cubicBezTo>
                    <a:cubicBezTo>
                      <a:pt x="397" y="228"/>
                      <a:pt x="399" y="229"/>
                      <a:pt x="400" y="230"/>
                    </a:cubicBezTo>
                    <a:cubicBezTo>
                      <a:pt x="402" y="231"/>
                      <a:pt x="403" y="228"/>
                      <a:pt x="405" y="230"/>
                    </a:cubicBezTo>
                    <a:cubicBezTo>
                      <a:pt x="407" y="234"/>
                      <a:pt x="407" y="237"/>
                      <a:pt x="412" y="235"/>
                    </a:cubicBezTo>
                    <a:cubicBezTo>
                      <a:pt x="411" y="239"/>
                      <a:pt x="413" y="238"/>
                      <a:pt x="413" y="241"/>
                    </a:cubicBezTo>
                    <a:cubicBezTo>
                      <a:pt x="414" y="241"/>
                      <a:pt x="413" y="242"/>
                      <a:pt x="413" y="243"/>
                    </a:cubicBezTo>
                    <a:cubicBezTo>
                      <a:pt x="414" y="243"/>
                      <a:pt x="415" y="244"/>
                      <a:pt x="414" y="246"/>
                    </a:cubicBezTo>
                    <a:cubicBezTo>
                      <a:pt x="413" y="246"/>
                      <a:pt x="420" y="248"/>
                      <a:pt x="422" y="249"/>
                    </a:cubicBezTo>
                    <a:cubicBezTo>
                      <a:pt x="425" y="250"/>
                      <a:pt x="429" y="250"/>
                      <a:pt x="432" y="250"/>
                    </a:cubicBezTo>
                    <a:cubicBezTo>
                      <a:pt x="436" y="251"/>
                      <a:pt x="436" y="256"/>
                      <a:pt x="438" y="259"/>
                    </a:cubicBezTo>
                    <a:cubicBezTo>
                      <a:pt x="436" y="258"/>
                      <a:pt x="436" y="260"/>
                      <a:pt x="436" y="260"/>
                    </a:cubicBezTo>
                    <a:cubicBezTo>
                      <a:pt x="435" y="260"/>
                      <a:pt x="432" y="259"/>
                      <a:pt x="432" y="260"/>
                    </a:cubicBezTo>
                    <a:cubicBezTo>
                      <a:pt x="431" y="259"/>
                      <a:pt x="431" y="260"/>
                      <a:pt x="430" y="259"/>
                    </a:cubicBezTo>
                    <a:cubicBezTo>
                      <a:pt x="431" y="258"/>
                      <a:pt x="431" y="258"/>
                      <a:pt x="431" y="258"/>
                    </a:cubicBezTo>
                    <a:cubicBezTo>
                      <a:pt x="429" y="258"/>
                      <a:pt x="430" y="254"/>
                      <a:pt x="428" y="256"/>
                    </a:cubicBezTo>
                    <a:cubicBezTo>
                      <a:pt x="431" y="258"/>
                      <a:pt x="429" y="260"/>
                      <a:pt x="428" y="263"/>
                    </a:cubicBezTo>
                    <a:cubicBezTo>
                      <a:pt x="428" y="264"/>
                      <a:pt x="429" y="267"/>
                      <a:pt x="428" y="267"/>
                    </a:cubicBezTo>
                    <a:cubicBezTo>
                      <a:pt x="427" y="269"/>
                      <a:pt x="425" y="270"/>
                      <a:pt x="424" y="271"/>
                    </a:cubicBezTo>
                    <a:cubicBezTo>
                      <a:pt x="424" y="270"/>
                      <a:pt x="424" y="264"/>
                      <a:pt x="422" y="264"/>
                    </a:cubicBezTo>
                    <a:cubicBezTo>
                      <a:pt x="421" y="264"/>
                      <a:pt x="417" y="268"/>
                      <a:pt x="416" y="266"/>
                    </a:cubicBezTo>
                    <a:close/>
                    <a:moveTo>
                      <a:pt x="432" y="279"/>
                    </a:moveTo>
                    <a:cubicBezTo>
                      <a:pt x="428" y="281"/>
                      <a:pt x="426" y="283"/>
                      <a:pt x="422" y="282"/>
                    </a:cubicBezTo>
                    <a:cubicBezTo>
                      <a:pt x="422" y="282"/>
                      <a:pt x="422" y="281"/>
                      <a:pt x="422" y="281"/>
                    </a:cubicBezTo>
                    <a:cubicBezTo>
                      <a:pt x="422" y="281"/>
                      <a:pt x="420" y="281"/>
                      <a:pt x="419" y="280"/>
                    </a:cubicBezTo>
                    <a:cubicBezTo>
                      <a:pt x="420" y="277"/>
                      <a:pt x="422" y="276"/>
                      <a:pt x="423" y="273"/>
                    </a:cubicBezTo>
                    <a:cubicBezTo>
                      <a:pt x="423" y="275"/>
                      <a:pt x="424" y="274"/>
                      <a:pt x="425" y="275"/>
                    </a:cubicBezTo>
                    <a:cubicBezTo>
                      <a:pt x="423" y="276"/>
                      <a:pt x="422" y="277"/>
                      <a:pt x="422" y="279"/>
                    </a:cubicBezTo>
                    <a:cubicBezTo>
                      <a:pt x="424" y="279"/>
                      <a:pt x="425" y="278"/>
                      <a:pt x="427" y="277"/>
                    </a:cubicBezTo>
                    <a:cubicBezTo>
                      <a:pt x="429" y="274"/>
                      <a:pt x="429" y="274"/>
                      <a:pt x="432" y="274"/>
                    </a:cubicBezTo>
                    <a:cubicBezTo>
                      <a:pt x="434" y="275"/>
                      <a:pt x="441" y="273"/>
                      <a:pt x="441" y="271"/>
                    </a:cubicBezTo>
                    <a:cubicBezTo>
                      <a:pt x="442" y="271"/>
                      <a:pt x="442" y="272"/>
                      <a:pt x="442" y="273"/>
                    </a:cubicBezTo>
                    <a:cubicBezTo>
                      <a:pt x="438" y="275"/>
                      <a:pt x="436" y="277"/>
                      <a:pt x="432" y="279"/>
                    </a:cubicBezTo>
                    <a:close/>
                    <a:moveTo>
                      <a:pt x="454" y="264"/>
                    </a:moveTo>
                    <a:cubicBezTo>
                      <a:pt x="458" y="266"/>
                      <a:pt x="450" y="273"/>
                      <a:pt x="447" y="269"/>
                    </a:cubicBezTo>
                    <a:cubicBezTo>
                      <a:pt x="445" y="267"/>
                      <a:pt x="434" y="274"/>
                      <a:pt x="440" y="266"/>
                    </a:cubicBezTo>
                    <a:cubicBezTo>
                      <a:pt x="443" y="265"/>
                      <a:pt x="446" y="264"/>
                      <a:pt x="449" y="264"/>
                    </a:cubicBezTo>
                    <a:cubicBezTo>
                      <a:pt x="450" y="266"/>
                      <a:pt x="455" y="262"/>
                      <a:pt x="457" y="261"/>
                    </a:cubicBezTo>
                    <a:cubicBezTo>
                      <a:pt x="456" y="262"/>
                      <a:pt x="455" y="263"/>
                      <a:pt x="454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1" name="Freeform 47">
                <a:extLst>
                  <a:ext uri="{FF2B5EF4-FFF2-40B4-BE49-F238E27FC236}">
                    <a16:creationId xmlns:a16="http://schemas.microsoft.com/office/drawing/2014/main" xmlns="" id="{510D93D4-D4E9-4A73-B5B5-5AB9119F2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5063" y="3898900"/>
                <a:ext cx="19050" cy="28575"/>
              </a:xfrm>
              <a:custGeom>
                <a:avLst/>
                <a:gdLst>
                  <a:gd name="T0" fmla="*/ 23 w 26"/>
                  <a:gd name="T1" fmla="*/ 13 h 20"/>
                  <a:gd name="T2" fmla="*/ 20 w 26"/>
                  <a:gd name="T3" fmla="*/ 11 h 20"/>
                  <a:gd name="T4" fmla="*/ 17 w 26"/>
                  <a:gd name="T5" fmla="*/ 8 h 20"/>
                  <a:gd name="T6" fmla="*/ 9 w 26"/>
                  <a:gd name="T7" fmla="*/ 2 h 20"/>
                  <a:gd name="T8" fmla="*/ 0 w 26"/>
                  <a:gd name="T9" fmla="*/ 0 h 20"/>
                  <a:gd name="T10" fmla="*/ 21 w 26"/>
                  <a:gd name="T11" fmla="*/ 18 h 20"/>
                  <a:gd name="T12" fmla="*/ 23 w 26"/>
                  <a:gd name="T13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">
                    <a:moveTo>
                      <a:pt x="23" y="13"/>
                    </a:moveTo>
                    <a:cubicBezTo>
                      <a:pt x="23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7" y="8"/>
                    </a:cubicBezTo>
                    <a:cubicBezTo>
                      <a:pt x="14" y="3"/>
                      <a:pt x="14" y="4"/>
                      <a:pt x="9" y="2"/>
                    </a:cubicBezTo>
                    <a:cubicBezTo>
                      <a:pt x="5" y="1"/>
                      <a:pt x="4" y="0"/>
                      <a:pt x="0" y="0"/>
                    </a:cubicBezTo>
                    <a:cubicBezTo>
                      <a:pt x="7" y="9"/>
                      <a:pt x="13" y="13"/>
                      <a:pt x="21" y="18"/>
                    </a:cubicBezTo>
                    <a:cubicBezTo>
                      <a:pt x="26" y="20"/>
                      <a:pt x="26" y="18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2" name="Freeform 48">
                <a:extLst>
                  <a:ext uri="{FF2B5EF4-FFF2-40B4-BE49-F238E27FC236}">
                    <a16:creationId xmlns:a16="http://schemas.microsoft.com/office/drawing/2014/main" xmlns="" id="{374E6F03-ED70-4C04-8171-25A6A96FA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451" y="3532187"/>
                <a:ext cx="12700" cy="15875"/>
              </a:xfrm>
              <a:custGeom>
                <a:avLst/>
                <a:gdLst>
                  <a:gd name="T0" fmla="*/ 18 w 18"/>
                  <a:gd name="T1" fmla="*/ 2 h 12"/>
                  <a:gd name="T2" fmla="*/ 6 w 18"/>
                  <a:gd name="T3" fmla="*/ 3 h 12"/>
                  <a:gd name="T4" fmla="*/ 1 w 18"/>
                  <a:gd name="T5" fmla="*/ 9 h 12"/>
                  <a:gd name="T6" fmla="*/ 6 w 18"/>
                  <a:gd name="T7" fmla="*/ 11 h 12"/>
                  <a:gd name="T8" fmla="*/ 15 w 18"/>
                  <a:gd name="T9" fmla="*/ 9 h 12"/>
                  <a:gd name="T10" fmla="*/ 16 w 18"/>
                  <a:gd name="T11" fmla="*/ 7 h 12"/>
                  <a:gd name="T12" fmla="*/ 13 w 18"/>
                  <a:gd name="T13" fmla="*/ 5 h 12"/>
                  <a:gd name="T14" fmla="*/ 18 w 18"/>
                  <a:gd name="T15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2">
                    <a:moveTo>
                      <a:pt x="18" y="2"/>
                    </a:moveTo>
                    <a:cubicBezTo>
                      <a:pt x="15" y="0"/>
                      <a:pt x="10" y="3"/>
                      <a:pt x="6" y="3"/>
                    </a:cubicBezTo>
                    <a:cubicBezTo>
                      <a:pt x="2" y="4"/>
                      <a:pt x="0" y="3"/>
                      <a:pt x="1" y="9"/>
                    </a:cubicBezTo>
                    <a:cubicBezTo>
                      <a:pt x="3" y="9"/>
                      <a:pt x="5" y="12"/>
                      <a:pt x="6" y="11"/>
                    </a:cubicBezTo>
                    <a:cubicBezTo>
                      <a:pt x="9" y="11"/>
                      <a:pt x="12" y="10"/>
                      <a:pt x="15" y="9"/>
                    </a:cubicBezTo>
                    <a:cubicBezTo>
                      <a:pt x="16" y="9"/>
                      <a:pt x="16" y="8"/>
                      <a:pt x="16" y="7"/>
                    </a:cubicBezTo>
                    <a:cubicBezTo>
                      <a:pt x="16" y="5"/>
                      <a:pt x="13" y="6"/>
                      <a:pt x="13" y="5"/>
                    </a:cubicBezTo>
                    <a:cubicBezTo>
                      <a:pt x="15" y="5"/>
                      <a:pt x="17" y="4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3" name="Freeform 49">
                <a:extLst>
                  <a:ext uri="{FF2B5EF4-FFF2-40B4-BE49-F238E27FC236}">
                    <a16:creationId xmlns:a16="http://schemas.microsoft.com/office/drawing/2014/main" xmlns="" id="{70FFE171-8EFE-40CA-8E9F-1F97CE557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3163" y="3552825"/>
                <a:ext cx="41275" cy="44450"/>
              </a:xfrm>
              <a:custGeom>
                <a:avLst/>
                <a:gdLst>
                  <a:gd name="T0" fmla="*/ 15 w 60"/>
                  <a:gd name="T1" fmla="*/ 6 h 32"/>
                  <a:gd name="T2" fmla="*/ 9 w 60"/>
                  <a:gd name="T3" fmla="*/ 8 h 32"/>
                  <a:gd name="T4" fmla="*/ 14 w 60"/>
                  <a:gd name="T5" fmla="*/ 11 h 32"/>
                  <a:gd name="T6" fmla="*/ 4 w 60"/>
                  <a:gd name="T7" fmla="*/ 11 h 32"/>
                  <a:gd name="T8" fmla="*/ 4 w 60"/>
                  <a:gd name="T9" fmla="*/ 13 h 32"/>
                  <a:gd name="T10" fmla="*/ 14 w 60"/>
                  <a:gd name="T11" fmla="*/ 13 h 32"/>
                  <a:gd name="T12" fmla="*/ 2 w 60"/>
                  <a:gd name="T13" fmla="*/ 17 h 32"/>
                  <a:gd name="T14" fmla="*/ 13 w 60"/>
                  <a:gd name="T15" fmla="*/ 16 h 32"/>
                  <a:gd name="T16" fmla="*/ 0 w 60"/>
                  <a:gd name="T17" fmla="*/ 21 h 32"/>
                  <a:gd name="T18" fmla="*/ 7 w 60"/>
                  <a:gd name="T19" fmla="*/ 21 h 32"/>
                  <a:gd name="T20" fmla="*/ 7 w 60"/>
                  <a:gd name="T21" fmla="*/ 23 h 32"/>
                  <a:gd name="T22" fmla="*/ 10 w 60"/>
                  <a:gd name="T23" fmla="*/ 24 h 32"/>
                  <a:gd name="T24" fmla="*/ 13 w 60"/>
                  <a:gd name="T25" fmla="*/ 25 h 32"/>
                  <a:gd name="T26" fmla="*/ 18 w 60"/>
                  <a:gd name="T27" fmla="*/ 18 h 32"/>
                  <a:gd name="T28" fmla="*/ 18 w 60"/>
                  <a:gd name="T29" fmla="*/ 23 h 32"/>
                  <a:gd name="T30" fmla="*/ 25 w 60"/>
                  <a:gd name="T31" fmla="*/ 21 h 32"/>
                  <a:gd name="T32" fmla="*/ 32 w 60"/>
                  <a:gd name="T33" fmla="*/ 21 h 32"/>
                  <a:gd name="T34" fmla="*/ 16 w 60"/>
                  <a:gd name="T35" fmla="*/ 27 h 32"/>
                  <a:gd name="T36" fmla="*/ 31 w 60"/>
                  <a:gd name="T37" fmla="*/ 28 h 32"/>
                  <a:gd name="T38" fmla="*/ 42 w 60"/>
                  <a:gd name="T39" fmla="*/ 24 h 32"/>
                  <a:gd name="T40" fmla="*/ 48 w 60"/>
                  <a:gd name="T41" fmla="*/ 25 h 32"/>
                  <a:gd name="T42" fmla="*/ 50 w 60"/>
                  <a:gd name="T43" fmla="*/ 23 h 32"/>
                  <a:gd name="T44" fmla="*/ 56 w 60"/>
                  <a:gd name="T45" fmla="*/ 23 h 32"/>
                  <a:gd name="T46" fmla="*/ 60 w 60"/>
                  <a:gd name="T47" fmla="*/ 17 h 32"/>
                  <a:gd name="T48" fmla="*/ 56 w 60"/>
                  <a:gd name="T49" fmla="*/ 12 h 32"/>
                  <a:gd name="T50" fmla="*/ 53 w 60"/>
                  <a:gd name="T51" fmla="*/ 17 h 32"/>
                  <a:gd name="T52" fmla="*/ 50 w 60"/>
                  <a:gd name="T53" fmla="*/ 13 h 32"/>
                  <a:gd name="T54" fmla="*/ 46 w 60"/>
                  <a:gd name="T55" fmla="*/ 9 h 32"/>
                  <a:gd name="T56" fmla="*/ 41 w 60"/>
                  <a:gd name="T57" fmla="*/ 2 h 32"/>
                  <a:gd name="T58" fmla="*/ 36 w 60"/>
                  <a:gd name="T59" fmla="*/ 9 h 32"/>
                  <a:gd name="T60" fmla="*/ 41 w 60"/>
                  <a:gd name="T61" fmla="*/ 12 h 32"/>
                  <a:gd name="T62" fmla="*/ 37 w 60"/>
                  <a:gd name="T63" fmla="*/ 13 h 32"/>
                  <a:gd name="T64" fmla="*/ 43 w 60"/>
                  <a:gd name="T65" fmla="*/ 17 h 32"/>
                  <a:gd name="T66" fmla="*/ 37 w 60"/>
                  <a:gd name="T67" fmla="*/ 18 h 32"/>
                  <a:gd name="T68" fmla="*/ 31 w 60"/>
                  <a:gd name="T69" fmla="*/ 17 h 32"/>
                  <a:gd name="T70" fmla="*/ 27 w 60"/>
                  <a:gd name="T71" fmla="*/ 15 h 32"/>
                  <a:gd name="T72" fmla="*/ 29 w 60"/>
                  <a:gd name="T73" fmla="*/ 13 h 32"/>
                  <a:gd name="T74" fmla="*/ 22 w 60"/>
                  <a:gd name="T75" fmla="*/ 9 h 32"/>
                  <a:gd name="T76" fmla="*/ 15 w 60"/>
                  <a:gd name="T7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" h="32">
                    <a:moveTo>
                      <a:pt x="15" y="6"/>
                    </a:moveTo>
                    <a:cubicBezTo>
                      <a:pt x="14" y="6"/>
                      <a:pt x="9" y="6"/>
                      <a:pt x="9" y="8"/>
                    </a:cubicBezTo>
                    <a:cubicBezTo>
                      <a:pt x="9" y="9"/>
                      <a:pt x="13" y="10"/>
                      <a:pt x="14" y="11"/>
                    </a:cubicBezTo>
                    <a:cubicBezTo>
                      <a:pt x="11" y="10"/>
                      <a:pt x="8" y="10"/>
                      <a:pt x="4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7" y="15"/>
                      <a:pt x="11" y="13"/>
                      <a:pt x="14" y="13"/>
                    </a:cubicBezTo>
                    <a:cubicBezTo>
                      <a:pt x="13" y="14"/>
                      <a:pt x="2" y="13"/>
                      <a:pt x="2" y="17"/>
                    </a:cubicBezTo>
                    <a:cubicBezTo>
                      <a:pt x="2" y="19"/>
                      <a:pt x="11" y="16"/>
                      <a:pt x="13" y="16"/>
                    </a:cubicBezTo>
                    <a:cubicBezTo>
                      <a:pt x="9" y="19"/>
                      <a:pt x="2" y="17"/>
                      <a:pt x="0" y="21"/>
                    </a:cubicBezTo>
                    <a:cubicBezTo>
                      <a:pt x="2" y="22"/>
                      <a:pt x="4" y="23"/>
                      <a:pt x="7" y="21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9" y="24"/>
                      <a:pt x="10" y="24"/>
                    </a:cubicBezTo>
                    <a:cubicBezTo>
                      <a:pt x="9" y="21"/>
                      <a:pt x="12" y="22"/>
                      <a:pt x="13" y="25"/>
                    </a:cubicBezTo>
                    <a:cubicBezTo>
                      <a:pt x="16" y="23"/>
                      <a:pt x="16" y="22"/>
                      <a:pt x="18" y="18"/>
                    </a:cubicBezTo>
                    <a:cubicBezTo>
                      <a:pt x="20" y="19"/>
                      <a:pt x="19" y="21"/>
                      <a:pt x="18" y="23"/>
                    </a:cubicBezTo>
                    <a:cubicBezTo>
                      <a:pt x="20" y="23"/>
                      <a:pt x="24" y="24"/>
                      <a:pt x="25" y="21"/>
                    </a:cubicBezTo>
                    <a:cubicBezTo>
                      <a:pt x="26" y="24"/>
                      <a:pt x="30" y="23"/>
                      <a:pt x="32" y="21"/>
                    </a:cubicBezTo>
                    <a:cubicBezTo>
                      <a:pt x="29" y="25"/>
                      <a:pt x="21" y="26"/>
                      <a:pt x="16" y="27"/>
                    </a:cubicBezTo>
                    <a:cubicBezTo>
                      <a:pt x="22" y="32"/>
                      <a:pt x="25" y="31"/>
                      <a:pt x="31" y="28"/>
                    </a:cubicBezTo>
                    <a:cubicBezTo>
                      <a:pt x="35" y="27"/>
                      <a:pt x="39" y="25"/>
                      <a:pt x="42" y="24"/>
                    </a:cubicBezTo>
                    <a:cubicBezTo>
                      <a:pt x="44" y="23"/>
                      <a:pt x="46" y="25"/>
                      <a:pt x="48" y="25"/>
                    </a:cubicBezTo>
                    <a:cubicBezTo>
                      <a:pt x="48" y="25"/>
                      <a:pt x="49" y="23"/>
                      <a:pt x="50" y="23"/>
                    </a:cubicBezTo>
                    <a:cubicBezTo>
                      <a:pt x="52" y="23"/>
                      <a:pt x="54" y="23"/>
                      <a:pt x="56" y="23"/>
                    </a:cubicBezTo>
                    <a:cubicBezTo>
                      <a:pt x="58" y="23"/>
                      <a:pt x="59" y="20"/>
                      <a:pt x="60" y="17"/>
                    </a:cubicBezTo>
                    <a:cubicBezTo>
                      <a:pt x="60" y="14"/>
                      <a:pt x="60" y="11"/>
                      <a:pt x="56" y="12"/>
                    </a:cubicBezTo>
                    <a:cubicBezTo>
                      <a:pt x="51" y="13"/>
                      <a:pt x="55" y="14"/>
                      <a:pt x="53" y="17"/>
                    </a:cubicBezTo>
                    <a:cubicBezTo>
                      <a:pt x="52" y="14"/>
                      <a:pt x="52" y="13"/>
                      <a:pt x="50" y="13"/>
                    </a:cubicBezTo>
                    <a:cubicBezTo>
                      <a:pt x="48" y="12"/>
                      <a:pt x="48" y="9"/>
                      <a:pt x="46" y="9"/>
                    </a:cubicBezTo>
                    <a:cubicBezTo>
                      <a:pt x="44" y="6"/>
                      <a:pt x="46" y="0"/>
                      <a:pt x="41" y="2"/>
                    </a:cubicBezTo>
                    <a:cubicBezTo>
                      <a:pt x="39" y="5"/>
                      <a:pt x="38" y="6"/>
                      <a:pt x="36" y="9"/>
                    </a:cubicBezTo>
                    <a:cubicBezTo>
                      <a:pt x="37" y="10"/>
                      <a:pt x="39" y="11"/>
                      <a:pt x="41" y="12"/>
                    </a:cubicBezTo>
                    <a:cubicBezTo>
                      <a:pt x="40" y="13"/>
                      <a:pt x="39" y="13"/>
                      <a:pt x="37" y="13"/>
                    </a:cubicBezTo>
                    <a:cubicBezTo>
                      <a:pt x="39" y="14"/>
                      <a:pt x="43" y="15"/>
                      <a:pt x="43" y="17"/>
                    </a:cubicBezTo>
                    <a:cubicBezTo>
                      <a:pt x="43" y="20"/>
                      <a:pt x="40" y="18"/>
                      <a:pt x="37" y="18"/>
                    </a:cubicBezTo>
                    <a:cubicBezTo>
                      <a:pt x="37" y="18"/>
                      <a:pt x="32" y="19"/>
                      <a:pt x="31" y="17"/>
                    </a:cubicBezTo>
                    <a:cubicBezTo>
                      <a:pt x="30" y="14"/>
                      <a:pt x="30" y="14"/>
                      <a:pt x="27" y="15"/>
                    </a:cubicBezTo>
                    <a:cubicBezTo>
                      <a:pt x="27" y="14"/>
                      <a:pt x="28" y="14"/>
                      <a:pt x="29" y="13"/>
                    </a:cubicBezTo>
                    <a:cubicBezTo>
                      <a:pt x="27" y="12"/>
                      <a:pt x="24" y="9"/>
                      <a:pt x="22" y="9"/>
                    </a:cubicBezTo>
                    <a:cubicBezTo>
                      <a:pt x="17" y="10"/>
                      <a:pt x="19" y="8"/>
                      <a:pt x="1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4" name="Freeform 50">
                <a:extLst>
                  <a:ext uri="{FF2B5EF4-FFF2-40B4-BE49-F238E27FC236}">
                    <a16:creationId xmlns:a16="http://schemas.microsoft.com/office/drawing/2014/main" xmlns="" id="{9E97A9F0-9A46-4771-BBA3-0FAE0739B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8" y="3521075"/>
                <a:ext cx="14288" cy="12700"/>
              </a:xfrm>
              <a:custGeom>
                <a:avLst/>
                <a:gdLst>
                  <a:gd name="T0" fmla="*/ 1 w 21"/>
                  <a:gd name="T1" fmla="*/ 7 h 8"/>
                  <a:gd name="T2" fmla="*/ 6 w 21"/>
                  <a:gd name="T3" fmla="*/ 5 h 8"/>
                  <a:gd name="T4" fmla="*/ 10 w 21"/>
                  <a:gd name="T5" fmla="*/ 5 h 8"/>
                  <a:gd name="T6" fmla="*/ 19 w 21"/>
                  <a:gd name="T7" fmla="*/ 3 h 8"/>
                  <a:gd name="T8" fmla="*/ 10 w 21"/>
                  <a:gd name="T9" fmla="*/ 1 h 8"/>
                  <a:gd name="T10" fmla="*/ 0 w 21"/>
                  <a:gd name="T11" fmla="*/ 5 h 8"/>
                  <a:gd name="T12" fmla="*/ 1 w 2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8">
                    <a:moveTo>
                      <a:pt x="1" y="7"/>
                    </a:moveTo>
                    <a:cubicBezTo>
                      <a:pt x="2" y="6"/>
                      <a:pt x="5" y="5"/>
                      <a:pt x="6" y="5"/>
                    </a:cubicBezTo>
                    <a:cubicBezTo>
                      <a:pt x="8" y="7"/>
                      <a:pt x="8" y="5"/>
                      <a:pt x="10" y="5"/>
                    </a:cubicBezTo>
                    <a:cubicBezTo>
                      <a:pt x="12" y="5"/>
                      <a:pt x="21" y="8"/>
                      <a:pt x="19" y="3"/>
                    </a:cubicBezTo>
                    <a:cubicBezTo>
                      <a:pt x="19" y="0"/>
                      <a:pt x="12" y="1"/>
                      <a:pt x="10" y="1"/>
                    </a:cubicBezTo>
                    <a:cubicBezTo>
                      <a:pt x="7" y="2"/>
                      <a:pt x="1" y="3"/>
                      <a:pt x="0" y="5"/>
                    </a:cubicBezTo>
                    <a:cubicBezTo>
                      <a:pt x="0" y="6"/>
                      <a:pt x="0" y="6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5" name="Freeform 51">
                <a:extLst>
                  <a:ext uri="{FF2B5EF4-FFF2-40B4-BE49-F238E27FC236}">
                    <a16:creationId xmlns:a16="http://schemas.microsoft.com/office/drawing/2014/main" xmlns="" id="{34B58B92-DC82-4B47-9A90-668A42608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851" y="3538537"/>
                <a:ext cx="6350" cy="14288"/>
              </a:xfrm>
              <a:custGeom>
                <a:avLst/>
                <a:gdLst>
                  <a:gd name="T0" fmla="*/ 7 w 9"/>
                  <a:gd name="T1" fmla="*/ 8 h 10"/>
                  <a:gd name="T2" fmla="*/ 8 w 9"/>
                  <a:gd name="T3" fmla="*/ 6 h 10"/>
                  <a:gd name="T4" fmla="*/ 5 w 9"/>
                  <a:gd name="T5" fmla="*/ 3 h 10"/>
                  <a:gd name="T6" fmla="*/ 0 w 9"/>
                  <a:gd name="T7" fmla="*/ 1 h 10"/>
                  <a:gd name="T8" fmla="*/ 2 w 9"/>
                  <a:gd name="T9" fmla="*/ 6 h 10"/>
                  <a:gd name="T10" fmla="*/ 7 w 9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8"/>
                    </a:moveTo>
                    <a:cubicBezTo>
                      <a:pt x="8" y="10"/>
                      <a:pt x="9" y="8"/>
                      <a:pt x="8" y="6"/>
                    </a:cubicBezTo>
                    <a:cubicBezTo>
                      <a:pt x="7" y="5"/>
                      <a:pt x="6" y="4"/>
                      <a:pt x="5" y="3"/>
                    </a:cubicBezTo>
                    <a:cubicBezTo>
                      <a:pt x="3" y="2"/>
                      <a:pt x="2" y="0"/>
                      <a:pt x="0" y="1"/>
                    </a:cubicBezTo>
                    <a:cubicBezTo>
                      <a:pt x="0" y="3"/>
                      <a:pt x="1" y="4"/>
                      <a:pt x="2" y="6"/>
                    </a:cubicBezTo>
                    <a:cubicBezTo>
                      <a:pt x="3" y="7"/>
                      <a:pt x="5" y="8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6" name="Freeform 52">
                <a:extLst>
                  <a:ext uri="{FF2B5EF4-FFF2-40B4-BE49-F238E27FC236}">
                    <a16:creationId xmlns:a16="http://schemas.microsoft.com/office/drawing/2014/main" xmlns="" id="{23AE4072-6A72-434A-B210-9E1428823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6813" y="3568700"/>
                <a:ext cx="6350" cy="11113"/>
              </a:xfrm>
              <a:custGeom>
                <a:avLst/>
                <a:gdLst>
                  <a:gd name="T0" fmla="*/ 1 w 9"/>
                  <a:gd name="T1" fmla="*/ 6 h 8"/>
                  <a:gd name="T2" fmla="*/ 6 w 9"/>
                  <a:gd name="T3" fmla="*/ 6 h 8"/>
                  <a:gd name="T4" fmla="*/ 9 w 9"/>
                  <a:gd name="T5" fmla="*/ 0 h 8"/>
                  <a:gd name="T6" fmla="*/ 1 w 9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1" y="6"/>
                    </a:moveTo>
                    <a:cubicBezTo>
                      <a:pt x="1" y="8"/>
                      <a:pt x="5" y="7"/>
                      <a:pt x="6" y="6"/>
                    </a:cubicBezTo>
                    <a:cubicBezTo>
                      <a:pt x="7" y="4"/>
                      <a:pt x="9" y="2"/>
                      <a:pt x="9" y="0"/>
                    </a:cubicBezTo>
                    <a:cubicBezTo>
                      <a:pt x="8" y="0"/>
                      <a:pt x="0" y="4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7" name="Freeform 53">
                <a:extLst>
                  <a:ext uri="{FF2B5EF4-FFF2-40B4-BE49-F238E27FC236}">
                    <a16:creationId xmlns:a16="http://schemas.microsoft.com/office/drawing/2014/main" xmlns="" id="{E3439D05-40E7-4438-AE7D-7A7A87882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2688" y="3533775"/>
                <a:ext cx="4763" cy="7938"/>
              </a:xfrm>
              <a:custGeom>
                <a:avLst/>
                <a:gdLst>
                  <a:gd name="T0" fmla="*/ 7 w 7"/>
                  <a:gd name="T1" fmla="*/ 3 h 5"/>
                  <a:gd name="T2" fmla="*/ 0 w 7"/>
                  <a:gd name="T3" fmla="*/ 1 h 5"/>
                  <a:gd name="T4" fmla="*/ 4 w 7"/>
                  <a:gd name="T5" fmla="*/ 5 h 5"/>
                  <a:gd name="T6" fmla="*/ 7 w 7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7" y="3"/>
                    </a:moveTo>
                    <a:cubicBezTo>
                      <a:pt x="3" y="0"/>
                      <a:pt x="3" y="0"/>
                      <a:pt x="0" y="1"/>
                    </a:cubicBezTo>
                    <a:cubicBezTo>
                      <a:pt x="1" y="3"/>
                      <a:pt x="2" y="3"/>
                      <a:pt x="4" y="5"/>
                    </a:cubicBezTo>
                    <a:cubicBezTo>
                      <a:pt x="5" y="4"/>
                      <a:pt x="6" y="4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8" name="Freeform 54">
                <a:extLst>
                  <a:ext uri="{FF2B5EF4-FFF2-40B4-BE49-F238E27FC236}">
                    <a16:creationId xmlns:a16="http://schemas.microsoft.com/office/drawing/2014/main" xmlns="" id="{897FC331-7181-4880-AF4B-11E67373C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2688" y="3554412"/>
                <a:ext cx="4763" cy="3175"/>
              </a:xfrm>
              <a:custGeom>
                <a:avLst/>
                <a:gdLst>
                  <a:gd name="T0" fmla="*/ 0 w 6"/>
                  <a:gd name="T1" fmla="*/ 2 h 3"/>
                  <a:gd name="T2" fmla="*/ 6 w 6"/>
                  <a:gd name="T3" fmla="*/ 2 h 3"/>
                  <a:gd name="T4" fmla="*/ 5 w 6"/>
                  <a:gd name="T5" fmla="*/ 1 h 3"/>
                  <a:gd name="T6" fmla="*/ 0 w 6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0" y="2"/>
                    </a:moveTo>
                    <a:cubicBezTo>
                      <a:pt x="2" y="2"/>
                      <a:pt x="4" y="3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1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9" name="Freeform 55">
                <a:extLst>
                  <a:ext uri="{FF2B5EF4-FFF2-40B4-BE49-F238E27FC236}">
                    <a16:creationId xmlns:a16="http://schemas.microsoft.com/office/drawing/2014/main" xmlns="" id="{55CB5238-268A-4165-9718-6B77B3D6A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4113" y="3543300"/>
                <a:ext cx="26988" cy="30163"/>
              </a:xfrm>
              <a:custGeom>
                <a:avLst/>
                <a:gdLst>
                  <a:gd name="T0" fmla="*/ 8 w 38"/>
                  <a:gd name="T1" fmla="*/ 21 h 22"/>
                  <a:gd name="T2" fmla="*/ 10 w 38"/>
                  <a:gd name="T3" fmla="*/ 18 h 22"/>
                  <a:gd name="T4" fmla="*/ 13 w 38"/>
                  <a:gd name="T5" fmla="*/ 22 h 22"/>
                  <a:gd name="T6" fmla="*/ 17 w 38"/>
                  <a:gd name="T7" fmla="*/ 20 h 22"/>
                  <a:gd name="T8" fmla="*/ 17 w 38"/>
                  <a:gd name="T9" fmla="*/ 15 h 22"/>
                  <a:gd name="T10" fmla="*/ 21 w 38"/>
                  <a:gd name="T11" fmla="*/ 16 h 22"/>
                  <a:gd name="T12" fmla="*/ 20 w 38"/>
                  <a:gd name="T13" fmla="*/ 13 h 22"/>
                  <a:gd name="T14" fmla="*/ 24 w 38"/>
                  <a:gd name="T15" fmla="*/ 11 h 22"/>
                  <a:gd name="T16" fmla="*/ 26 w 38"/>
                  <a:gd name="T17" fmla="*/ 10 h 22"/>
                  <a:gd name="T18" fmla="*/ 29 w 38"/>
                  <a:gd name="T19" fmla="*/ 16 h 22"/>
                  <a:gd name="T20" fmla="*/ 34 w 38"/>
                  <a:gd name="T21" fmla="*/ 8 h 22"/>
                  <a:gd name="T22" fmla="*/ 36 w 38"/>
                  <a:gd name="T23" fmla="*/ 8 h 22"/>
                  <a:gd name="T24" fmla="*/ 38 w 38"/>
                  <a:gd name="T25" fmla="*/ 3 h 22"/>
                  <a:gd name="T26" fmla="*/ 29 w 38"/>
                  <a:gd name="T27" fmla="*/ 1 h 22"/>
                  <a:gd name="T28" fmla="*/ 31 w 38"/>
                  <a:gd name="T29" fmla="*/ 3 h 22"/>
                  <a:gd name="T30" fmla="*/ 26 w 38"/>
                  <a:gd name="T31" fmla="*/ 3 h 22"/>
                  <a:gd name="T32" fmla="*/ 22 w 38"/>
                  <a:gd name="T33" fmla="*/ 3 h 22"/>
                  <a:gd name="T34" fmla="*/ 15 w 38"/>
                  <a:gd name="T35" fmla="*/ 7 h 22"/>
                  <a:gd name="T36" fmla="*/ 6 w 38"/>
                  <a:gd name="T37" fmla="*/ 14 h 22"/>
                  <a:gd name="T38" fmla="*/ 3 w 38"/>
                  <a:gd name="T39" fmla="*/ 20 h 22"/>
                  <a:gd name="T40" fmla="*/ 8 w 38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22">
                    <a:moveTo>
                      <a:pt x="8" y="21"/>
                    </a:moveTo>
                    <a:cubicBezTo>
                      <a:pt x="11" y="21"/>
                      <a:pt x="10" y="19"/>
                      <a:pt x="10" y="18"/>
                    </a:cubicBezTo>
                    <a:cubicBezTo>
                      <a:pt x="11" y="17"/>
                      <a:pt x="13" y="19"/>
                      <a:pt x="13" y="22"/>
                    </a:cubicBezTo>
                    <a:cubicBezTo>
                      <a:pt x="15" y="21"/>
                      <a:pt x="17" y="21"/>
                      <a:pt x="17" y="20"/>
                    </a:cubicBezTo>
                    <a:cubicBezTo>
                      <a:pt x="19" y="18"/>
                      <a:pt x="16" y="16"/>
                      <a:pt x="17" y="15"/>
                    </a:cubicBezTo>
                    <a:cubicBezTo>
                      <a:pt x="19" y="15"/>
                      <a:pt x="19" y="19"/>
                      <a:pt x="21" y="16"/>
                    </a:cubicBezTo>
                    <a:cubicBezTo>
                      <a:pt x="22" y="15"/>
                      <a:pt x="22" y="13"/>
                      <a:pt x="20" y="13"/>
                    </a:cubicBezTo>
                    <a:cubicBezTo>
                      <a:pt x="22" y="12"/>
                      <a:pt x="24" y="13"/>
                      <a:pt x="24" y="11"/>
                    </a:cubicBezTo>
                    <a:cubicBezTo>
                      <a:pt x="24" y="9"/>
                      <a:pt x="26" y="9"/>
                      <a:pt x="26" y="10"/>
                    </a:cubicBezTo>
                    <a:cubicBezTo>
                      <a:pt x="23" y="13"/>
                      <a:pt x="26" y="17"/>
                      <a:pt x="29" y="16"/>
                    </a:cubicBezTo>
                    <a:cubicBezTo>
                      <a:pt x="32" y="15"/>
                      <a:pt x="38" y="11"/>
                      <a:pt x="34" y="8"/>
                    </a:cubicBezTo>
                    <a:cubicBezTo>
                      <a:pt x="34" y="8"/>
                      <a:pt x="35" y="8"/>
                      <a:pt x="36" y="8"/>
                    </a:cubicBezTo>
                    <a:cubicBezTo>
                      <a:pt x="31" y="7"/>
                      <a:pt x="36" y="4"/>
                      <a:pt x="38" y="3"/>
                    </a:cubicBezTo>
                    <a:cubicBezTo>
                      <a:pt x="34" y="1"/>
                      <a:pt x="33" y="0"/>
                      <a:pt x="29" y="1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29" y="4"/>
                      <a:pt x="28" y="3"/>
                      <a:pt x="26" y="3"/>
                    </a:cubicBezTo>
                    <a:cubicBezTo>
                      <a:pt x="25" y="2"/>
                      <a:pt x="23" y="3"/>
                      <a:pt x="22" y="3"/>
                    </a:cubicBezTo>
                    <a:cubicBezTo>
                      <a:pt x="19" y="3"/>
                      <a:pt x="17" y="5"/>
                      <a:pt x="15" y="7"/>
                    </a:cubicBezTo>
                    <a:cubicBezTo>
                      <a:pt x="13" y="9"/>
                      <a:pt x="9" y="13"/>
                      <a:pt x="6" y="14"/>
                    </a:cubicBezTo>
                    <a:cubicBezTo>
                      <a:pt x="3" y="15"/>
                      <a:pt x="0" y="16"/>
                      <a:pt x="3" y="20"/>
                    </a:cubicBezTo>
                    <a:cubicBezTo>
                      <a:pt x="5" y="20"/>
                      <a:pt x="6" y="20"/>
                      <a:pt x="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0" name="Freeform 56">
                <a:extLst>
                  <a:ext uri="{FF2B5EF4-FFF2-40B4-BE49-F238E27FC236}">
                    <a16:creationId xmlns:a16="http://schemas.microsoft.com/office/drawing/2014/main" xmlns="" id="{86C0002F-924F-4732-94C8-FB5D64958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313" y="3938587"/>
                <a:ext cx="9525" cy="12700"/>
              </a:xfrm>
              <a:custGeom>
                <a:avLst/>
                <a:gdLst>
                  <a:gd name="T0" fmla="*/ 2 w 13"/>
                  <a:gd name="T1" fmla="*/ 0 h 9"/>
                  <a:gd name="T2" fmla="*/ 7 w 13"/>
                  <a:gd name="T3" fmla="*/ 8 h 9"/>
                  <a:gd name="T4" fmla="*/ 13 w 13"/>
                  <a:gd name="T5" fmla="*/ 5 h 9"/>
                  <a:gd name="T6" fmla="*/ 4 w 13"/>
                  <a:gd name="T7" fmla="*/ 4 h 9"/>
                  <a:gd name="T8" fmla="*/ 2 w 1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2" y="0"/>
                    </a:moveTo>
                    <a:cubicBezTo>
                      <a:pt x="0" y="5"/>
                      <a:pt x="4" y="6"/>
                      <a:pt x="7" y="8"/>
                    </a:cubicBezTo>
                    <a:cubicBezTo>
                      <a:pt x="10" y="9"/>
                      <a:pt x="11" y="7"/>
                      <a:pt x="13" y="5"/>
                    </a:cubicBezTo>
                    <a:cubicBezTo>
                      <a:pt x="9" y="4"/>
                      <a:pt x="7" y="4"/>
                      <a:pt x="4" y="4"/>
                    </a:cubicBezTo>
                    <a:cubicBezTo>
                      <a:pt x="3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1" name="Freeform 57">
                <a:extLst>
                  <a:ext uri="{FF2B5EF4-FFF2-40B4-BE49-F238E27FC236}">
                    <a16:creationId xmlns:a16="http://schemas.microsoft.com/office/drawing/2014/main" xmlns="" id="{9E874208-62C8-441B-87D0-6D0854ED8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313" y="3910012"/>
                <a:ext cx="11113" cy="12700"/>
              </a:xfrm>
              <a:custGeom>
                <a:avLst/>
                <a:gdLst>
                  <a:gd name="T0" fmla="*/ 0 w 15"/>
                  <a:gd name="T1" fmla="*/ 1 h 10"/>
                  <a:gd name="T2" fmla="*/ 15 w 15"/>
                  <a:gd name="T3" fmla="*/ 6 h 10"/>
                  <a:gd name="T4" fmla="*/ 0 w 15"/>
                  <a:gd name="T5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0">
                    <a:moveTo>
                      <a:pt x="0" y="1"/>
                    </a:moveTo>
                    <a:cubicBezTo>
                      <a:pt x="3" y="3"/>
                      <a:pt x="10" y="10"/>
                      <a:pt x="15" y="6"/>
                    </a:cubicBezTo>
                    <a:cubicBezTo>
                      <a:pt x="11" y="2"/>
                      <a:pt x="5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sp>
          <p:nvSpPr>
            <p:cNvPr id="192" name="Freeform 58">
              <a:extLst>
                <a:ext uri="{FF2B5EF4-FFF2-40B4-BE49-F238E27FC236}">
                  <a16:creationId xmlns:a16="http://schemas.microsoft.com/office/drawing/2014/main" xmlns="" id="{9880AA90-B1EF-4C77-8FE2-364D8185C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719" y="3985598"/>
              <a:ext cx="867020" cy="1559304"/>
            </a:xfrm>
            <a:custGeom>
              <a:avLst/>
              <a:gdLst>
                <a:gd name="T0" fmla="*/ 222 w 233"/>
                <a:gd name="T1" fmla="*/ 102 h 435"/>
                <a:gd name="T2" fmla="*/ 185 w 233"/>
                <a:gd name="T3" fmla="*/ 81 h 435"/>
                <a:gd name="T4" fmla="*/ 161 w 233"/>
                <a:gd name="T5" fmla="*/ 68 h 435"/>
                <a:gd name="T6" fmla="*/ 139 w 233"/>
                <a:gd name="T7" fmla="*/ 41 h 435"/>
                <a:gd name="T8" fmla="*/ 102 w 233"/>
                <a:gd name="T9" fmla="*/ 15 h 435"/>
                <a:gd name="T10" fmla="*/ 63 w 233"/>
                <a:gd name="T11" fmla="*/ 4 h 435"/>
                <a:gd name="T12" fmla="*/ 40 w 233"/>
                <a:gd name="T13" fmla="*/ 6 h 435"/>
                <a:gd name="T14" fmla="*/ 25 w 233"/>
                <a:gd name="T15" fmla="*/ 26 h 435"/>
                <a:gd name="T16" fmla="*/ 15 w 233"/>
                <a:gd name="T17" fmla="*/ 18 h 435"/>
                <a:gd name="T18" fmla="*/ 15 w 233"/>
                <a:gd name="T19" fmla="*/ 22 h 435"/>
                <a:gd name="T20" fmla="*/ 22 w 233"/>
                <a:gd name="T21" fmla="*/ 35 h 435"/>
                <a:gd name="T22" fmla="*/ 23 w 233"/>
                <a:gd name="T23" fmla="*/ 44 h 435"/>
                <a:gd name="T24" fmla="*/ 8 w 233"/>
                <a:gd name="T25" fmla="*/ 73 h 435"/>
                <a:gd name="T26" fmla="*/ 3 w 233"/>
                <a:gd name="T27" fmla="*/ 102 h 435"/>
                <a:gd name="T28" fmla="*/ 28 w 233"/>
                <a:gd name="T29" fmla="*/ 154 h 435"/>
                <a:gd name="T30" fmla="*/ 48 w 233"/>
                <a:gd name="T31" fmla="*/ 173 h 435"/>
                <a:gd name="T32" fmla="*/ 56 w 233"/>
                <a:gd name="T33" fmla="*/ 189 h 435"/>
                <a:gd name="T34" fmla="*/ 55 w 233"/>
                <a:gd name="T35" fmla="*/ 215 h 435"/>
                <a:gd name="T36" fmla="*/ 40 w 233"/>
                <a:gd name="T37" fmla="*/ 299 h 435"/>
                <a:gd name="T38" fmla="*/ 31 w 233"/>
                <a:gd name="T39" fmla="*/ 386 h 435"/>
                <a:gd name="T40" fmla="*/ 44 w 233"/>
                <a:gd name="T41" fmla="*/ 422 h 435"/>
                <a:gd name="T42" fmla="*/ 73 w 233"/>
                <a:gd name="T43" fmla="*/ 433 h 435"/>
                <a:gd name="T44" fmla="*/ 75 w 233"/>
                <a:gd name="T45" fmla="*/ 422 h 435"/>
                <a:gd name="T46" fmla="*/ 66 w 233"/>
                <a:gd name="T47" fmla="*/ 409 h 435"/>
                <a:gd name="T48" fmla="*/ 70 w 233"/>
                <a:gd name="T49" fmla="*/ 385 h 435"/>
                <a:gd name="T50" fmla="*/ 79 w 233"/>
                <a:gd name="T51" fmla="*/ 370 h 435"/>
                <a:gd name="T52" fmla="*/ 70 w 233"/>
                <a:gd name="T53" fmla="*/ 359 h 435"/>
                <a:gd name="T54" fmla="*/ 81 w 233"/>
                <a:gd name="T55" fmla="*/ 349 h 435"/>
                <a:gd name="T56" fmla="*/ 83 w 233"/>
                <a:gd name="T57" fmla="*/ 331 h 435"/>
                <a:gd name="T58" fmla="*/ 96 w 233"/>
                <a:gd name="T59" fmla="*/ 323 h 435"/>
                <a:gd name="T60" fmla="*/ 97 w 233"/>
                <a:gd name="T61" fmla="*/ 309 h 435"/>
                <a:gd name="T62" fmla="*/ 121 w 233"/>
                <a:gd name="T63" fmla="*/ 303 h 435"/>
                <a:gd name="T64" fmla="*/ 123 w 233"/>
                <a:gd name="T65" fmla="*/ 288 h 435"/>
                <a:gd name="T66" fmla="*/ 134 w 233"/>
                <a:gd name="T67" fmla="*/ 283 h 435"/>
                <a:gd name="T68" fmla="*/ 163 w 233"/>
                <a:gd name="T69" fmla="*/ 242 h 435"/>
                <a:gd name="T70" fmla="*/ 166 w 233"/>
                <a:gd name="T71" fmla="*/ 223 h 435"/>
                <a:gd name="T72" fmla="*/ 194 w 233"/>
                <a:gd name="T73" fmla="*/ 209 h 435"/>
                <a:gd name="T74" fmla="*/ 209 w 233"/>
                <a:gd name="T75" fmla="*/ 184 h 435"/>
                <a:gd name="T76" fmla="*/ 216 w 233"/>
                <a:gd name="T77" fmla="*/ 144 h 435"/>
                <a:gd name="T78" fmla="*/ 231 w 233"/>
                <a:gd name="T79" fmla="*/ 1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3" h="435">
                  <a:moveTo>
                    <a:pt x="229" y="102"/>
                  </a:moveTo>
                  <a:cubicBezTo>
                    <a:pt x="229" y="102"/>
                    <a:pt x="222" y="102"/>
                    <a:pt x="222" y="102"/>
                  </a:cubicBezTo>
                  <a:cubicBezTo>
                    <a:pt x="217" y="98"/>
                    <a:pt x="211" y="91"/>
                    <a:pt x="205" y="89"/>
                  </a:cubicBezTo>
                  <a:cubicBezTo>
                    <a:pt x="199" y="86"/>
                    <a:pt x="192" y="84"/>
                    <a:pt x="185" y="81"/>
                  </a:cubicBezTo>
                  <a:cubicBezTo>
                    <a:pt x="178" y="79"/>
                    <a:pt x="171" y="76"/>
                    <a:pt x="165" y="73"/>
                  </a:cubicBezTo>
                  <a:cubicBezTo>
                    <a:pt x="164" y="73"/>
                    <a:pt x="162" y="69"/>
                    <a:pt x="161" y="68"/>
                  </a:cubicBezTo>
                  <a:cubicBezTo>
                    <a:pt x="158" y="64"/>
                    <a:pt x="155" y="60"/>
                    <a:pt x="152" y="55"/>
                  </a:cubicBezTo>
                  <a:cubicBezTo>
                    <a:pt x="148" y="51"/>
                    <a:pt x="145" y="42"/>
                    <a:pt x="139" y="41"/>
                  </a:cubicBezTo>
                  <a:cubicBezTo>
                    <a:pt x="134" y="39"/>
                    <a:pt x="125" y="39"/>
                    <a:pt x="121" y="35"/>
                  </a:cubicBezTo>
                  <a:cubicBezTo>
                    <a:pt x="115" y="29"/>
                    <a:pt x="108" y="22"/>
                    <a:pt x="102" y="15"/>
                  </a:cubicBezTo>
                  <a:cubicBezTo>
                    <a:pt x="98" y="12"/>
                    <a:pt x="93" y="12"/>
                    <a:pt x="89" y="10"/>
                  </a:cubicBezTo>
                  <a:cubicBezTo>
                    <a:pt x="80" y="8"/>
                    <a:pt x="72" y="6"/>
                    <a:pt x="63" y="4"/>
                  </a:cubicBezTo>
                  <a:cubicBezTo>
                    <a:pt x="60" y="4"/>
                    <a:pt x="55" y="0"/>
                    <a:pt x="51" y="1"/>
                  </a:cubicBezTo>
                  <a:cubicBezTo>
                    <a:pt x="48" y="3"/>
                    <a:pt x="44" y="4"/>
                    <a:pt x="40" y="6"/>
                  </a:cubicBezTo>
                  <a:cubicBezTo>
                    <a:pt x="39" y="6"/>
                    <a:pt x="34" y="7"/>
                    <a:pt x="33" y="8"/>
                  </a:cubicBezTo>
                  <a:cubicBezTo>
                    <a:pt x="31" y="13"/>
                    <a:pt x="25" y="20"/>
                    <a:pt x="25" y="26"/>
                  </a:cubicBezTo>
                  <a:cubicBezTo>
                    <a:pt x="21" y="22"/>
                    <a:pt x="20" y="20"/>
                    <a:pt x="16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2"/>
                    <a:pt x="15" y="22"/>
                  </a:cubicBezTo>
                  <a:cubicBezTo>
                    <a:pt x="18" y="23"/>
                    <a:pt x="18" y="23"/>
                    <a:pt x="18" y="27"/>
                  </a:cubicBezTo>
                  <a:cubicBezTo>
                    <a:pt x="17" y="29"/>
                    <a:pt x="23" y="32"/>
                    <a:pt x="22" y="35"/>
                  </a:cubicBezTo>
                  <a:cubicBezTo>
                    <a:pt x="22" y="36"/>
                    <a:pt x="23" y="39"/>
                    <a:pt x="23" y="39"/>
                  </a:cubicBezTo>
                  <a:cubicBezTo>
                    <a:pt x="21" y="41"/>
                    <a:pt x="22" y="42"/>
                    <a:pt x="23" y="44"/>
                  </a:cubicBezTo>
                  <a:cubicBezTo>
                    <a:pt x="24" y="54"/>
                    <a:pt x="19" y="58"/>
                    <a:pt x="14" y="64"/>
                  </a:cubicBezTo>
                  <a:cubicBezTo>
                    <a:pt x="12" y="67"/>
                    <a:pt x="10" y="71"/>
                    <a:pt x="8" y="73"/>
                  </a:cubicBezTo>
                  <a:cubicBezTo>
                    <a:pt x="6" y="75"/>
                    <a:pt x="6" y="81"/>
                    <a:pt x="5" y="83"/>
                  </a:cubicBezTo>
                  <a:cubicBezTo>
                    <a:pt x="4" y="88"/>
                    <a:pt x="0" y="97"/>
                    <a:pt x="3" y="102"/>
                  </a:cubicBezTo>
                  <a:cubicBezTo>
                    <a:pt x="7" y="110"/>
                    <a:pt x="10" y="117"/>
                    <a:pt x="14" y="125"/>
                  </a:cubicBezTo>
                  <a:cubicBezTo>
                    <a:pt x="19" y="135"/>
                    <a:pt x="24" y="144"/>
                    <a:pt x="28" y="154"/>
                  </a:cubicBezTo>
                  <a:cubicBezTo>
                    <a:pt x="31" y="158"/>
                    <a:pt x="32" y="161"/>
                    <a:pt x="36" y="164"/>
                  </a:cubicBezTo>
                  <a:cubicBezTo>
                    <a:pt x="40" y="167"/>
                    <a:pt x="44" y="169"/>
                    <a:pt x="48" y="173"/>
                  </a:cubicBezTo>
                  <a:cubicBezTo>
                    <a:pt x="49" y="174"/>
                    <a:pt x="54" y="176"/>
                    <a:pt x="55" y="178"/>
                  </a:cubicBezTo>
                  <a:cubicBezTo>
                    <a:pt x="56" y="180"/>
                    <a:pt x="56" y="186"/>
                    <a:pt x="56" y="189"/>
                  </a:cubicBezTo>
                  <a:cubicBezTo>
                    <a:pt x="57" y="193"/>
                    <a:pt x="58" y="197"/>
                    <a:pt x="58" y="201"/>
                  </a:cubicBezTo>
                  <a:cubicBezTo>
                    <a:pt x="58" y="206"/>
                    <a:pt x="56" y="211"/>
                    <a:pt x="55" y="215"/>
                  </a:cubicBezTo>
                  <a:cubicBezTo>
                    <a:pt x="54" y="226"/>
                    <a:pt x="52" y="236"/>
                    <a:pt x="50" y="247"/>
                  </a:cubicBezTo>
                  <a:cubicBezTo>
                    <a:pt x="47" y="265"/>
                    <a:pt x="44" y="282"/>
                    <a:pt x="40" y="299"/>
                  </a:cubicBezTo>
                  <a:cubicBezTo>
                    <a:pt x="38" y="313"/>
                    <a:pt x="37" y="328"/>
                    <a:pt x="36" y="342"/>
                  </a:cubicBezTo>
                  <a:cubicBezTo>
                    <a:pt x="34" y="357"/>
                    <a:pt x="33" y="371"/>
                    <a:pt x="31" y="386"/>
                  </a:cubicBezTo>
                  <a:cubicBezTo>
                    <a:pt x="30" y="395"/>
                    <a:pt x="36" y="404"/>
                    <a:pt x="39" y="413"/>
                  </a:cubicBezTo>
                  <a:cubicBezTo>
                    <a:pt x="41" y="416"/>
                    <a:pt x="41" y="420"/>
                    <a:pt x="44" y="422"/>
                  </a:cubicBezTo>
                  <a:cubicBezTo>
                    <a:pt x="51" y="425"/>
                    <a:pt x="57" y="429"/>
                    <a:pt x="63" y="432"/>
                  </a:cubicBezTo>
                  <a:cubicBezTo>
                    <a:pt x="68" y="434"/>
                    <a:pt x="69" y="435"/>
                    <a:pt x="73" y="433"/>
                  </a:cubicBezTo>
                  <a:cubicBezTo>
                    <a:pt x="78" y="431"/>
                    <a:pt x="83" y="428"/>
                    <a:pt x="88" y="425"/>
                  </a:cubicBezTo>
                  <a:cubicBezTo>
                    <a:pt x="83" y="425"/>
                    <a:pt x="79" y="426"/>
                    <a:pt x="75" y="422"/>
                  </a:cubicBezTo>
                  <a:cubicBezTo>
                    <a:pt x="72" y="420"/>
                    <a:pt x="70" y="417"/>
                    <a:pt x="67" y="415"/>
                  </a:cubicBezTo>
                  <a:cubicBezTo>
                    <a:pt x="66" y="414"/>
                    <a:pt x="66" y="410"/>
                    <a:pt x="66" y="409"/>
                  </a:cubicBezTo>
                  <a:cubicBezTo>
                    <a:pt x="65" y="405"/>
                    <a:pt x="62" y="393"/>
                    <a:pt x="65" y="391"/>
                  </a:cubicBezTo>
                  <a:cubicBezTo>
                    <a:pt x="69" y="389"/>
                    <a:pt x="69" y="389"/>
                    <a:pt x="70" y="385"/>
                  </a:cubicBezTo>
                  <a:cubicBezTo>
                    <a:pt x="72" y="382"/>
                    <a:pt x="74" y="379"/>
                    <a:pt x="76" y="377"/>
                  </a:cubicBezTo>
                  <a:cubicBezTo>
                    <a:pt x="78" y="374"/>
                    <a:pt x="78" y="374"/>
                    <a:pt x="79" y="370"/>
                  </a:cubicBezTo>
                  <a:cubicBezTo>
                    <a:pt x="80" y="367"/>
                    <a:pt x="76" y="369"/>
                    <a:pt x="74" y="367"/>
                  </a:cubicBezTo>
                  <a:cubicBezTo>
                    <a:pt x="73" y="365"/>
                    <a:pt x="70" y="362"/>
                    <a:pt x="70" y="359"/>
                  </a:cubicBezTo>
                  <a:cubicBezTo>
                    <a:pt x="72" y="357"/>
                    <a:pt x="72" y="354"/>
                    <a:pt x="76" y="353"/>
                  </a:cubicBezTo>
                  <a:cubicBezTo>
                    <a:pt x="79" y="352"/>
                    <a:pt x="79" y="353"/>
                    <a:pt x="81" y="349"/>
                  </a:cubicBezTo>
                  <a:cubicBezTo>
                    <a:pt x="83" y="345"/>
                    <a:pt x="84" y="342"/>
                    <a:pt x="86" y="338"/>
                  </a:cubicBezTo>
                  <a:cubicBezTo>
                    <a:pt x="86" y="336"/>
                    <a:pt x="83" y="333"/>
                    <a:pt x="83" y="331"/>
                  </a:cubicBezTo>
                  <a:cubicBezTo>
                    <a:pt x="83" y="329"/>
                    <a:pt x="83" y="325"/>
                    <a:pt x="83" y="322"/>
                  </a:cubicBezTo>
                  <a:cubicBezTo>
                    <a:pt x="88" y="325"/>
                    <a:pt x="92" y="327"/>
                    <a:pt x="96" y="323"/>
                  </a:cubicBezTo>
                  <a:cubicBezTo>
                    <a:pt x="97" y="322"/>
                    <a:pt x="97" y="319"/>
                    <a:pt x="97" y="317"/>
                  </a:cubicBezTo>
                  <a:cubicBezTo>
                    <a:pt x="98" y="314"/>
                    <a:pt x="97" y="313"/>
                    <a:pt x="97" y="309"/>
                  </a:cubicBezTo>
                  <a:cubicBezTo>
                    <a:pt x="101" y="310"/>
                    <a:pt x="104" y="311"/>
                    <a:pt x="109" y="309"/>
                  </a:cubicBezTo>
                  <a:cubicBezTo>
                    <a:pt x="113" y="307"/>
                    <a:pt x="118" y="308"/>
                    <a:pt x="121" y="303"/>
                  </a:cubicBezTo>
                  <a:cubicBezTo>
                    <a:pt x="122" y="301"/>
                    <a:pt x="125" y="299"/>
                    <a:pt x="125" y="297"/>
                  </a:cubicBezTo>
                  <a:cubicBezTo>
                    <a:pt x="125" y="294"/>
                    <a:pt x="123" y="290"/>
                    <a:pt x="123" y="288"/>
                  </a:cubicBezTo>
                  <a:cubicBezTo>
                    <a:pt x="122" y="283"/>
                    <a:pt x="114" y="282"/>
                    <a:pt x="115" y="277"/>
                  </a:cubicBezTo>
                  <a:cubicBezTo>
                    <a:pt x="118" y="278"/>
                    <a:pt x="132" y="284"/>
                    <a:pt x="134" y="283"/>
                  </a:cubicBezTo>
                  <a:cubicBezTo>
                    <a:pt x="138" y="276"/>
                    <a:pt x="143" y="270"/>
                    <a:pt x="148" y="263"/>
                  </a:cubicBezTo>
                  <a:cubicBezTo>
                    <a:pt x="153" y="257"/>
                    <a:pt x="158" y="250"/>
                    <a:pt x="163" y="242"/>
                  </a:cubicBezTo>
                  <a:cubicBezTo>
                    <a:pt x="164" y="241"/>
                    <a:pt x="164" y="238"/>
                    <a:pt x="164" y="236"/>
                  </a:cubicBezTo>
                  <a:cubicBezTo>
                    <a:pt x="164" y="234"/>
                    <a:pt x="164" y="224"/>
                    <a:pt x="166" y="223"/>
                  </a:cubicBezTo>
                  <a:cubicBezTo>
                    <a:pt x="171" y="219"/>
                    <a:pt x="178" y="214"/>
                    <a:pt x="184" y="209"/>
                  </a:cubicBezTo>
                  <a:cubicBezTo>
                    <a:pt x="186" y="208"/>
                    <a:pt x="192" y="209"/>
                    <a:pt x="194" y="209"/>
                  </a:cubicBezTo>
                  <a:cubicBezTo>
                    <a:pt x="197" y="209"/>
                    <a:pt x="198" y="205"/>
                    <a:pt x="199" y="202"/>
                  </a:cubicBezTo>
                  <a:cubicBezTo>
                    <a:pt x="203" y="197"/>
                    <a:pt x="209" y="190"/>
                    <a:pt x="209" y="184"/>
                  </a:cubicBezTo>
                  <a:cubicBezTo>
                    <a:pt x="210" y="174"/>
                    <a:pt x="210" y="164"/>
                    <a:pt x="211" y="154"/>
                  </a:cubicBezTo>
                  <a:cubicBezTo>
                    <a:pt x="212" y="150"/>
                    <a:pt x="214" y="148"/>
                    <a:pt x="216" y="144"/>
                  </a:cubicBezTo>
                  <a:cubicBezTo>
                    <a:pt x="221" y="138"/>
                    <a:pt x="225" y="131"/>
                    <a:pt x="229" y="125"/>
                  </a:cubicBezTo>
                  <a:cubicBezTo>
                    <a:pt x="233" y="119"/>
                    <a:pt x="233" y="119"/>
                    <a:pt x="231" y="112"/>
                  </a:cubicBezTo>
                  <a:cubicBezTo>
                    <a:pt x="231" y="109"/>
                    <a:pt x="230" y="106"/>
                    <a:pt x="229" y="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xmlns="" id="{3E250423-2A7D-4BD6-9322-96142E9F1AB9}"/>
                </a:ext>
              </a:extLst>
            </p:cNvPr>
            <p:cNvGrpSpPr/>
            <p:nvPr/>
          </p:nvGrpSpPr>
          <p:grpSpPr>
            <a:xfrm>
              <a:off x="5661662" y="3386617"/>
              <a:ext cx="1271066" cy="1567404"/>
              <a:chOff x="4072237" y="4036734"/>
              <a:chExt cx="239713" cy="614363"/>
            </a:xfrm>
            <a:solidFill>
              <a:schemeClr val="accent3"/>
            </a:solidFill>
          </p:grpSpPr>
          <p:sp>
            <p:nvSpPr>
              <p:cNvPr id="193" name="Freeform 59">
                <a:extLst>
                  <a:ext uri="{FF2B5EF4-FFF2-40B4-BE49-F238E27FC236}">
                    <a16:creationId xmlns:a16="http://schemas.microsoft.com/office/drawing/2014/main" xmlns="" id="{019621FE-F9DB-4F3E-B9B5-348D00936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237" y="4036734"/>
                <a:ext cx="239713" cy="614363"/>
              </a:xfrm>
              <a:custGeom>
                <a:avLst/>
                <a:gdLst>
                  <a:gd name="T0" fmla="*/ 251 w 341"/>
                  <a:gd name="T1" fmla="*/ 376 h 437"/>
                  <a:gd name="T2" fmla="*/ 262 w 341"/>
                  <a:gd name="T3" fmla="*/ 359 h 437"/>
                  <a:gd name="T4" fmla="*/ 262 w 341"/>
                  <a:gd name="T5" fmla="*/ 341 h 437"/>
                  <a:gd name="T6" fmla="*/ 279 w 341"/>
                  <a:gd name="T7" fmla="*/ 326 h 437"/>
                  <a:gd name="T8" fmla="*/ 284 w 341"/>
                  <a:gd name="T9" fmla="*/ 286 h 437"/>
                  <a:gd name="T10" fmla="*/ 279 w 341"/>
                  <a:gd name="T11" fmla="*/ 264 h 437"/>
                  <a:gd name="T12" fmla="*/ 319 w 341"/>
                  <a:gd name="T13" fmla="*/ 207 h 437"/>
                  <a:gd name="T14" fmla="*/ 337 w 341"/>
                  <a:gd name="T15" fmla="*/ 172 h 437"/>
                  <a:gd name="T16" fmla="*/ 332 w 341"/>
                  <a:gd name="T17" fmla="*/ 161 h 437"/>
                  <a:gd name="T18" fmla="*/ 299 w 341"/>
                  <a:gd name="T19" fmla="*/ 161 h 437"/>
                  <a:gd name="T20" fmla="*/ 289 w 341"/>
                  <a:gd name="T21" fmla="*/ 142 h 437"/>
                  <a:gd name="T22" fmla="*/ 277 w 341"/>
                  <a:gd name="T23" fmla="*/ 123 h 437"/>
                  <a:gd name="T24" fmla="*/ 270 w 341"/>
                  <a:gd name="T25" fmla="*/ 110 h 437"/>
                  <a:gd name="T26" fmla="*/ 264 w 341"/>
                  <a:gd name="T27" fmla="*/ 94 h 437"/>
                  <a:gd name="T28" fmla="*/ 251 w 341"/>
                  <a:gd name="T29" fmla="*/ 62 h 437"/>
                  <a:gd name="T30" fmla="*/ 246 w 341"/>
                  <a:gd name="T31" fmla="*/ 42 h 437"/>
                  <a:gd name="T32" fmla="*/ 233 w 341"/>
                  <a:gd name="T33" fmla="*/ 41 h 437"/>
                  <a:gd name="T34" fmla="*/ 214 w 341"/>
                  <a:gd name="T35" fmla="*/ 39 h 437"/>
                  <a:gd name="T36" fmla="*/ 208 w 341"/>
                  <a:gd name="T37" fmla="*/ 36 h 437"/>
                  <a:gd name="T38" fmla="*/ 200 w 341"/>
                  <a:gd name="T39" fmla="*/ 32 h 437"/>
                  <a:gd name="T40" fmla="*/ 184 w 341"/>
                  <a:gd name="T41" fmla="*/ 37 h 437"/>
                  <a:gd name="T42" fmla="*/ 175 w 341"/>
                  <a:gd name="T43" fmla="*/ 44 h 437"/>
                  <a:gd name="T44" fmla="*/ 159 w 341"/>
                  <a:gd name="T45" fmla="*/ 33 h 437"/>
                  <a:gd name="T46" fmla="*/ 135 w 341"/>
                  <a:gd name="T47" fmla="*/ 22 h 437"/>
                  <a:gd name="T48" fmla="*/ 140 w 341"/>
                  <a:gd name="T49" fmla="*/ 4 h 437"/>
                  <a:gd name="T50" fmla="*/ 121 w 341"/>
                  <a:gd name="T51" fmla="*/ 4 h 437"/>
                  <a:gd name="T52" fmla="*/ 113 w 341"/>
                  <a:gd name="T53" fmla="*/ 6 h 437"/>
                  <a:gd name="T54" fmla="*/ 103 w 341"/>
                  <a:gd name="T55" fmla="*/ 4 h 437"/>
                  <a:gd name="T56" fmla="*/ 75 w 341"/>
                  <a:gd name="T57" fmla="*/ 16 h 437"/>
                  <a:gd name="T58" fmla="*/ 65 w 341"/>
                  <a:gd name="T59" fmla="*/ 15 h 437"/>
                  <a:gd name="T60" fmla="*/ 53 w 341"/>
                  <a:gd name="T61" fmla="*/ 21 h 437"/>
                  <a:gd name="T62" fmla="*/ 37 w 341"/>
                  <a:gd name="T63" fmla="*/ 48 h 437"/>
                  <a:gd name="T64" fmla="*/ 19 w 341"/>
                  <a:gd name="T65" fmla="*/ 66 h 437"/>
                  <a:gd name="T66" fmla="*/ 1 w 341"/>
                  <a:gd name="T67" fmla="*/ 100 h 437"/>
                  <a:gd name="T68" fmla="*/ 6 w 341"/>
                  <a:gd name="T69" fmla="*/ 125 h 437"/>
                  <a:gd name="T70" fmla="*/ 1 w 341"/>
                  <a:gd name="T71" fmla="*/ 142 h 437"/>
                  <a:gd name="T72" fmla="*/ 21 w 341"/>
                  <a:gd name="T73" fmla="*/ 179 h 437"/>
                  <a:gd name="T74" fmla="*/ 43 w 341"/>
                  <a:gd name="T75" fmla="*/ 199 h 437"/>
                  <a:gd name="T76" fmla="*/ 61 w 341"/>
                  <a:gd name="T77" fmla="*/ 198 h 437"/>
                  <a:gd name="T78" fmla="*/ 77 w 341"/>
                  <a:gd name="T79" fmla="*/ 198 h 437"/>
                  <a:gd name="T80" fmla="*/ 107 w 341"/>
                  <a:gd name="T81" fmla="*/ 190 h 437"/>
                  <a:gd name="T82" fmla="*/ 124 w 341"/>
                  <a:gd name="T83" fmla="*/ 201 h 437"/>
                  <a:gd name="T84" fmla="*/ 133 w 341"/>
                  <a:gd name="T85" fmla="*/ 213 h 437"/>
                  <a:gd name="T86" fmla="*/ 132 w 341"/>
                  <a:gd name="T87" fmla="*/ 236 h 437"/>
                  <a:gd name="T88" fmla="*/ 145 w 341"/>
                  <a:gd name="T89" fmla="*/ 256 h 437"/>
                  <a:gd name="T90" fmla="*/ 150 w 341"/>
                  <a:gd name="T91" fmla="*/ 302 h 437"/>
                  <a:gd name="T92" fmla="*/ 145 w 341"/>
                  <a:gd name="T93" fmla="*/ 334 h 437"/>
                  <a:gd name="T94" fmla="*/ 157 w 341"/>
                  <a:gd name="T95" fmla="*/ 366 h 437"/>
                  <a:gd name="T96" fmla="*/ 161 w 341"/>
                  <a:gd name="T97" fmla="*/ 391 h 437"/>
                  <a:gd name="T98" fmla="*/ 173 w 341"/>
                  <a:gd name="T99" fmla="*/ 412 h 437"/>
                  <a:gd name="T100" fmla="*/ 179 w 341"/>
                  <a:gd name="T101" fmla="*/ 431 h 437"/>
                  <a:gd name="T102" fmla="*/ 196 w 341"/>
                  <a:gd name="T103" fmla="*/ 434 h 437"/>
                  <a:gd name="T104" fmla="*/ 225 w 341"/>
                  <a:gd name="T105" fmla="*/ 423 h 437"/>
                  <a:gd name="T106" fmla="*/ 246 w 341"/>
                  <a:gd name="T107" fmla="*/ 395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" h="437">
                    <a:moveTo>
                      <a:pt x="247" y="385"/>
                    </a:moveTo>
                    <a:cubicBezTo>
                      <a:pt x="248" y="380"/>
                      <a:pt x="247" y="378"/>
                      <a:pt x="251" y="376"/>
                    </a:cubicBezTo>
                    <a:cubicBezTo>
                      <a:pt x="253" y="375"/>
                      <a:pt x="259" y="374"/>
                      <a:pt x="260" y="372"/>
                    </a:cubicBezTo>
                    <a:cubicBezTo>
                      <a:pt x="262" y="369"/>
                      <a:pt x="262" y="362"/>
                      <a:pt x="262" y="359"/>
                    </a:cubicBezTo>
                    <a:cubicBezTo>
                      <a:pt x="262" y="356"/>
                      <a:pt x="259" y="351"/>
                      <a:pt x="258" y="348"/>
                    </a:cubicBezTo>
                    <a:cubicBezTo>
                      <a:pt x="256" y="345"/>
                      <a:pt x="259" y="343"/>
                      <a:pt x="262" y="341"/>
                    </a:cubicBezTo>
                    <a:cubicBezTo>
                      <a:pt x="264" y="338"/>
                      <a:pt x="267" y="334"/>
                      <a:pt x="269" y="331"/>
                    </a:cubicBezTo>
                    <a:cubicBezTo>
                      <a:pt x="271" y="329"/>
                      <a:pt x="276" y="328"/>
                      <a:pt x="279" y="326"/>
                    </a:cubicBezTo>
                    <a:cubicBezTo>
                      <a:pt x="283" y="324"/>
                      <a:pt x="288" y="317"/>
                      <a:pt x="288" y="311"/>
                    </a:cubicBezTo>
                    <a:cubicBezTo>
                      <a:pt x="287" y="303"/>
                      <a:pt x="289" y="293"/>
                      <a:pt x="284" y="286"/>
                    </a:cubicBezTo>
                    <a:cubicBezTo>
                      <a:pt x="281" y="282"/>
                      <a:pt x="281" y="282"/>
                      <a:pt x="281" y="276"/>
                    </a:cubicBezTo>
                    <a:cubicBezTo>
                      <a:pt x="281" y="270"/>
                      <a:pt x="281" y="269"/>
                      <a:pt x="279" y="264"/>
                    </a:cubicBezTo>
                    <a:cubicBezTo>
                      <a:pt x="277" y="261"/>
                      <a:pt x="288" y="246"/>
                      <a:pt x="289" y="243"/>
                    </a:cubicBezTo>
                    <a:cubicBezTo>
                      <a:pt x="297" y="229"/>
                      <a:pt x="309" y="219"/>
                      <a:pt x="319" y="207"/>
                    </a:cubicBezTo>
                    <a:cubicBezTo>
                      <a:pt x="323" y="203"/>
                      <a:pt x="325" y="197"/>
                      <a:pt x="327" y="192"/>
                    </a:cubicBezTo>
                    <a:cubicBezTo>
                      <a:pt x="330" y="186"/>
                      <a:pt x="336" y="179"/>
                      <a:pt x="337" y="172"/>
                    </a:cubicBezTo>
                    <a:cubicBezTo>
                      <a:pt x="337" y="170"/>
                      <a:pt x="341" y="162"/>
                      <a:pt x="339" y="161"/>
                    </a:cubicBezTo>
                    <a:cubicBezTo>
                      <a:pt x="338" y="158"/>
                      <a:pt x="334" y="160"/>
                      <a:pt x="332" y="161"/>
                    </a:cubicBezTo>
                    <a:cubicBezTo>
                      <a:pt x="324" y="163"/>
                      <a:pt x="316" y="165"/>
                      <a:pt x="307" y="167"/>
                    </a:cubicBezTo>
                    <a:cubicBezTo>
                      <a:pt x="305" y="168"/>
                      <a:pt x="302" y="161"/>
                      <a:pt x="299" y="161"/>
                    </a:cubicBezTo>
                    <a:cubicBezTo>
                      <a:pt x="303" y="156"/>
                      <a:pt x="297" y="152"/>
                      <a:pt x="294" y="148"/>
                    </a:cubicBezTo>
                    <a:cubicBezTo>
                      <a:pt x="292" y="146"/>
                      <a:pt x="291" y="144"/>
                      <a:pt x="289" y="142"/>
                    </a:cubicBezTo>
                    <a:cubicBezTo>
                      <a:pt x="288" y="140"/>
                      <a:pt x="283" y="141"/>
                      <a:pt x="283" y="139"/>
                    </a:cubicBezTo>
                    <a:cubicBezTo>
                      <a:pt x="281" y="134"/>
                      <a:pt x="280" y="127"/>
                      <a:pt x="277" y="123"/>
                    </a:cubicBezTo>
                    <a:cubicBezTo>
                      <a:pt x="276" y="121"/>
                      <a:pt x="273" y="119"/>
                      <a:pt x="271" y="117"/>
                    </a:cubicBezTo>
                    <a:cubicBezTo>
                      <a:pt x="270" y="116"/>
                      <a:pt x="270" y="112"/>
                      <a:pt x="270" y="110"/>
                    </a:cubicBezTo>
                    <a:cubicBezTo>
                      <a:pt x="269" y="106"/>
                      <a:pt x="269" y="103"/>
                      <a:pt x="269" y="100"/>
                    </a:cubicBezTo>
                    <a:cubicBezTo>
                      <a:pt x="268" y="98"/>
                      <a:pt x="265" y="96"/>
                      <a:pt x="264" y="94"/>
                    </a:cubicBezTo>
                    <a:cubicBezTo>
                      <a:pt x="261" y="91"/>
                      <a:pt x="262" y="86"/>
                      <a:pt x="260" y="82"/>
                    </a:cubicBezTo>
                    <a:cubicBezTo>
                      <a:pt x="257" y="75"/>
                      <a:pt x="254" y="68"/>
                      <a:pt x="251" y="62"/>
                    </a:cubicBezTo>
                    <a:cubicBezTo>
                      <a:pt x="249" y="58"/>
                      <a:pt x="244" y="52"/>
                      <a:pt x="247" y="49"/>
                    </a:cubicBezTo>
                    <a:cubicBezTo>
                      <a:pt x="246" y="42"/>
                      <a:pt x="246" y="42"/>
                      <a:pt x="246" y="42"/>
                    </a:cubicBezTo>
                    <a:cubicBezTo>
                      <a:pt x="245" y="42"/>
                      <a:pt x="243" y="41"/>
                      <a:pt x="242" y="41"/>
                    </a:cubicBezTo>
                    <a:cubicBezTo>
                      <a:pt x="239" y="39"/>
                      <a:pt x="238" y="39"/>
                      <a:pt x="233" y="41"/>
                    </a:cubicBezTo>
                    <a:cubicBezTo>
                      <a:pt x="230" y="43"/>
                      <a:pt x="229" y="43"/>
                      <a:pt x="225" y="42"/>
                    </a:cubicBezTo>
                    <a:cubicBezTo>
                      <a:pt x="221" y="41"/>
                      <a:pt x="217" y="40"/>
                      <a:pt x="214" y="39"/>
                    </a:cubicBezTo>
                    <a:cubicBezTo>
                      <a:pt x="213" y="38"/>
                      <a:pt x="212" y="41"/>
                      <a:pt x="211" y="39"/>
                    </a:cubicBezTo>
                    <a:cubicBezTo>
                      <a:pt x="210" y="37"/>
                      <a:pt x="210" y="37"/>
                      <a:pt x="208" y="36"/>
                    </a:cubicBezTo>
                    <a:cubicBezTo>
                      <a:pt x="206" y="36"/>
                      <a:pt x="203" y="35"/>
                      <a:pt x="201" y="35"/>
                    </a:cubicBezTo>
                    <a:cubicBezTo>
                      <a:pt x="200" y="35"/>
                      <a:pt x="201" y="32"/>
                      <a:pt x="200" y="32"/>
                    </a:cubicBezTo>
                    <a:cubicBezTo>
                      <a:pt x="194" y="30"/>
                      <a:pt x="192" y="31"/>
                      <a:pt x="187" y="33"/>
                    </a:cubicBezTo>
                    <a:cubicBezTo>
                      <a:pt x="186" y="33"/>
                      <a:pt x="185" y="36"/>
                      <a:pt x="184" y="37"/>
                    </a:cubicBezTo>
                    <a:cubicBezTo>
                      <a:pt x="184" y="39"/>
                      <a:pt x="186" y="41"/>
                      <a:pt x="186" y="42"/>
                    </a:cubicBezTo>
                    <a:cubicBezTo>
                      <a:pt x="182" y="48"/>
                      <a:pt x="180" y="48"/>
                      <a:pt x="175" y="44"/>
                    </a:cubicBezTo>
                    <a:cubicBezTo>
                      <a:pt x="172" y="41"/>
                      <a:pt x="169" y="42"/>
                      <a:pt x="166" y="41"/>
                    </a:cubicBezTo>
                    <a:cubicBezTo>
                      <a:pt x="162" y="39"/>
                      <a:pt x="163" y="34"/>
                      <a:pt x="159" y="33"/>
                    </a:cubicBezTo>
                    <a:cubicBezTo>
                      <a:pt x="154" y="32"/>
                      <a:pt x="149" y="31"/>
                      <a:pt x="143" y="29"/>
                    </a:cubicBezTo>
                    <a:cubicBezTo>
                      <a:pt x="141" y="28"/>
                      <a:pt x="138" y="24"/>
                      <a:pt x="135" y="22"/>
                    </a:cubicBezTo>
                    <a:cubicBezTo>
                      <a:pt x="137" y="20"/>
                      <a:pt x="141" y="16"/>
                      <a:pt x="140" y="14"/>
                    </a:cubicBezTo>
                    <a:cubicBezTo>
                      <a:pt x="138" y="10"/>
                      <a:pt x="138" y="9"/>
                      <a:pt x="140" y="4"/>
                    </a:cubicBezTo>
                    <a:cubicBezTo>
                      <a:pt x="137" y="3"/>
                      <a:pt x="134" y="0"/>
                      <a:pt x="132" y="2"/>
                    </a:cubicBezTo>
                    <a:cubicBezTo>
                      <a:pt x="128" y="4"/>
                      <a:pt x="126" y="4"/>
                      <a:pt x="121" y="4"/>
                    </a:cubicBezTo>
                    <a:cubicBezTo>
                      <a:pt x="120" y="4"/>
                      <a:pt x="119" y="3"/>
                      <a:pt x="117" y="4"/>
                    </a:cubicBezTo>
                    <a:cubicBezTo>
                      <a:pt x="116" y="4"/>
                      <a:pt x="114" y="6"/>
                      <a:pt x="113" y="6"/>
                    </a:cubicBezTo>
                    <a:cubicBezTo>
                      <a:pt x="111" y="6"/>
                      <a:pt x="110" y="4"/>
                      <a:pt x="108" y="4"/>
                    </a:cubicBezTo>
                    <a:cubicBezTo>
                      <a:pt x="106" y="4"/>
                      <a:pt x="104" y="4"/>
                      <a:pt x="103" y="4"/>
                    </a:cubicBezTo>
                    <a:cubicBezTo>
                      <a:pt x="96" y="6"/>
                      <a:pt x="89" y="8"/>
                      <a:pt x="84" y="10"/>
                    </a:cubicBezTo>
                    <a:cubicBezTo>
                      <a:pt x="81" y="12"/>
                      <a:pt x="78" y="14"/>
                      <a:pt x="75" y="16"/>
                    </a:cubicBezTo>
                    <a:cubicBezTo>
                      <a:pt x="74" y="16"/>
                      <a:pt x="71" y="14"/>
                      <a:pt x="71" y="14"/>
                    </a:cubicBezTo>
                    <a:cubicBezTo>
                      <a:pt x="69" y="13"/>
                      <a:pt x="67" y="15"/>
                      <a:pt x="65" y="15"/>
                    </a:cubicBezTo>
                    <a:cubicBezTo>
                      <a:pt x="62" y="16"/>
                      <a:pt x="60" y="10"/>
                      <a:pt x="58" y="11"/>
                    </a:cubicBezTo>
                    <a:cubicBezTo>
                      <a:pt x="55" y="12"/>
                      <a:pt x="54" y="17"/>
                      <a:pt x="53" y="21"/>
                    </a:cubicBezTo>
                    <a:cubicBezTo>
                      <a:pt x="51" y="27"/>
                      <a:pt x="40" y="28"/>
                      <a:pt x="39" y="33"/>
                    </a:cubicBezTo>
                    <a:cubicBezTo>
                      <a:pt x="38" y="39"/>
                      <a:pt x="37" y="43"/>
                      <a:pt x="37" y="48"/>
                    </a:cubicBezTo>
                    <a:cubicBezTo>
                      <a:pt x="36" y="52"/>
                      <a:pt x="35" y="52"/>
                      <a:pt x="32" y="54"/>
                    </a:cubicBezTo>
                    <a:cubicBezTo>
                      <a:pt x="26" y="58"/>
                      <a:pt x="22" y="60"/>
                      <a:pt x="19" y="66"/>
                    </a:cubicBezTo>
                    <a:cubicBezTo>
                      <a:pt x="14" y="76"/>
                      <a:pt x="9" y="85"/>
                      <a:pt x="4" y="94"/>
                    </a:cubicBezTo>
                    <a:cubicBezTo>
                      <a:pt x="4" y="96"/>
                      <a:pt x="1" y="98"/>
                      <a:pt x="1" y="100"/>
                    </a:cubicBezTo>
                    <a:cubicBezTo>
                      <a:pt x="1" y="103"/>
                      <a:pt x="3" y="108"/>
                      <a:pt x="4" y="112"/>
                    </a:cubicBezTo>
                    <a:cubicBezTo>
                      <a:pt x="4" y="116"/>
                      <a:pt x="6" y="121"/>
                      <a:pt x="6" y="125"/>
                    </a:cubicBezTo>
                    <a:cubicBezTo>
                      <a:pt x="7" y="127"/>
                      <a:pt x="4" y="132"/>
                      <a:pt x="4" y="134"/>
                    </a:cubicBezTo>
                    <a:cubicBezTo>
                      <a:pt x="3" y="135"/>
                      <a:pt x="0" y="141"/>
                      <a:pt x="1" y="142"/>
                    </a:cubicBezTo>
                    <a:cubicBezTo>
                      <a:pt x="2" y="145"/>
                      <a:pt x="4" y="148"/>
                      <a:pt x="6" y="151"/>
                    </a:cubicBezTo>
                    <a:cubicBezTo>
                      <a:pt x="11" y="161"/>
                      <a:pt x="16" y="169"/>
                      <a:pt x="21" y="179"/>
                    </a:cubicBezTo>
                    <a:cubicBezTo>
                      <a:pt x="24" y="184"/>
                      <a:pt x="27" y="186"/>
                      <a:pt x="31" y="190"/>
                    </a:cubicBezTo>
                    <a:cubicBezTo>
                      <a:pt x="35" y="193"/>
                      <a:pt x="39" y="196"/>
                      <a:pt x="43" y="199"/>
                    </a:cubicBezTo>
                    <a:cubicBezTo>
                      <a:pt x="44" y="200"/>
                      <a:pt x="47" y="203"/>
                      <a:pt x="49" y="202"/>
                    </a:cubicBezTo>
                    <a:cubicBezTo>
                      <a:pt x="53" y="201"/>
                      <a:pt x="57" y="199"/>
                      <a:pt x="61" y="198"/>
                    </a:cubicBezTo>
                    <a:cubicBezTo>
                      <a:pt x="64" y="196"/>
                      <a:pt x="66" y="198"/>
                      <a:pt x="70" y="198"/>
                    </a:cubicBezTo>
                    <a:cubicBezTo>
                      <a:pt x="73" y="200"/>
                      <a:pt x="74" y="200"/>
                      <a:pt x="77" y="198"/>
                    </a:cubicBezTo>
                    <a:cubicBezTo>
                      <a:pt x="81" y="196"/>
                      <a:pt x="85" y="194"/>
                      <a:pt x="89" y="192"/>
                    </a:cubicBezTo>
                    <a:cubicBezTo>
                      <a:pt x="90" y="192"/>
                      <a:pt x="106" y="189"/>
                      <a:pt x="107" y="190"/>
                    </a:cubicBezTo>
                    <a:cubicBezTo>
                      <a:pt x="110" y="194"/>
                      <a:pt x="112" y="197"/>
                      <a:pt x="115" y="200"/>
                    </a:cubicBezTo>
                    <a:cubicBezTo>
                      <a:pt x="117" y="203"/>
                      <a:pt x="122" y="201"/>
                      <a:pt x="124" y="201"/>
                    </a:cubicBezTo>
                    <a:cubicBezTo>
                      <a:pt x="129" y="200"/>
                      <a:pt x="129" y="201"/>
                      <a:pt x="131" y="205"/>
                    </a:cubicBezTo>
                    <a:cubicBezTo>
                      <a:pt x="134" y="209"/>
                      <a:pt x="134" y="209"/>
                      <a:pt x="133" y="213"/>
                    </a:cubicBezTo>
                    <a:cubicBezTo>
                      <a:pt x="133" y="219"/>
                      <a:pt x="132" y="224"/>
                      <a:pt x="131" y="230"/>
                    </a:cubicBezTo>
                    <a:cubicBezTo>
                      <a:pt x="131" y="232"/>
                      <a:pt x="130" y="234"/>
                      <a:pt x="132" y="236"/>
                    </a:cubicBezTo>
                    <a:cubicBezTo>
                      <a:pt x="134" y="240"/>
                      <a:pt x="137" y="244"/>
                      <a:pt x="140" y="248"/>
                    </a:cubicBezTo>
                    <a:cubicBezTo>
                      <a:pt x="141" y="250"/>
                      <a:pt x="144" y="253"/>
                      <a:pt x="145" y="256"/>
                    </a:cubicBezTo>
                    <a:cubicBezTo>
                      <a:pt x="147" y="264"/>
                      <a:pt x="149" y="272"/>
                      <a:pt x="150" y="281"/>
                    </a:cubicBezTo>
                    <a:cubicBezTo>
                      <a:pt x="152" y="288"/>
                      <a:pt x="155" y="295"/>
                      <a:pt x="150" y="302"/>
                    </a:cubicBezTo>
                    <a:cubicBezTo>
                      <a:pt x="147" y="310"/>
                      <a:pt x="147" y="318"/>
                      <a:pt x="145" y="328"/>
                    </a:cubicBezTo>
                    <a:cubicBezTo>
                      <a:pt x="145" y="330"/>
                      <a:pt x="143" y="333"/>
                      <a:pt x="145" y="334"/>
                    </a:cubicBezTo>
                    <a:cubicBezTo>
                      <a:pt x="147" y="339"/>
                      <a:pt x="149" y="343"/>
                      <a:pt x="150" y="347"/>
                    </a:cubicBezTo>
                    <a:cubicBezTo>
                      <a:pt x="153" y="353"/>
                      <a:pt x="157" y="359"/>
                      <a:pt x="157" y="366"/>
                    </a:cubicBezTo>
                    <a:cubicBezTo>
                      <a:pt x="158" y="371"/>
                      <a:pt x="159" y="376"/>
                      <a:pt x="160" y="382"/>
                    </a:cubicBezTo>
                    <a:cubicBezTo>
                      <a:pt x="160" y="384"/>
                      <a:pt x="160" y="390"/>
                      <a:pt x="161" y="391"/>
                    </a:cubicBezTo>
                    <a:cubicBezTo>
                      <a:pt x="163" y="393"/>
                      <a:pt x="166" y="395"/>
                      <a:pt x="168" y="398"/>
                    </a:cubicBezTo>
                    <a:cubicBezTo>
                      <a:pt x="169" y="403"/>
                      <a:pt x="171" y="408"/>
                      <a:pt x="173" y="412"/>
                    </a:cubicBezTo>
                    <a:cubicBezTo>
                      <a:pt x="173" y="414"/>
                      <a:pt x="176" y="418"/>
                      <a:pt x="176" y="421"/>
                    </a:cubicBezTo>
                    <a:cubicBezTo>
                      <a:pt x="175" y="427"/>
                      <a:pt x="175" y="427"/>
                      <a:pt x="179" y="431"/>
                    </a:cubicBezTo>
                    <a:cubicBezTo>
                      <a:pt x="180" y="432"/>
                      <a:pt x="184" y="437"/>
                      <a:pt x="186" y="437"/>
                    </a:cubicBezTo>
                    <a:cubicBezTo>
                      <a:pt x="189" y="435"/>
                      <a:pt x="193" y="435"/>
                      <a:pt x="196" y="434"/>
                    </a:cubicBezTo>
                    <a:cubicBezTo>
                      <a:pt x="203" y="433"/>
                      <a:pt x="210" y="431"/>
                      <a:pt x="218" y="429"/>
                    </a:cubicBezTo>
                    <a:cubicBezTo>
                      <a:pt x="220" y="429"/>
                      <a:pt x="223" y="424"/>
                      <a:pt x="225" y="423"/>
                    </a:cubicBezTo>
                    <a:cubicBezTo>
                      <a:pt x="228" y="420"/>
                      <a:pt x="231" y="418"/>
                      <a:pt x="233" y="415"/>
                    </a:cubicBezTo>
                    <a:cubicBezTo>
                      <a:pt x="239" y="410"/>
                      <a:pt x="242" y="402"/>
                      <a:pt x="246" y="395"/>
                    </a:cubicBezTo>
                    <a:cubicBezTo>
                      <a:pt x="248" y="393"/>
                      <a:pt x="247" y="387"/>
                      <a:pt x="247" y="3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4" name="Freeform 60">
                <a:extLst>
                  <a:ext uri="{FF2B5EF4-FFF2-40B4-BE49-F238E27FC236}">
                    <a16:creationId xmlns:a16="http://schemas.microsoft.com/office/drawing/2014/main" xmlns="" id="{84F88FE5-E18D-4321-9BA4-EDEDB125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3076" y="4452937"/>
                <a:ext cx="25400" cy="117475"/>
              </a:xfrm>
              <a:custGeom>
                <a:avLst/>
                <a:gdLst>
                  <a:gd name="T0" fmla="*/ 2 w 36"/>
                  <a:gd name="T1" fmla="*/ 69 h 84"/>
                  <a:gd name="T2" fmla="*/ 4 w 36"/>
                  <a:gd name="T3" fmla="*/ 80 h 84"/>
                  <a:gd name="T4" fmla="*/ 11 w 36"/>
                  <a:gd name="T5" fmla="*/ 83 h 84"/>
                  <a:gd name="T6" fmla="*/ 18 w 36"/>
                  <a:gd name="T7" fmla="*/ 81 h 84"/>
                  <a:gd name="T8" fmla="*/ 21 w 36"/>
                  <a:gd name="T9" fmla="*/ 72 h 84"/>
                  <a:gd name="T10" fmla="*/ 30 w 36"/>
                  <a:gd name="T11" fmla="*/ 41 h 84"/>
                  <a:gd name="T12" fmla="*/ 32 w 36"/>
                  <a:gd name="T13" fmla="*/ 23 h 84"/>
                  <a:gd name="T14" fmla="*/ 34 w 36"/>
                  <a:gd name="T15" fmla="*/ 25 h 84"/>
                  <a:gd name="T16" fmla="*/ 33 w 36"/>
                  <a:gd name="T17" fmla="*/ 9 h 84"/>
                  <a:gd name="T18" fmla="*/ 33 w 36"/>
                  <a:gd name="T19" fmla="*/ 8 h 84"/>
                  <a:gd name="T20" fmla="*/ 27 w 36"/>
                  <a:gd name="T21" fmla="*/ 6 h 84"/>
                  <a:gd name="T22" fmla="*/ 23 w 36"/>
                  <a:gd name="T23" fmla="*/ 15 h 84"/>
                  <a:gd name="T24" fmla="*/ 16 w 36"/>
                  <a:gd name="T25" fmla="*/ 23 h 84"/>
                  <a:gd name="T26" fmla="*/ 6 w 36"/>
                  <a:gd name="T27" fmla="*/ 27 h 84"/>
                  <a:gd name="T28" fmla="*/ 4 w 36"/>
                  <a:gd name="T29" fmla="*/ 35 h 84"/>
                  <a:gd name="T30" fmla="*/ 6 w 36"/>
                  <a:gd name="T31" fmla="*/ 48 h 84"/>
                  <a:gd name="T32" fmla="*/ 1 w 36"/>
                  <a:gd name="T33" fmla="*/ 58 h 84"/>
                  <a:gd name="T34" fmla="*/ 2 w 36"/>
                  <a:gd name="T35" fmla="*/ 6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84">
                    <a:moveTo>
                      <a:pt x="2" y="69"/>
                    </a:moveTo>
                    <a:cubicBezTo>
                      <a:pt x="2" y="73"/>
                      <a:pt x="3" y="77"/>
                      <a:pt x="4" y="80"/>
                    </a:cubicBezTo>
                    <a:cubicBezTo>
                      <a:pt x="4" y="81"/>
                      <a:pt x="9" y="84"/>
                      <a:pt x="11" y="83"/>
                    </a:cubicBezTo>
                    <a:cubicBezTo>
                      <a:pt x="12" y="83"/>
                      <a:pt x="18" y="81"/>
                      <a:pt x="18" y="81"/>
                    </a:cubicBezTo>
                    <a:cubicBezTo>
                      <a:pt x="19" y="78"/>
                      <a:pt x="20" y="75"/>
                      <a:pt x="21" y="72"/>
                    </a:cubicBezTo>
                    <a:cubicBezTo>
                      <a:pt x="23" y="62"/>
                      <a:pt x="27" y="51"/>
                      <a:pt x="30" y="41"/>
                    </a:cubicBezTo>
                    <a:cubicBezTo>
                      <a:pt x="32" y="33"/>
                      <a:pt x="32" y="30"/>
                      <a:pt x="32" y="23"/>
                    </a:cubicBezTo>
                    <a:cubicBezTo>
                      <a:pt x="32" y="24"/>
                      <a:pt x="33" y="25"/>
                      <a:pt x="34" y="25"/>
                    </a:cubicBezTo>
                    <a:cubicBezTo>
                      <a:pt x="36" y="20"/>
                      <a:pt x="34" y="15"/>
                      <a:pt x="33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2" y="7"/>
                      <a:pt x="28" y="0"/>
                      <a:pt x="27" y="6"/>
                    </a:cubicBezTo>
                    <a:cubicBezTo>
                      <a:pt x="27" y="12"/>
                      <a:pt x="26" y="12"/>
                      <a:pt x="23" y="15"/>
                    </a:cubicBezTo>
                    <a:cubicBezTo>
                      <a:pt x="20" y="18"/>
                      <a:pt x="19" y="21"/>
                      <a:pt x="16" y="23"/>
                    </a:cubicBezTo>
                    <a:cubicBezTo>
                      <a:pt x="13" y="25"/>
                      <a:pt x="10" y="26"/>
                      <a:pt x="6" y="27"/>
                    </a:cubicBezTo>
                    <a:cubicBezTo>
                      <a:pt x="5" y="27"/>
                      <a:pt x="3" y="34"/>
                      <a:pt x="4" y="35"/>
                    </a:cubicBezTo>
                    <a:cubicBezTo>
                      <a:pt x="4" y="39"/>
                      <a:pt x="6" y="44"/>
                      <a:pt x="6" y="48"/>
                    </a:cubicBezTo>
                    <a:cubicBezTo>
                      <a:pt x="6" y="51"/>
                      <a:pt x="2" y="54"/>
                      <a:pt x="1" y="58"/>
                    </a:cubicBezTo>
                    <a:cubicBezTo>
                      <a:pt x="0" y="62"/>
                      <a:pt x="0" y="65"/>
                      <a:pt x="2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xmlns="" id="{05A9951C-7024-42D0-BC32-585013EA2F98}"/>
                </a:ext>
              </a:extLst>
            </p:cNvPr>
            <p:cNvGrpSpPr/>
            <p:nvPr/>
          </p:nvGrpSpPr>
          <p:grpSpPr>
            <a:xfrm>
              <a:off x="8087558" y="4259323"/>
              <a:ext cx="1203725" cy="1053035"/>
              <a:chOff x="4895056" y="4445000"/>
              <a:chExt cx="227013" cy="412750"/>
            </a:xfrm>
            <a:solidFill>
              <a:schemeClr val="accent1"/>
            </a:solidFill>
          </p:grpSpPr>
          <p:sp>
            <p:nvSpPr>
              <p:cNvPr id="283" name="Freeform 149">
                <a:extLst>
                  <a:ext uri="{FF2B5EF4-FFF2-40B4-BE49-F238E27FC236}">
                    <a16:creationId xmlns:a16="http://schemas.microsoft.com/office/drawing/2014/main" xmlns="" id="{768A5403-114D-4E01-8A68-CBDD5F013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5381" y="4445000"/>
                <a:ext cx="69850" cy="85725"/>
              </a:xfrm>
              <a:custGeom>
                <a:avLst/>
                <a:gdLst>
                  <a:gd name="T0" fmla="*/ 74 w 98"/>
                  <a:gd name="T1" fmla="*/ 30 h 61"/>
                  <a:gd name="T2" fmla="*/ 71 w 98"/>
                  <a:gd name="T3" fmla="*/ 24 h 61"/>
                  <a:gd name="T4" fmla="*/ 65 w 98"/>
                  <a:gd name="T5" fmla="*/ 20 h 61"/>
                  <a:gd name="T6" fmla="*/ 53 w 98"/>
                  <a:gd name="T7" fmla="*/ 15 h 61"/>
                  <a:gd name="T8" fmla="*/ 37 w 98"/>
                  <a:gd name="T9" fmla="*/ 8 h 61"/>
                  <a:gd name="T10" fmla="*/ 27 w 98"/>
                  <a:gd name="T11" fmla="*/ 11 h 61"/>
                  <a:gd name="T12" fmla="*/ 23 w 98"/>
                  <a:gd name="T13" fmla="*/ 17 h 61"/>
                  <a:gd name="T14" fmla="*/ 18 w 98"/>
                  <a:gd name="T15" fmla="*/ 13 h 61"/>
                  <a:gd name="T16" fmla="*/ 16 w 98"/>
                  <a:gd name="T17" fmla="*/ 5 h 61"/>
                  <a:gd name="T18" fmla="*/ 12 w 98"/>
                  <a:gd name="T19" fmla="*/ 1 h 61"/>
                  <a:gd name="T20" fmla="*/ 0 w 98"/>
                  <a:gd name="T21" fmla="*/ 6 h 61"/>
                  <a:gd name="T22" fmla="*/ 5 w 98"/>
                  <a:gd name="T23" fmla="*/ 7 h 61"/>
                  <a:gd name="T24" fmla="*/ 6 w 98"/>
                  <a:gd name="T25" fmla="*/ 11 h 61"/>
                  <a:gd name="T26" fmla="*/ 15 w 98"/>
                  <a:gd name="T27" fmla="*/ 11 h 61"/>
                  <a:gd name="T28" fmla="*/ 15 w 98"/>
                  <a:gd name="T29" fmla="*/ 13 h 61"/>
                  <a:gd name="T30" fmla="*/ 5 w 98"/>
                  <a:gd name="T31" fmla="*/ 14 h 61"/>
                  <a:gd name="T32" fmla="*/ 10 w 98"/>
                  <a:gd name="T33" fmla="*/ 22 h 61"/>
                  <a:gd name="T34" fmla="*/ 14 w 98"/>
                  <a:gd name="T35" fmla="*/ 17 h 61"/>
                  <a:gd name="T36" fmla="*/ 18 w 98"/>
                  <a:gd name="T37" fmla="*/ 22 h 61"/>
                  <a:gd name="T38" fmla="*/ 30 w 98"/>
                  <a:gd name="T39" fmla="*/ 28 h 61"/>
                  <a:gd name="T40" fmla="*/ 37 w 98"/>
                  <a:gd name="T41" fmla="*/ 31 h 61"/>
                  <a:gd name="T42" fmla="*/ 41 w 98"/>
                  <a:gd name="T43" fmla="*/ 41 h 61"/>
                  <a:gd name="T44" fmla="*/ 35 w 98"/>
                  <a:gd name="T45" fmla="*/ 47 h 61"/>
                  <a:gd name="T46" fmla="*/ 45 w 98"/>
                  <a:gd name="T47" fmla="*/ 47 h 61"/>
                  <a:gd name="T48" fmla="*/ 51 w 98"/>
                  <a:gd name="T49" fmla="*/ 52 h 61"/>
                  <a:gd name="T50" fmla="*/ 61 w 98"/>
                  <a:gd name="T51" fmla="*/ 51 h 61"/>
                  <a:gd name="T52" fmla="*/ 65 w 98"/>
                  <a:gd name="T53" fmla="*/ 45 h 61"/>
                  <a:gd name="T54" fmla="*/ 74 w 98"/>
                  <a:gd name="T55" fmla="*/ 46 h 61"/>
                  <a:gd name="T56" fmla="*/ 83 w 98"/>
                  <a:gd name="T57" fmla="*/ 55 h 61"/>
                  <a:gd name="T58" fmla="*/ 91 w 98"/>
                  <a:gd name="T59" fmla="*/ 58 h 61"/>
                  <a:gd name="T60" fmla="*/ 98 w 98"/>
                  <a:gd name="T61" fmla="*/ 60 h 61"/>
                  <a:gd name="T62" fmla="*/ 95 w 98"/>
                  <a:gd name="T63" fmla="*/ 54 h 61"/>
                  <a:gd name="T64" fmla="*/ 92 w 98"/>
                  <a:gd name="T65" fmla="*/ 51 h 61"/>
                  <a:gd name="T66" fmla="*/ 85 w 98"/>
                  <a:gd name="T67" fmla="*/ 45 h 61"/>
                  <a:gd name="T68" fmla="*/ 81 w 98"/>
                  <a:gd name="T69" fmla="*/ 43 h 61"/>
                  <a:gd name="T70" fmla="*/ 79 w 98"/>
                  <a:gd name="T71" fmla="*/ 38 h 61"/>
                  <a:gd name="T72" fmla="*/ 84 w 98"/>
                  <a:gd name="T73" fmla="*/ 37 h 61"/>
                  <a:gd name="T74" fmla="*/ 74 w 98"/>
                  <a:gd name="T75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61">
                    <a:moveTo>
                      <a:pt x="74" y="30"/>
                    </a:moveTo>
                    <a:cubicBezTo>
                      <a:pt x="72" y="28"/>
                      <a:pt x="74" y="26"/>
                      <a:pt x="71" y="24"/>
                    </a:cubicBezTo>
                    <a:cubicBezTo>
                      <a:pt x="69" y="22"/>
                      <a:pt x="67" y="21"/>
                      <a:pt x="65" y="20"/>
                    </a:cubicBezTo>
                    <a:cubicBezTo>
                      <a:pt x="62" y="17"/>
                      <a:pt x="57" y="16"/>
                      <a:pt x="53" y="15"/>
                    </a:cubicBezTo>
                    <a:cubicBezTo>
                      <a:pt x="48" y="13"/>
                      <a:pt x="42" y="10"/>
                      <a:pt x="37" y="8"/>
                    </a:cubicBezTo>
                    <a:cubicBezTo>
                      <a:pt x="34" y="7"/>
                      <a:pt x="29" y="9"/>
                      <a:pt x="27" y="11"/>
                    </a:cubicBezTo>
                    <a:cubicBezTo>
                      <a:pt x="26" y="13"/>
                      <a:pt x="24" y="18"/>
                      <a:pt x="23" y="17"/>
                    </a:cubicBezTo>
                    <a:cubicBezTo>
                      <a:pt x="21" y="16"/>
                      <a:pt x="19" y="16"/>
                      <a:pt x="18" y="13"/>
                    </a:cubicBezTo>
                    <a:cubicBezTo>
                      <a:pt x="17" y="10"/>
                      <a:pt x="16" y="8"/>
                      <a:pt x="16" y="5"/>
                    </a:cubicBezTo>
                    <a:cubicBezTo>
                      <a:pt x="16" y="1"/>
                      <a:pt x="15" y="2"/>
                      <a:pt x="12" y="1"/>
                    </a:cubicBezTo>
                    <a:cubicBezTo>
                      <a:pt x="7" y="0"/>
                      <a:pt x="3" y="1"/>
                      <a:pt x="0" y="6"/>
                    </a:cubicBezTo>
                    <a:cubicBezTo>
                      <a:pt x="2" y="7"/>
                      <a:pt x="4" y="7"/>
                      <a:pt x="5" y="7"/>
                    </a:cubicBezTo>
                    <a:cubicBezTo>
                      <a:pt x="6" y="7"/>
                      <a:pt x="5" y="10"/>
                      <a:pt x="6" y="11"/>
                    </a:cubicBezTo>
                    <a:cubicBezTo>
                      <a:pt x="9" y="12"/>
                      <a:pt x="12" y="11"/>
                      <a:pt x="15" y="11"/>
                    </a:cubicBezTo>
                    <a:cubicBezTo>
                      <a:pt x="15" y="11"/>
                      <a:pt x="15" y="13"/>
                      <a:pt x="15" y="13"/>
                    </a:cubicBezTo>
                    <a:cubicBezTo>
                      <a:pt x="11" y="12"/>
                      <a:pt x="9" y="13"/>
                      <a:pt x="5" y="14"/>
                    </a:cubicBezTo>
                    <a:cubicBezTo>
                      <a:pt x="7" y="17"/>
                      <a:pt x="9" y="20"/>
                      <a:pt x="10" y="22"/>
                    </a:cubicBezTo>
                    <a:cubicBezTo>
                      <a:pt x="12" y="20"/>
                      <a:pt x="13" y="19"/>
                      <a:pt x="14" y="17"/>
                    </a:cubicBezTo>
                    <a:cubicBezTo>
                      <a:pt x="15" y="21"/>
                      <a:pt x="15" y="21"/>
                      <a:pt x="18" y="22"/>
                    </a:cubicBezTo>
                    <a:cubicBezTo>
                      <a:pt x="22" y="24"/>
                      <a:pt x="26" y="26"/>
                      <a:pt x="30" y="28"/>
                    </a:cubicBezTo>
                    <a:cubicBezTo>
                      <a:pt x="32" y="28"/>
                      <a:pt x="35" y="29"/>
                      <a:pt x="37" y="31"/>
                    </a:cubicBezTo>
                    <a:cubicBezTo>
                      <a:pt x="38" y="34"/>
                      <a:pt x="39" y="38"/>
                      <a:pt x="41" y="41"/>
                    </a:cubicBezTo>
                    <a:cubicBezTo>
                      <a:pt x="36" y="43"/>
                      <a:pt x="35" y="42"/>
                      <a:pt x="35" y="47"/>
                    </a:cubicBezTo>
                    <a:cubicBezTo>
                      <a:pt x="38" y="47"/>
                      <a:pt x="42" y="47"/>
                      <a:pt x="45" y="47"/>
                    </a:cubicBezTo>
                    <a:cubicBezTo>
                      <a:pt x="47" y="47"/>
                      <a:pt x="48" y="52"/>
                      <a:pt x="51" y="52"/>
                    </a:cubicBezTo>
                    <a:cubicBezTo>
                      <a:pt x="55" y="53"/>
                      <a:pt x="58" y="53"/>
                      <a:pt x="61" y="51"/>
                    </a:cubicBezTo>
                    <a:cubicBezTo>
                      <a:pt x="63" y="50"/>
                      <a:pt x="64" y="44"/>
                      <a:pt x="65" y="45"/>
                    </a:cubicBezTo>
                    <a:cubicBezTo>
                      <a:pt x="67" y="45"/>
                      <a:pt x="73" y="45"/>
                      <a:pt x="74" y="46"/>
                    </a:cubicBezTo>
                    <a:cubicBezTo>
                      <a:pt x="78" y="49"/>
                      <a:pt x="80" y="52"/>
                      <a:pt x="83" y="55"/>
                    </a:cubicBezTo>
                    <a:cubicBezTo>
                      <a:pt x="85" y="57"/>
                      <a:pt x="88" y="57"/>
                      <a:pt x="91" y="58"/>
                    </a:cubicBezTo>
                    <a:cubicBezTo>
                      <a:pt x="94" y="58"/>
                      <a:pt x="97" y="61"/>
                      <a:pt x="98" y="60"/>
                    </a:cubicBezTo>
                    <a:cubicBezTo>
                      <a:pt x="97" y="59"/>
                      <a:pt x="93" y="56"/>
                      <a:pt x="95" y="54"/>
                    </a:cubicBezTo>
                    <a:cubicBezTo>
                      <a:pt x="93" y="54"/>
                      <a:pt x="90" y="54"/>
                      <a:pt x="92" y="51"/>
                    </a:cubicBezTo>
                    <a:cubicBezTo>
                      <a:pt x="87" y="51"/>
                      <a:pt x="87" y="50"/>
                      <a:pt x="85" y="45"/>
                    </a:cubicBezTo>
                    <a:cubicBezTo>
                      <a:pt x="85" y="44"/>
                      <a:pt x="83" y="43"/>
                      <a:pt x="81" y="43"/>
                    </a:cubicBezTo>
                    <a:cubicBezTo>
                      <a:pt x="81" y="42"/>
                      <a:pt x="80" y="39"/>
                      <a:pt x="79" y="38"/>
                    </a:cubicBezTo>
                    <a:cubicBezTo>
                      <a:pt x="81" y="38"/>
                      <a:pt x="83" y="38"/>
                      <a:pt x="84" y="37"/>
                    </a:cubicBezTo>
                    <a:cubicBezTo>
                      <a:pt x="85" y="31"/>
                      <a:pt x="76" y="33"/>
                      <a:pt x="7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4" name="Freeform 150">
                <a:extLst>
                  <a:ext uri="{FF2B5EF4-FFF2-40B4-BE49-F238E27FC236}">
                    <a16:creationId xmlns:a16="http://schemas.microsoft.com/office/drawing/2014/main" xmlns="" id="{B6A2CC83-0C91-4180-8A69-164B9AF89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968" y="4851400"/>
                <a:ext cx="3175" cy="6350"/>
              </a:xfrm>
              <a:custGeom>
                <a:avLst/>
                <a:gdLst>
                  <a:gd name="T0" fmla="*/ 0 w 6"/>
                  <a:gd name="T1" fmla="*/ 4 h 4"/>
                  <a:gd name="T2" fmla="*/ 2 w 6"/>
                  <a:gd name="T3" fmla="*/ 0 h 4"/>
                  <a:gd name="T4" fmla="*/ 0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cubicBezTo>
                      <a:pt x="2" y="3"/>
                      <a:pt x="6" y="4"/>
                      <a:pt x="2" y="0"/>
                    </a:cubicBezTo>
                    <a:cubicBezTo>
                      <a:pt x="0" y="0"/>
                      <a:pt x="1" y="3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5" name="Freeform 151">
                <a:extLst>
                  <a:ext uri="{FF2B5EF4-FFF2-40B4-BE49-F238E27FC236}">
                    <a16:creationId xmlns:a16="http://schemas.microsoft.com/office/drawing/2014/main" xmlns="" id="{28CC2221-9B0A-4BF3-8DD3-1D5D84BB7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431" y="4733925"/>
                <a:ext cx="20638" cy="68263"/>
              </a:xfrm>
              <a:custGeom>
                <a:avLst/>
                <a:gdLst>
                  <a:gd name="T0" fmla="*/ 27 w 31"/>
                  <a:gd name="T1" fmla="*/ 21 h 49"/>
                  <a:gd name="T2" fmla="*/ 18 w 31"/>
                  <a:gd name="T3" fmla="*/ 22 h 49"/>
                  <a:gd name="T4" fmla="*/ 14 w 31"/>
                  <a:gd name="T5" fmla="*/ 14 h 49"/>
                  <a:gd name="T6" fmla="*/ 11 w 31"/>
                  <a:gd name="T7" fmla="*/ 16 h 49"/>
                  <a:gd name="T8" fmla="*/ 10 w 31"/>
                  <a:gd name="T9" fmla="*/ 12 h 49"/>
                  <a:gd name="T10" fmla="*/ 8 w 31"/>
                  <a:gd name="T11" fmla="*/ 9 h 49"/>
                  <a:gd name="T12" fmla="*/ 5 w 31"/>
                  <a:gd name="T13" fmla="*/ 4 h 49"/>
                  <a:gd name="T14" fmla="*/ 0 w 31"/>
                  <a:gd name="T15" fmla="*/ 0 h 49"/>
                  <a:gd name="T16" fmla="*/ 3 w 31"/>
                  <a:gd name="T17" fmla="*/ 7 h 49"/>
                  <a:gd name="T18" fmla="*/ 5 w 31"/>
                  <a:gd name="T19" fmla="*/ 6 h 49"/>
                  <a:gd name="T20" fmla="*/ 10 w 31"/>
                  <a:gd name="T21" fmla="*/ 17 h 49"/>
                  <a:gd name="T22" fmla="*/ 10 w 31"/>
                  <a:gd name="T23" fmla="*/ 25 h 49"/>
                  <a:gd name="T24" fmla="*/ 6 w 31"/>
                  <a:gd name="T25" fmla="*/ 33 h 49"/>
                  <a:gd name="T26" fmla="*/ 9 w 31"/>
                  <a:gd name="T27" fmla="*/ 36 h 49"/>
                  <a:gd name="T28" fmla="*/ 13 w 31"/>
                  <a:gd name="T29" fmla="*/ 38 h 49"/>
                  <a:gd name="T30" fmla="*/ 10 w 31"/>
                  <a:gd name="T31" fmla="*/ 46 h 49"/>
                  <a:gd name="T32" fmla="*/ 17 w 31"/>
                  <a:gd name="T33" fmla="*/ 45 h 49"/>
                  <a:gd name="T34" fmla="*/ 22 w 31"/>
                  <a:gd name="T35" fmla="*/ 33 h 49"/>
                  <a:gd name="T36" fmla="*/ 26 w 31"/>
                  <a:gd name="T37" fmla="*/ 31 h 49"/>
                  <a:gd name="T38" fmla="*/ 26 w 31"/>
                  <a:gd name="T39" fmla="*/ 29 h 49"/>
                  <a:gd name="T40" fmla="*/ 27 w 31"/>
                  <a:gd name="T4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49">
                    <a:moveTo>
                      <a:pt x="27" y="21"/>
                    </a:moveTo>
                    <a:cubicBezTo>
                      <a:pt x="23" y="23"/>
                      <a:pt x="22" y="23"/>
                      <a:pt x="18" y="22"/>
                    </a:cubicBezTo>
                    <a:cubicBezTo>
                      <a:pt x="15" y="21"/>
                      <a:pt x="17" y="16"/>
                      <a:pt x="14" y="14"/>
                    </a:cubicBezTo>
                    <a:cubicBezTo>
                      <a:pt x="14" y="17"/>
                      <a:pt x="12" y="20"/>
                      <a:pt x="11" y="16"/>
                    </a:cubicBezTo>
                    <a:cubicBezTo>
                      <a:pt x="10" y="15"/>
                      <a:pt x="11" y="13"/>
                      <a:pt x="10" y="12"/>
                    </a:cubicBezTo>
                    <a:cubicBezTo>
                      <a:pt x="10" y="11"/>
                      <a:pt x="9" y="10"/>
                      <a:pt x="8" y="9"/>
                    </a:cubicBezTo>
                    <a:cubicBezTo>
                      <a:pt x="7" y="5"/>
                      <a:pt x="10" y="6"/>
                      <a:pt x="5" y="4"/>
                    </a:cubicBezTo>
                    <a:cubicBezTo>
                      <a:pt x="3" y="3"/>
                      <a:pt x="2" y="1"/>
                      <a:pt x="0" y="0"/>
                    </a:cubicBezTo>
                    <a:cubicBezTo>
                      <a:pt x="1" y="2"/>
                      <a:pt x="2" y="5"/>
                      <a:pt x="3" y="7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6" y="8"/>
                      <a:pt x="8" y="18"/>
                      <a:pt x="10" y="17"/>
                    </a:cubicBezTo>
                    <a:cubicBezTo>
                      <a:pt x="10" y="20"/>
                      <a:pt x="12" y="23"/>
                      <a:pt x="10" y="25"/>
                    </a:cubicBezTo>
                    <a:cubicBezTo>
                      <a:pt x="9" y="29"/>
                      <a:pt x="8" y="30"/>
                      <a:pt x="6" y="33"/>
                    </a:cubicBezTo>
                    <a:cubicBezTo>
                      <a:pt x="7" y="33"/>
                      <a:pt x="8" y="35"/>
                      <a:pt x="9" y="36"/>
                    </a:cubicBezTo>
                    <a:cubicBezTo>
                      <a:pt x="10" y="36"/>
                      <a:pt x="13" y="36"/>
                      <a:pt x="13" y="38"/>
                    </a:cubicBezTo>
                    <a:cubicBezTo>
                      <a:pt x="15" y="40"/>
                      <a:pt x="11" y="44"/>
                      <a:pt x="10" y="46"/>
                    </a:cubicBezTo>
                    <a:cubicBezTo>
                      <a:pt x="12" y="47"/>
                      <a:pt x="15" y="49"/>
                      <a:pt x="17" y="45"/>
                    </a:cubicBezTo>
                    <a:cubicBezTo>
                      <a:pt x="19" y="42"/>
                      <a:pt x="22" y="37"/>
                      <a:pt x="22" y="33"/>
                    </a:cubicBezTo>
                    <a:cubicBezTo>
                      <a:pt x="21" y="31"/>
                      <a:pt x="24" y="31"/>
                      <a:pt x="26" y="31"/>
                    </a:cubicBezTo>
                    <a:cubicBezTo>
                      <a:pt x="27" y="32"/>
                      <a:pt x="26" y="30"/>
                      <a:pt x="26" y="29"/>
                    </a:cubicBezTo>
                    <a:cubicBezTo>
                      <a:pt x="28" y="27"/>
                      <a:pt x="31" y="21"/>
                      <a:pt x="2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6" name="Freeform 152">
                <a:extLst>
                  <a:ext uri="{FF2B5EF4-FFF2-40B4-BE49-F238E27FC236}">
                    <a16:creationId xmlns:a16="http://schemas.microsoft.com/office/drawing/2014/main" xmlns="" id="{8523C6D4-241D-4FBF-84C3-0BCDECCAE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7618" y="4791075"/>
                <a:ext cx="28575" cy="63500"/>
              </a:xfrm>
              <a:custGeom>
                <a:avLst/>
                <a:gdLst>
                  <a:gd name="T0" fmla="*/ 41 w 41"/>
                  <a:gd name="T1" fmla="*/ 9 h 45"/>
                  <a:gd name="T2" fmla="*/ 40 w 41"/>
                  <a:gd name="T3" fmla="*/ 3 h 45"/>
                  <a:gd name="T4" fmla="*/ 36 w 41"/>
                  <a:gd name="T5" fmla="*/ 5 h 45"/>
                  <a:gd name="T6" fmla="*/ 34 w 41"/>
                  <a:gd name="T7" fmla="*/ 0 h 45"/>
                  <a:gd name="T8" fmla="*/ 31 w 41"/>
                  <a:gd name="T9" fmla="*/ 4 h 45"/>
                  <a:gd name="T10" fmla="*/ 27 w 41"/>
                  <a:gd name="T11" fmla="*/ 8 h 45"/>
                  <a:gd name="T12" fmla="*/ 25 w 41"/>
                  <a:gd name="T13" fmla="*/ 13 h 45"/>
                  <a:gd name="T14" fmla="*/ 21 w 41"/>
                  <a:gd name="T15" fmla="*/ 18 h 45"/>
                  <a:gd name="T16" fmla="*/ 17 w 41"/>
                  <a:gd name="T17" fmla="*/ 22 h 45"/>
                  <a:gd name="T18" fmla="*/ 11 w 41"/>
                  <a:gd name="T19" fmla="*/ 24 h 45"/>
                  <a:gd name="T20" fmla="*/ 3 w 41"/>
                  <a:gd name="T21" fmla="*/ 36 h 45"/>
                  <a:gd name="T22" fmla="*/ 10 w 41"/>
                  <a:gd name="T23" fmla="*/ 41 h 45"/>
                  <a:gd name="T24" fmla="*/ 19 w 41"/>
                  <a:gd name="T25" fmla="*/ 42 h 45"/>
                  <a:gd name="T26" fmla="*/ 25 w 41"/>
                  <a:gd name="T27" fmla="*/ 30 h 45"/>
                  <a:gd name="T28" fmla="*/ 33 w 41"/>
                  <a:gd name="T29" fmla="*/ 22 h 45"/>
                  <a:gd name="T30" fmla="*/ 35 w 41"/>
                  <a:gd name="T31" fmla="*/ 24 h 45"/>
                  <a:gd name="T32" fmla="*/ 35 w 41"/>
                  <a:gd name="T33" fmla="*/ 17 h 45"/>
                  <a:gd name="T34" fmla="*/ 41 w 41"/>
                  <a:gd name="T35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5">
                    <a:moveTo>
                      <a:pt x="41" y="9"/>
                    </a:moveTo>
                    <a:cubicBezTo>
                      <a:pt x="41" y="7"/>
                      <a:pt x="40" y="5"/>
                      <a:pt x="40" y="3"/>
                    </a:cubicBezTo>
                    <a:cubicBezTo>
                      <a:pt x="38" y="3"/>
                      <a:pt x="37" y="5"/>
                      <a:pt x="36" y="5"/>
                    </a:cubicBezTo>
                    <a:cubicBezTo>
                      <a:pt x="36" y="3"/>
                      <a:pt x="35" y="1"/>
                      <a:pt x="34" y="0"/>
                    </a:cubicBezTo>
                    <a:cubicBezTo>
                      <a:pt x="32" y="1"/>
                      <a:pt x="31" y="1"/>
                      <a:pt x="31" y="4"/>
                    </a:cubicBezTo>
                    <a:cubicBezTo>
                      <a:pt x="30" y="7"/>
                      <a:pt x="29" y="5"/>
                      <a:pt x="27" y="8"/>
                    </a:cubicBezTo>
                    <a:cubicBezTo>
                      <a:pt x="26" y="9"/>
                      <a:pt x="27" y="12"/>
                      <a:pt x="25" y="13"/>
                    </a:cubicBezTo>
                    <a:cubicBezTo>
                      <a:pt x="24" y="15"/>
                      <a:pt x="22" y="17"/>
                      <a:pt x="21" y="18"/>
                    </a:cubicBezTo>
                    <a:cubicBezTo>
                      <a:pt x="20" y="20"/>
                      <a:pt x="18" y="21"/>
                      <a:pt x="17" y="22"/>
                    </a:cubicBezTo>
                    <a:cubicBezTo>
                      <a:pt x="15" y="22"/>
                      <a:pt x="12" y="23"/>
                      <a:pt x="11" y="24"/>
                    </a:cubicBezTo>
                    <a:cubicBezTo>
                      <a:pt x="9" y="28"/>
                      <a:pt x="6" y="32"/>
                      <a:pt x="3" y="36"/>
                    </a:cubicBezTo>
                    <a:cubicBezTo>
                      <a:pt x="0" y="41"/>
                      <a:pt x="9" y="39"/>
                      <a:pt x="10" y="41"/>
                    </a:cubicBezTo>
                    <a:cubicBezTo>
                      <a:pt x="11" y="43"/>
                      <a:pt x="17" y="45"/>
                      <a:pt x="19" y="42"/>
                    </a:cubicBezTo>
                    <a:cubicBezTo>
                      <a:pt x="21" y="38"/>
                      <a:pt x="25" y="34"/>
                      <a:pt x="25" y="30"/>
                    </a:cubicBezTo>
                    <a:cubicBezTo>
                      <a:pt x="27" y="25"/>
                      <a:pt x="29" y="24"/>
                      <a:pt x="33" y="22"/>
                    </a:cubicBezTo>
                    <a:cubicBezTo>
                      <a:pt x="33" y="22"/>
                      <a:pt x="34" y="24"/>
                      <a:pt x="35" y="24"/>
                    </a:cubicBezTo>
                    <a:cubicBezTo>
                      <a:pt x="33" y="20"/>
                      <a:pt x="33" y="20"/>
                      <a:pt x="35" y="17"/>
                    </a:cubicBezTo>
                    <a:cubicBezTo>
                      <a:pt x="37" y="14"/>
                      <a:pt x="40" y="11"/>
                      <a:pt x="4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7" name="Freeform 153">
                <a:extLst>
                  <a:ext uri="{FF2B5EF4-FFF2-40B4-BE49-F238E27FC236}">
                    <a16:creationId xmlns:a16="http://schemas.microsoft.com/office/drawing/2014/main" xmlns="" id="{5305A6AE-A7EA-4135-B46E-2AD6F7B1D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706" y="4471987"/>
                <a:ext cx="15875" cy="22225"/>
              </a:xfrm>
              <a:custGeom>
                <a:avLst/>
                <a:gdLst>
                  <a:gd name="T0" fmla="*/ 6 w 22"/>
                  <a:gd name="T1" fmla="*/ 10 h 16"/>
                  <a:gd name="T2" fmla="*/ 0 w 22"/>
                  <a:gd name="T3" fmla="*/ 11 h 16"/>
                  <a:gd name="T4" fmla="*/ 11 w 22"/>
                  <a:gd name="T5" fmla="*/ 15 h 16"/>
                  <a:gd name="T6" fmla="*/ 16 w 22"/>
                  <a:gd name="T7" fmla="*/ 11 h 16"/>
                  <a:gd name="T8" fmla="*/ 18 w 22"/>
                  <a:gd name="T9" fmla="*/ 8 h 16"/>
                  <a:gd name="T10" fmla="*/ 18 w 22"/>
                  <a:gd name="T11" fmla="*/ 2 h 16"/>
                  <a:gd name="T12" fmla="*/ 16 w 22"/>
                  <a:gd name="T13" fmla="*/ 7 h 16"/>
                  <a:gd name="T14" fmla="*/ 9 w 22"/>
                  <a:gd name="T15" fmla="*/ 8 h 16"/>
                  <a:gd name="T16" fmla="*/ 6 w 22"/>
                  <a:gd name="T1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6">
                    <a:moveTo>
                      <a:pt x="6" y="10"/>
                    </a:moveTo>
                    <a:cubicBezTo>
                      <a:pt x="4" y="11"/>
                      <a:pt x="2" y="10"/>
                      <a:pt x="0" y="11"/>
                    </a:cubicBezTo>
                    <a:cubicBezTo>
                      <a:pt x="2" y="14"/>
                      <a:pt x="8" y="16"/>
                      <a:pt x="11" y="15"/>
                    </a:cubicBezTo>
                    <a:cubicBezTo>
                      <a:pt x="13" y="14"/>
                      <a:pt x="16" y="14"/>
                      <a:pt x="16" y="11"/>
                    </a:cubicBezTo>
                    <a:cubicBezTo>
                      <a:pt x="17" y="10"/>
                      <a:pt x="22" y="11"/>
                      <a:pt x="18" y="8"/>
                    </a:cubicBezTo>
                    <a:cubicBezTo>
                      <a:pt x="22" y="7"/>
                      <a:pt x="21" y="4"/>
                      <a:pt x="18" y="2"/>
                    </a:cubicBezTo>
                    <a:cubicBezTo>
                      <a:pt x="16" y="0"/>
                      <a:pt x="16" y="6"/>
                      <a:pt x="16" y="7"/>
                    </a:cubicBezTo>
                    <a:cubicBezTo>
                      <a:pt x="16" y="7"/>
                      <a:pt x="8" y="14"/>
                      <a:pt x="9" y="8"/>
                    </a:cubicBezTo>
                    <a:cubicBezTo>
                      <a:pt x="9" y="8"/>
                      <a:pt x="8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8" name="Freeform 154">
                <a:extLst>
                  <a:ext uri="{FF2B5EF4-FFF2-40B4-BE49-F238E27FC236}">
                    <a16:creationId xmlns:a16="http://schemas.microsoft.com/office/drawing/2014/main" xmlns="" id="{292F5D3E-CF7A-4976-9A57-FA40BD945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31" y="4462462"/>
                <a:ext cx="7938" cy="20638"/>
              </a:xfrm>
              <a:custGeom>
                <a:avLst/>
                <a:gdLst>
                  <a:gd name="T0" fmla="*/ 10 w 13"/>
                  <a:gd name="T1" fmla="*/ 8 h 14"/>
                  <a:gd name="T2" fmla="*/ 9 w 13"/>
                  <a:gd name="T3" fmla="*/ 6 h 14"/>
                  <a:gd name="T4" fmla="*/ 1 w 13"/>
                  <a:gd name="T5" fmla="*/ 0 h 14"/>
                  <a:gd name="T6" fmla="*/ 10 w 13"/>
                  <a:gd name="T7" fmla="*/ 11 h 14"/>
                  <a:gd name="T8" fmla="*/ 11 w 13"/>
                  <a:gd name="T9" fmla="*/ 14 h 14"/>
                  <a:gd name="T10" fmla="*/ 11 w 13"/>
                  <a:gd name="T11" fmla="*/ 8 h 14"/>
                  <a:gd name="T12" fmla="*/ 10 w 13"/>
                  <a:gd name="T13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10" y="8"/>
                    </a:moveTo>
                    <a:cubicBezTo>
                      <a:pt x="10" y="7"/>
                      <a:pt x="9" y="6"/>
                      <a:pt x="9" y="6"/>
                    </a:cubicBezTo>
                    <a:cubicBezTo>
                      <a:pt x="6" y="4"/>
                      <a:pt x="3" y="2"/>
                      <a:pt x="1" y="0"/>
                    </a:cubicBezTo>
                    <a:cubicBezTo>
                      <a:pt x="0" y="4"/>
                      <a:pt x="11" y="5"/>
                      <a:pt x="10" y="11"/>
                    </a:cubicBezTo>
                    <a:cubicBezTo>
                      <a:pt x="10" y="12"/>
                      <a:pt x="11" y="13"/>
                      <a:pt x="11" y="14"/>
                    </a:cubicBezTo>
                    <a:cubicBezTo>
                      <a:pt x="13" y="11"/>
                      <a:pt x="13" y="11"/>
                      <a:pt x="11" y="8"/>
                    </a:cubicBezTo>
                    <a:cubicBezTo>
                      <a:pt x="11" y="8"/>
                      <a:pt x="10" y="9"/>
                      <a:pt x="1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9" name="Freeform 155">
                <a:extLst>
                  <a:ext uri="{FF2B5EF4-FFF2-40B4-BE49-F238E27FC236}">
                    <a16:creationId xmlns:a16="http://schemas.microsoft.com/office/drawing/2014/main" xmlns="" id="{1F80F33E-687B-4212-857F-BA9E19B43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931" y="4486275"/>
                <a:ext cx="4763" cy="14288"/>
              </a:xfrm>
              <a:custGeom>
                <a:avLst/>
                <a:gdLst>
                  <a:gd name="T0" fmla="*/ 3 w 7"/>
                  <a:gd name="T1" fmla="*/ 3 h 10"/>
                  <a:gd name="T2" fmla="*/ 0 w 7"/>
                  <a:gd name="T3" fmla="*/ 0 h 10"/>
                  <a:gd name="T4" fmla="*/ 1 w 7"/>
                  <a:gd name="T5" fmla="*/ 4 h 10"/>
                  <a:gd name="T6" fmla="*/ 2 w 7"/>
                  <a:gd name="T7" fmla="*/ 6 h 10"/>
                  <a:gd name="T8" fmla="*/ 6 w 7"/>
                  <a:gd name="T9" fmla="*/ 6 h 10"/>
                  <a:gd name="T10" fmla="*/ 3 w 7"/>
                  <a:gd name="T11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0">
                    <a:moveTo>
                      <a:pt x="3" y="3"/>
                    </a:moveTo>
                    <a:cubicBezTo>
                      <a:pt x="2" y="2"/>
                      <a:pt x="2" y="0"/>
                      <a:pt x="0" y="0"/>
                    </a:cubicBezTo>
                    <a:cubicBezTo>
                      <a:pt x="0" y="1"/>
                      <a:pt x="0" y="2"/>
                      <a:pt x="1" y="4"/>
                    </a:cubicBezTo>
                    <a:cubicBezTo>
                      <a:pt x="2" y="4"/>
                      <a:pt x="1" y="6"/>
                      <a:pt x="2" y="6"/>
                    </a:cubicBezTo>
                    <a:cubicBezTo>
                      <a:pt x="3" y="8"/>
                      <a:pt x="7" y="10"/>
                      <a:pt x="6" y="6"/>
                    </a:cubicBezTo>
                    <a:cubicBezTo>
                      <a:pt x="6" y="5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0" name="Freeform 156">
                <a:extLst>
                  <a:ext uri="{FF2B5EF4-FFF2-40B4-BE49-F238E27FC236}">
                    <a16:creationId xmlns:a16="http://schemas.microsoft.com/office/drawing/2014/main" xmlns="" id="{F2656ECC-D106-4905-BA0D-3219D2F17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056" y="4530725"/>
                <a:ext cx="139700" cy="244475"/>
              </a:xfrm>
              <a:custGeom>
                <a:avLst/>
                <a:gdLst>
                  <a:gd name="T0" fmla="*/ 185 w 199"/>
                  <a:gd name="T1" fmla="*/ 149 h 175"/>
                  <a:gd name="T2" fmla="*/ 194 w 199"/>
                  <a:gd name="T3" fmla="*/ 132 h 175"/>
                  <a:gd name="T4" fmla="*/ 199 w 199"/>
                  <a:gd name="T5" fmla="*/ 109 h 175"/>
                  <a:gd name="T6" fmla="*/ 196 w 199"/>
                  <a:gd name="T7" fmla="*/ 86 h 175"/>
                  <a:gd name="T8" fmla="*/ 187 w 199"/>
                  <a:gd name="T9" fmla="*/ 77 h 175"/>
                  <a:gd name="T10" fmla="*/ 183 w 199"/>
                  <a:gd name="T11" fmla="*/ 69 h 175"/>
                  <a:gd name="T12" fmla="*/ 180 w 199"/>
                  <a:gd name="T13" fmla="*/ 70 h 175"/>
                  <a:gd name="T14" fmla="*/ 178 w 199"/>
                  <a:gd name="T15" fmla="*/ 63 h 175"/>
                  <a:gd name="T16" fmla="*/ 173 w 199"/>
                  <a:gd name="T17" fmla="*/ 55 h 175"/>
                  <a:gd name="T18" fmla="*/ 163 w 199"/>
                  <a:gd name="T19" fmla="*/ 49 h 175"/>
                  <a:gd name="T20" fmla="*/ 162 w 199"/>
                  <a:gd name="T21" fmla="*/ 37 h 175"/>
                  <a:gd name="T22" fmla="*/ 158 w 199"/>
                  <a:gd name="T23" fmla="*/ 26 h 175"/>
                  <a:gd name="T24" fmla="*/ 152 w 199"/>
                  <a:gd name="T25" fmla="*/ 22 h 175"/>
                  <a:gd name="T26" fmla="*/ 145 w 199"/>
                  <a:gd name="T27" fmla="*/ 0 h 175"/>
                  <a:gd name="T28" fmla="*/ 140 w 199"/>
                  <a:gd name="T29" fmla="*/ 11 h 175"/>
                  <a:gd name="T30" fmla="*/ 140 w 199"/>
                  <a:gd name="T31" fmla="*/ 23 h 175"/>
                  <a:gd name="T32" fmla="*/ 131 w 199"/>
                  <a:gd name="T33" fmla="*/ 41 h 175"/>
                  <a:gd name="T34" fmla="*/ 125 w 199"/>
                  <a:gd name="T35" fmla="*/ 35 h 175"/>
                  <a:gd name="T36" fmla="*/ 113 w 199"/>
                  <a:gd name="T37" fmla="*/ 27 h 175"/>
                  <a:gd name="T38" fmla="*/ 112 w 199"/>
                  <a:gd name="T39" fmla="*/ 18 h 175"/>
                  <a:gd name="T40" fmla="*/ 117 w 199"/>
                  <a:gd name="T41" fmla="*/ 9 h 175"/>
                  <a:gd name="T42" fmla="*/ 107 w 199"/>
                  <a:gd name="T43" fmla="*/ 5 h 175"/>
                  <a:gd name="T44" fmla="*/ 95 w 199"/>
                  <a:gd name="T45" fmla="*/ 3 h 175"/>
                  <a:gd name="T46" fmla="*/ 96 w 199"/>
                  <a:gd name="T47" fmla="*/ 9 h 175"/>
                  <a:gd name="T48" fmla="*/ 84 w 199"/>
                  <a:gd name="T49" fmla="*/ 11 h 175"/>
                  <a:gd name="T50" fmla="*/ 80 w 199"/>
                  <a:gd name="T51" fmla="*/ 24 h 175"/>
                  <a:gd name="T52" fmla="*/ 68 w 199"/>
                  <a:gd name="T53" fmla="*/ 18 h 175"/>
                  <a:gd name="T54" fmla="*/ 61 w 199"/>
                  <a:gd name="T55" fmla="*/ 23 h 175"/>
                  <a:gd name="T56" fmla="*/ 43 w 199"/>
                  <a:gd name="T57" fmla="*/ 43 h 175"/>
                  <a:gd name="T58" fmla="*/ 38 w 199"/>
                  <a:gd name="T59" fmla="*/ 52 h 175"/>
                  <a:gd name="T60" fmla="*/ 22 w 199"/>
                  <a:gd name="T61" fmla="*/ 56 h 175"/>
                  <a:gd name="T62" fmla="*/ 13 w 199"/>
                  <a:gd name="T63" fmla="*/ 61 h 175"/>
                  <a:gd name="T64" fmla="*/ 6 w 199"/>
                  <a:gd name="T65" fmla="*/ 70 h 175"/>
                  <a:gd name="T66" fmla="*/ 4 w 199"/>
                  <a:gd name="T67" fmla="*/ 65 h 175"/>
                  <a:gd name="T68" fmla="*/ 2 w 199"/>
                  <a:gd name="T69" fmla="*/ 85 h 175"/>
                  <a:gd name="T70" fmla="*/ 2 w 199"/>
                  <a:gd name="T71" fmla="*/ 94 h 175"/>
                  <a:gd name="T72" fmla="*/ 4 w 199"/>
                  <a:gd name="T73" fmla="*/ 102 h 175"/>
                  <a:gd name="T74" fmla="*/ 11 w 199"/>
                  <a:gd name="T75" fmla="*/ 124 h 175"/>
                  <a:gd name="T76" fmla="*/ 12 w 199"/>
                  <a:gd name="T77" fmla="*/ 137 h 175"/>
                  <a:gd name="T78" fmla="*/ 9 w 199"/>
                  <a:gd name="T79" fmla="*/ 144 h 175"/>
                  <a:gd name="T80" fmla="*/ 17 w 199"/>
                  <a:gd name="T81" fmla="*/ 149 h 175"/>
                  <a:gd name="T82" fmla="*/ 26 w 199"/>
                  <a:gd name="T83" fmla="*/ 148 h 175"/>
                  <a:gd name="T84" fmla="*/ 34 w 199"/>
                  <a:gd name="T85" fmla="*/ 143 h 175"/>
                  <a:gd name="T86" fmla="*/ 44 w 199"/>
                  <a:gd name="T87" fmla="*/ 142 h 175"/>
                  <a:gd name="T88" fmla="*/ 51 w 199"/>
                  <a:gd name="T89" fmla="*/ 141 h 175"/>
                  <a:gd name="T90" fmla="*/ 53 w 199"/>
                  <a:gd name="T91" fmla="*/ 137 h 175"/>
                  <a:gd name="T92" fmla="*/ 62 w 199"/>
                  <a:gd name="T93" fmla="*/ 132 h 175"/>
                  <a:gd name="T94" fmla="*/ 70 w 199"/>
                  <a:gd name="T95" fmla="*/ 131 h 175"/>
                  <a:gd name="T96" fmla="*/ 78 w 199"/>
                  <a:gd name="T97" fmla="*/ 126 h 175"/>
                  <a:gd name="T98" fmla="*/ 99 w 199"/>
                  <a:gd name="T99" fmla="*/ 131 h 175"/>
                  <a:gd name="T100" fmla="*/ 106 w 199"/>
                  <a:gd name="T101" fmla="*/ 139 h 175"/>
                  <a:gd name="T102" fmla="*/ 112 w 199"/>
                  <a:gd name="T103" fmla="*/ 147 h 175"/>
                  <a:gd name="T104" fmla="*/ 122 w 199"/>
                  <a:gd name="T105" fmla="*/ 133 h 175"/>
                  <a:gd name="T106" fmla="*/ 117 w 199"/>
                  <a:gd name="T107" fmla="*/ 149 h 175"/>
                  <a:gd name="T108" fmla="*/ 124 w 199"/>
                  <a:gd name="T109" fmla="*/ 142 h 175"/>
                  <a:gd name="T110" fmla="*/ 126 w 199"/>
                  <a:gd name="T111" fmla="*/ 153 h 175"/>
                  <a:gd name="T112" fmla="*/ 131 w 199"/>
                  <a:gd name="T113" fmla="*/ 161 h 175"/>
                  <a:gd name="T114" fmla="*/ 145 w 199"/>
                  <a:gd name="T115" fmla="*/ 172 h 175"/>
                  <a:gd name="T116" fmla="*/ 154 w 199"/>
                  <a:gd name="T117" fmla="*/ 171 h 175"/>
                  <a:gd name="T118" fmla="*/ 161 w 199"/>
                  <a:gd name="T119" fmla="*/ 173 h 175"/>
                  <a:gd name="T120" fmla="*/ 168 w 199"/>
                  <a:gd name="T121" fmla="*/ 172 h 175"/>
                  <a:gd name="T122" fmla="*/ 177 w 199"/>
                  <a:gd name="T123" fmla="*/ 168 h 175"/>
                  <a:gd name="T124" fmla="*/ 185 w 199"/>
                  <a:gd name="T125" fmla="*/ 149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9" h="175">
                    <a:moveTo>
                      <a:pt x="185" y="149"/>
                    </a:moveTo>
                    <a:cubicBezTo>
                      <a:pt x="186" y="143"/>
                      <a:pt x="192" y="139"/>
                      <a:pt x="194" y="132"/>
                    </a:cubicBezTo>
                    <a:cubicBezTo>
                      <a:pt x="195" y="125"/>
                      <a:pt x="199" y="116"/>
                      <a:pt x="199" y="109"/>
                    </a:cubicBezTo>
                    <a:cubicBezTo>
                      <a:pt x="199" y="101"/>
                      <a:pt x="197" y="93"/>
                      <a:pt x="196" y="86"/>
                    </a:cubicBezTo>
                    <a:cubicBezTo>
                      <a:pt x="193" y="83"/>
                      <a:pt x="189" y="80"/>
                      <a:pt x="187" y="77"/>
                    </a:cubicBezTo>
                    <a:cubicBezTo>
                      <a:pt x="184" y="74"/>
                      <a:pt x="188" y="71"/>
                      <a:pt x="183" y="69"/>
                    </a:cubicBezTo>
                    <a:cubicBezTo>
                      <a:pt x="182" y="69"/>
                      <a:pt x="181" y="72"/>
                      <a:pt x="180" y="70"/>
                    </a:cubicBezTo>
                    <a:cubicBezTo>
                      <a:pt x="179" y="68"/>
                      <a:pt x="179" y="65"/>
                      <a:pt x="178" y="63"/>
                    </a:cubicBezTo>
                    <a:cubicBezTo>
                      <a:pt x="177" y="59"/>
                      <a:pt x="177" y="57"/>
                      <a:pt x="173" y="55"/>
                    </a:cubicBezTo>
                    <a:cubicBezTo>
                      <a:pt x="172" y="54"/>
                      <a:pt x="163" y="50"/>
                      <a:pt x="163" y="49"/>
                    </a:cubicBezTo>
                    <a:cubicBezTo>
                      <a:pt x="163" y="44"/>
                      <a:pt x="164" y="40"/>
                      <a:pt x="162" y="37"/>
                    </a:cubicBezTo>
                    <a:cubicBezTo>
                      <a:pt x="158" y="33"/>
                      <a:pt x="159" y="31"/>
                      <a:pt x="158" y="26"/>
                    </a:cubicBezTo>
                    <a:cubicBezTo>
                      <a:pt x="158" y="22"/>
                      <a:pt x="154" y="20"/>
                      <a:pt x="152" y="22"/>
                    </a:cubicBezTo>
                    <a:cubicBezTo>
                      <a:pt x="151" y="13"/>
                      <a:pt x="148" y="7"/>
                      <a:pt x="145" y="0"/>
                    </a:cubicBezTo>
                    <a:cubicBezTo>
                      <a:pt x="142" y="0"/>
                      <a:pt x="141" y="8"/>
                      <a:pt x="140" y="11"/>
                    </a:cubicBezTo>
                    <a:cubicBezTo>
                      <a:pt x="139" y="15"/>
                      <a:pt x="140" y="19"/>
                      <a:pt x="140" y="23"/>
                    </a:cubicBezTo>
                    <a:cubicBezTo>
                      <a:pt x="140" y="28"/>
                      <a:pt x="138" y="44"/>
                      <a:pt x="131" y="41"/>
                    </a:cubicBezTo>
                    <a:cubicBezTo>
                      <a:pt x="129" y="40"/>
                      <a:pt x="128" y="36"/>
                      <a:pt x="125" y="35"/>
                    </a:cubicBezTo>
                    <a:cubicBezTo>
                      <a:pt x="121" y="32"/>
                      <a:pt x="117" y="30"/>
                      <a:pt x="113" y="27"/>
                    </a:cubicBezTo>
                    <a:cubicBezTo>
                      <a:pt x="109" y="25"/>
                      <a:pt x="111" y="23"/>
                      <a:pt x="112" y="18"/>
                    </a:cubicBezTo>
                    <a:cubicBezTo>
                      <a:pt x="113" y="14"/>
                      <a:pt x="115" y="12"/>
                      <a:pt x="117" y="9"/>
                    </a:cubicBezTo>
                    <a:cubicBezTo>
                      <a:pt x="113" y="5"/>
                      <a:pt x="112" y="5"/>
                      <a:pt x="107" y="5"/>
                    </a:cubicBezTo>
                    <a:cubicBezTo>
                      <a:pt x="103" y="4"/>
                      <a:pt x="99" y="3"/>
                      <a:pt x="95" y="3"/>
                    </a:cubicBezTo>
                    <a:cubicBezTo>
                      <a:pt x="95" y="5"/>
                      <a:pt x="96" y="7"/>
                      <a:pt x="96" y="9"/>
                    </a:cubicBezTo>
                    <a:cubicBezTo>
                      <a:pt x="91" y="9"/>
                      <a:pt x="87" y="6"/>
                      <a:pt x="84" y="11"/>
                    </a:cubicBezTo>
                    <a:cubicBezTo>
                      <a:pt x="82" y="15"/>
                      <a:pt x="81" y="19"/>
                      <a:pt x="80" y="24"/>
                    </a:cubicBezTo>
                    <a:cubicBezTo>
                      <a:pt x="76" y="22"/>
                      <a:pt x="72" y="20"/>
                      <a:pt x="68" y="18"/>
                    </a:cubicBezTo>
                    <a:cubicBezTo>
                      <a:pt x="67" y="17"/>
                      <a:pt x="62" y="23"/>
                      <a:pt x="61" y="23"/>
                    </a:cubicBezTo>
                    <a:cubicBezTo>
                      <a:pt x="55" y="30"/>
                      <a:pt x="46" y="34"/>
                      <a:pt x="43" y="43"/>
                    </a:cubicBezTo>
                    <a:cubicBezTo>
                      <a:pt x="41" y="47"/>
                      <a:pt x="41" y="51"/>
                      <a:pt x="38" y="52"/>
                    </a:cubicBezTo>
                    <a:cubicBezTo>
                      <a:pt x="32" y="53"/>
                      <a:pt x="27" y="55"/>
                      <a:pt x="22" y="56"/>
                    </a:cubicBezTo>
                    <a:cubicBezTo>
                      <a:pt x="18" y="57"/>
                      <a:pt x="16" y="59"/>
                      <a:pt x="13" y="61"/>
                    </a:cubicBezTo>
                    <a:cubicBezTo>
                      <a:pt x="9" y="64"/>
                      <a:pt x="8" y="65"/>
                      <a:pt x="6" y="70"/>
                    </a:cubicBezTo>
                    <a:cubicBezTo>
                      <a:pt x="5" y="69"/>
                      <a:pt x="4" y="67"/>
                      <a:pt x="4" y="65"/>
                    </a:cubicBezTo>
                    <a:cubicBezTo>
                      <a:pt x="1" y="72"/>
                      <a:pt x="0" y="78"/>
                      <a:pt x="2" y="85"/>
                    </a:cubicBezTo>
                    <a:cubicBezTo>
                      <a:pt x="4" y="89"/>
                      <a:pt x="4" y="90"/>
                      <a:pt x="2" y="94"/>
                    </a:cubicBezTo>
                    <a:cubicBezTo>
                      <a:pt x="1" y="97"/>
                      <a:pt x="3" y="99"/>
                      <a:pt x="4" y="102"/>
                    </a:cubicBezTo>
                    <a:cubicBezTo>
                      <a:pt x="8" y="109"/>
                      <a:pt x="9" y="116"/>
                      <a:pt x="11" y="124"/>
                    </a:cubicBezTo>
                    <a:cubicBezTo>
                      <a:pt x="11" y="126"/>
                      <a:pt x="13" y="134"/>
                      <a:pt x="12" y="137"/>
                    </a:cubicBezTo>
                    <a:cubicBezTo>
                      <a:pt x="12" y="138"/>
                      <a:pt x="6" y="141"/>
                      <a:pt x="9" y="144"/>
                    </a:cubicBezTo>
                    <a:cubicBezTo>
                      <a:pt x="11" y="145"/>
                      <a:pt x="14" y="149"/>
                      <a:pt x="17" y="149"/>
                    </a:cubicBezTo>
                    <a:cubicBezTo>
                      <a:pt x="20" y="149"/>
                      <a:pt x="23" y="150"/>
                      <a:pt x="26" y="148"/>
                    </a:cubicBezTo>
                    <a:cubicBezTo>
                      <a:pt x="29" y="145"/>
                      <a:pt x="31" y="143"/>
                      <a:pt x="34" y="143"/>
                    </a:cubicBezTo>
                    <a:cubicBezTo>
                      <a:pt x="38" y="142"/>
                      <a:pt x="41" y="142"/>
                      <a:pt x="44" y="142"/>
                    </a:cubicBezTo>
                    <a:cubicBezTo>
                      <a:pt x="46" y="141"/>
                      <a:pt x="48" y="141"/>
                      <a:pt x="51" y="141"/>
                    </a:cubicBezTo>
                    <a:cubicBezTo>
                      <a:pt x="52" y="141"/>
                      <a:pt x="53" y="138"/>
                      <a:pt x="53" y="137"/>
                    </a:cubicBezTo>
                    <a:cubicBezTo>
                      <a:pt x="55" y="134"/>
                      <a:pt x="59" y="133"/>
                      <a:pt x="62" y="132"/>
                    </a:cubicBezTo>
                    <a:cubicBezTo>
                      <a:pt x="64" y="130"/>
                      <a:pt x="68" y="132"/>
                      <a:pt x="70" y="131"/>
                    </a:cubicBezTo>
                    <a:cubicBezTo>
                      <a:pt x="72" y="130"/>
                      <a:pt x="76" y="126"/>
                      <a:pt x="78" y="126"/>
                    </a:cubicBezTo>
                    <a:cubicBezTo>
                      <a:pt x="85" y="128"/>
                      <a:pt x="92" y="128"/>
                      <a:pt x="99" y="131"/>
                    </a:cubicBezTo>
                    <a:cubicBezTo>
                      <a:pt x="103" y="133"/>
                      <a:pt x="104" y="134"/>
                      <a:pt x="106" y="139"/>
                    </a:cubicBezTo>
                    <a:cubicBezTo>
                      <a:pt x="108" y="142"/>
                      <a:pt x="110" y="145"/>
                      <a:pt x="112" y="147"/>
                    </a:cubicBezTo>
                    <a:cubicBezTo>
                      <a:pt x="115" y="143"/>
                      <a:pt x="119" y="139"/>
                      <a:pt x="122" y="133"/>
                    </a:cubicBezTo>
                    <a:cubicBezTo>
                      <a:pt x="124" y="139"/>
                      <a:pt x="120" y="144"/>
                      <a:pt x="117" y="149"/>
                    </a:cubicBezTo>
                    <a:cubicBezTo>
                      <a:pt x="122" y="150"/>
                      <a:pt x="122" y="147"/>
                      <a:pt x="124" y="142"/>
                    </a:cubicBezTo>
                    <a:cubicBezTo>
                      <a:pt x="124" y="145"/>
                      <a:pt x="123" y="153"/>
                      <a:pt x="126" y="153"/>
                    </a:cubicBezTo>
                    <a:cubicBezTo>
                      <a:pt x="129" y="153"/>
                      <a:pt x="131" y="158"/>
                      <a:pt x="131" y="161"/>
                    </a:cubicBezTo>
                    <a:cubicBezTo>
                      <a:pt x="133" y="169"/>
                      <a:pt x="138" y="172"/>
                      <a:pt x="145" y="172"/>
                    </a:cubicBezTo>
                    <a:cubicBezTo>
                      <a:pt x="150" y="174"/>
                      <a:pt x="151" y="174"/>
                      <a:pt x="154" y="171"/>
                    </a:cubicBezTo>
                    <a:cubicBezTo>
                      <a:pt x="158" y="168"/>
                      <a:pt x="158" y="169"/>
                      <a:pt x="161" y="173"/>
                    </a:cubicBezTo>
                    <a:cubicBezTo>
                      <a:pt x="162" y="175"/>
                      <a:pt x="166" y="174"/>
                      <a:pt x="168" y="172"/>
                    </a:cubicBezTo>
                    <a:cubicBezTo>
                      <a:pt x="171" y="168"/>
                      <a:pt x="172" y="168"/>
                      <a:pt x="177" y="168"/>
                    </a:cubicBezTo>
                    <a:cubicBezTo>
                      <a:pt x="184" y="168"/>
                      <a:pt x="184" y="156"/>
                      <a:pt x="185" y="1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1" name="Freeform 157">
                <a:extLst>
                  <a:ext uri="{FF2B5EF4-FFF2-40B4-BE49-F238E27FC236}">
                    <a16:creationId xmlns:a16="http://schemas.microsoft.com/office/drawing/2014/main" xmlns="" id="{64F5037B-1649-444A-9A3F-EB3E7F456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006" y="4791075"/>
                <a:ext cx="15875" cy="31750"/>
              </a:xfrm>
              <a:custGeom>
                <a:avLst/>
                <a:gdLst>
                  <a:gd name="T0" fmla="*/ 9 w 22"/>
                  <a:gd name="T1" fmla="*/ 4 h 22"/>
                  <a:gd name="T2" fmla="*/ 1 w 22"/>
                  <a:gd name="T3" fmla="*/ 0 h 22"/>
                  <a:gd name="T4" fmla="*/ 3 w 22"/>
                  <a:gd name="T5" fmla="*/ 14 h 22"/>
                  <a:gd name="T6" fmla="*/ 11 w 22"/>
                  <a:gd name="T7" fmla="*/ 21 h 22"/>
                  <a:gd name="T8" fmla="*/ 17 w 22"/>
                  <a:gd name="T9" fmla="*/ 1 h 22"/>
                  <a:gd name="T10" fmla="*/ 9 w 22"/>
                  <a:gd name="T1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2">
                    <a:moveTo>
                      <a:pt x="9" y="4"/>
                    </a:moveTo>
                    <a:cubicBezTo>
                      <a:pt x="6" y="3"/>
                      <a:pt x="3" y="1"/>
                      <a:pt x="1" y="0"/>
                    </a:cubicBezTo>
                    <a:cubicBezTo>
                      <a:pt x="0" y="5"/>
                      <a:pt x="1" y="10"/>
                      <a:pt x="3" y="14"/>
                    </a:cubicBezTo>
                    <a:cubicBezTo>
                      <a:pt x="4" y="19"/>
                      <a:pt x="7" y="20"/>
                      <a:pt x="11" y="21"/>
                    </a:cubicBezTo>
                    <a:cubicBezTo>
                      <a:pt x="17" y="22"/>
                      <a:pt x="22" y="3"/>
                      <a:pt x="17" y="1"/>
                    </a:cubicBezTo>
                    <a:cubicBezTo>
                      <a:pt x="15" y="1"/>
                      <a:pt x="10" y="5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2" name="Freeform 158">
                <a:extLst>
                  <a:ext uri="{FF2B5EF4-FFF2-40B4-BE49-F238E27FC236}">
                    <a16:creationId xmlns:a16="http://schemas.microsoft.com/office/drawing/2014/main" xmlns="" id="{E58BC735-AEEB-4055-802B-CFA14EB9A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206" y="4530725"/>
                <a:ext cx="6350" cy="9525"/>
              </a:xfrm>
              <a:custGeom>
                <a:avLst/>
                <a:gdLst>
                  <a:gd name="T0" fmla="*/ 6 w 8"/>
                  <a:gd name="T1" fmla="*/ 2 h 6"/>
                  <a:gd name="T2" fmla="*/ 0 w 8"/>
                  <a:gd name="T3" fmla="*/ 5 h 6"/>
                  <a:gd name="T4" fmla="*/ 6 w 8"/>
                  <a:gd name="T5" fmla="*/ 5 h 6"/>
                  <a:gd name="T6" fmla="*/ 6 w 8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6" y="2"/>
                    </a:moveTo>
                    <a:cubicBezTo>
                      <a:pt x="3" y="4"/>
                      <a:pt x="0" y="0"/>
                      <a:pt x="0" y="5"/>
                    </a:cubicBezTo>
                    <a:cubicBezTo>
                      <a:pt x="2" y="5"/>
                      <a:pt x="4" y="6"/>
                      <a:pt x="6" y="5"/>
                    </a:cubicBezTo>
                    <a:cubicBezTo>
                      <a:pt x="8" y="4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xmlns="" id="{3F88E2E5-5FFE-41DA-A974-4F0468BC1AAC}"/>
                </a:ext>
              </a:extLst>
            </p:cNvPr>
            <p:cNvGrpSpPr/>
            <p:nvPr/>
          </p:nvGrpSpPr>
          <p:grpSpPr>
            <a:xfrm>
              <a:off x="5790758" y="1943892"/>
              <a:ext cx="1489925" cy="1992670"/>
              <a:chOff x="7947241" y="1585117"/>
              <a:chExt cx="1489925" cy="1992670"/>
            </a:xfrm>
            <a:solidFill>
              <a:schemeClr val="accent2"/>
            </a:solidFill>
          </p:grpSpPr>
          <p:sp>
            <p:nvSpPr>
              <p:cNvPr id="294" name="Freeform 160">
                <a:extLst>
                  <a:ext uri="{FF2B5EF4-FFF2-40B4-BE49-F238E27FC236}">
                    <a16:creationId xmlns:a16="http://schemas.microsoft.com/office/drawing/2014/main" xmlns="" id="{14F2791E-23D2-45F8-8F51-6007E1450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2040" y="1803824"/>
                <a:ext cx="319870" cy="275409"/>
              </a:xfrm>
              <a:custGeom>
                <a:avLst/>
                <a:gdLst>
                  <a:gd name="T0" fmla="*/ 43 w 87"/>
                  <a:gd name="T1" fmla="*/ 14 h 76"/>
                  <a:gd name="T2" fmla="*/ 30 w 87"/>
                  <a:gd name="T3" fmla="*/ 20 h 76"/>
                  <a:gd name="T4" fmla="*/ 19 w 87"/>
                  <a:gd name="T5" fmla="*/ 30 h 76"/>
                  <a:gd name="T6" fmla="*/ 12 w 87"/>
                  <a:gd name="T7" fmla="*/ 38 h 76"/>
                  <a:gd name="T8" fmla="*/ 12 w 87"/>
                  <a:gd name="T9" fmla="*/ 45 h 76"/>
                  <a:gd name="T10" fmla="*/ 7 w 87"/>
                  <a:gd name="T11" fmla="*/ 49 h 76"/>
                  <a:gd name="T12" fmla="*/ 5 w 87"/>
                  <a:gd name="T13" fmla="*/ 55 h 76"/>
                  <a:gd name="T14" fmla="*/ 0 w 87"/>
                  <a:gd name="T15" fmla="*/ 59 h 76"/>
                  <a:gd name="T16" fmla="*/ 3 w 87"/>
                  <a:gd name="T17" fmla="*/ 67 h 76"/>
                  <a:gd name="T18" fmla="*/ 14 w 87"/>
                  <a:gd name="T19" fmla="*/ 74 h 76"/>
                  <a:gd name="T20" fmla="*/ 30 w 87"/>
                  <a:gd name="T21" fmla="*/ 73 h 76"/>
                  <a:gd name="T22" fmla="*/ 19 w 87"/>
                  <a:gd name="T23" fmla="*/ 58 h 76"/>
                  <a:gd name="T24" fmla="*/ 28 w 87"/>
                  <a:gd name="T25" fmla="*/ 43 h 76"/>
                  <a:gd name="T26" fmla="*/ 34 w 87"/>
                  <a:gd name="T27" fmla="*/ 34 h 76"/>
                  <a:gd name="T28" fmla="*/ 42 w 87"/>
                  <a:gd name="T29" fmla="*/ 30 h 76"/>
                  <a:gd name="T30" fmla="*/ 54 w 87"/>
                  <a:gd name="T31" fmla="*/ 21 h 76"/>
                  <a:gd name="T32" fmla="*/ 72 w 87"/>
                  <a:gd name="T33" fmla="*/ 16 h 76"/>
                  <a:gd name="T34" fmla="*/ 86 w 87"/>
                  <a:gd name="T35" fmla="*/ 7 h 76"/>
                  <a:gd name="T36" fmla="*/ 73 w 87"/>
                  <a:gd name="T37" fmla="*/ 5 h 76"/>
                  <a:gd name="T38" fmla="*/ 57 w 87"/>
                  <a:gd name="T39" fmla="*/ 11 h 76"/>
                  <a:gd name="T40" fmla="*/ 43 w 87"/>
                  <a:gd name="T41" fmla="*/ 1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7" h="76">
                    <a:moveTo>
                      <a:pt x="43" y="14"/>
                    </a:moveTo>
                    <a:cubicBezTo>
                      <a:pt x="39" y="16"/>
                      <a:pt x="33" y="17"/>
                      <a:pt x="30" y="20"/>
                    </a:cubicBezTo>
                    <a:cubicBezTo>
                      <a:pt x="26" y="23"/>
                      <a:pt x="23" y="26"/>
                      <a:pt x="19" y="30"/>
                    </a:cubicBezTo>
                    <a:cubicBezTo>
                      <a:pt x="17" y="33"/>
                      <a:pt x="15" y="36"/>
                      <a:pt x="12" y="38"/>
                    </a:cubicBezTo>
                    <a:cubicBezTo>
                      <a:pt x="10" y="40"/>
                      <a:pt x="12" y="42"/>
                      <a:pt x="12" y="45"/>
                    </a:cubicBezTo>
                    <a:cubicBezTo>
                      <a:pt x="12" y="46"/>
                      <a:pt x="8" y="49"/>
                      <a:pt x="7" y="49"/>
                    </a:cubicBezTo>
                    <a:cubicBezTo>
                      <a:pt x="3" y="52"/>
                      <a:pt x="7" y="52"/>
                      <a:pt x="5" y="55"/>
                    </a:cubicBezTo>
                    <a:cubicBezTo>
                      <a:pt x="4" y="57"/>
                      <a:pt x="0" y="57"/>
                      <a:pt x="0" y="59"/>
                    </a:cubicBezTo>
                    <a:cubicBezTo>
                      <a:pt x="0" y="64"/>
                      <a:pt x="0" y="64"/>
                      <a:pt x="3" y="67"/>
                    </a:cubicBezTo>
                    <a:cubicBezTo>
                      <a:pt x="6" y="71"/>
                      <a:pt x="10" y="73"/>
                      <a:pt x="14" y="74"/>
                    </a:cubicBezTo>
                    <a:cubicBezTo>
                      <a:pt x="18" y="74"/>
                      <a:pt x="26" y="76"/>
                      <a:pt x="30" y="73"/>
                    </a:cubicBezTo>
                    <a:cubicBezTo>
                      <a:pt x="24" y="70"/>
                      <a:pt x="20" y="66"/>
                      <a:pt x="19" y="58"/>
                    </a:cubicBezTo>
                    <a:cubicBezTo>
                      <a:pt x="19" y="52"/>
                      <a:pt x="25" y="47"/>
                      <a:pt x="28" y="43"/>
                    </a:cubicBezTo>
                    <a:cubicBezTo>
                      <a:pt x="30" y="40"/>
                      <a:pt x="32" y="37"/>
                      <a:pt x="34" y="34"/>
                    </a:cubicBezTo>
                    <a:cubicBezTo>
                      <a:pt x="35" y="32"/>
                      <a:pt x="40" y="31"/>
                      <a:pt x="42" y="30"/>
                    </a:cubicBezTo>
                    <a:cubicBezTo>
                      <a:pt x="46" y="26"/>
                      <a:pt x="49" y="23"/>
                      <a:pt x="54" y="21"/>
                    </a:cubicBezTo>
                    <a:cubicBezTo>
                      <a:pt x="59" y="20"/>
                      <a:pt x="66" y="18"/>
                      <a:pt x="72" y="16"/>
                    </a:cubicBezTo>
                    <a:cubicBezTo>
                      <a:pt x="74" y="14"/>
                      <a:pt x="86" y="12"/>
                      <a:pt x="86" y="7"/>
                    </a:cubicBezTo>
                    <a:cubicBezTo>
                      <a:pt x="87" y="0"/>
                      <a:pt x="75" y="3"/>
                      <a:pt x="73" y="5"/>
                    </a:cubicBezTo>
                    <a:cubicBezTo>
                      <a:pt x="68" y="9"/>
                      <a:pt x="63" y="9"/>
                      <a:pt x="57" y="11"/>
                    </a:cubicBezTo>
                    <a:cubicBezTo>
                      <a:pt x="52" y="11"/>
                      <a:pt x="48" y="12"/>
                      <a:pt x="4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5" name="Freeform 161">
                <a:extLst>
                  <a:ext uri="{FF2B5EF4-FFF2-40B4-BE49-F238E27FC236}">
                    <a16:creationId xmlns:a16="http://schemas.microsoft.com/office/drawing/2014/main" xmlns="" id="{82696DAE-D280-41A5-BB53-715671ED7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8307" y="2079234"/>
                <a:ext cx="42091" cy="32401"/>
              </a:xfrm>
              <a:custGeom>
                <a:avLst/>
                <a:gdLst>
                  <a:gd name="T0" fmla="*/ 0 w 11"/>
                  <a:gd name="T1" fmla="*/ 2 h 10"/>
                  <a:gd name="T2" fmla="*/ 9 w 11"/>
                  <a:gd name="T3" fmla="*/ 8 h 10"/>
                  <a:gd name="T4" fmla="*/ 2 w 11"/>
                  <a:gd name="T5" fmla="*/ 0 h 10"/>
                  <a:gd name="T6" fmla="*/ 0 w 11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2"/>
                    </a:moveTo>
                    <a:cubicBezTo>
                      <a:pt x="0" y="4"/>
                      <a:pt x="7" y="10"/>
                      <a:pt x="9" y="8"/>
                    </a:cubicBezTo>
                    <a:cubicBezTo>
                      <a:pt x="11" y="5"/>
                      <a:pt x="3" y="1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6" name="Freeform 162">
                <a:extLst>
                  <a:ext uri="{FF2B5EF4-FFF2-40B4-BE49-F238E27FC236}">
                    <a16:creationId xmlns:a16="http://schemas.microsoft.com/office/drawing/2014/main" xmlns="" id="{4DFC5F2D-8C8C-48DF-A881-51DCBD8E2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7801" y="1653968"/>
                <a:ext cx="58926" cy="28352"/>
              </a:xfrm>
              <a:custGeom>
                <a:avLst/>
                <a:gdLst>
                  <a:gd name="T0" fmla="*/ 1 w 17"/>
                  <a:gd name="T1" fmla="*/ 4 h 8"/>
                  <a:gd name="T2" fmla="*/ 14 w 17"/>
                  <a:gd name="T3" fmla="*/ 5 h 8"/>
                  <a:gd name="T4" fmla="*/ 12 w 17"/>
                  <a:gd name="T5" fmla="*/ 3 h 8"/>
                  <a:gd name="T6" fmla="*/ 17 w 17"/>
                  <a:gd name="T7" fmla="*/ 2 h 8"/>
                  <a:gd name="T8" fmla="*/ 14 w 17"/>
                  <a:gd name="T9" fmla="*/ 0 h 8"/>
                  <a:gd name="T10" fmla="*/ 1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1" y="4"/>
                    </a:moveTo>
                    <a:cubicBezTo>
                      <a:pt x="2" y="8"/>
                      <a:pt x="10" y="6"/>
                      <a:pt x="14" y="5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4" y="3"/>
                      <a:pt x="16" y="2"/>
                      <a:pt x="17" y="2"/>
                    </a:cubicBezTo>
                    <a:cubicBezTo>
                      <a:pt x="16" y="2"/>
                      <a:pt x="14" y="1"/>
                      <a:pt x="14" y="0"/>
                    </a:cubicBezTo>
                    <a:cubicBezTo>
                      <a:pt x="12" y="0"/>
                      <a:pt x="0" y="1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7" name="Freeform 163">
                <a:extLst>
                  <a:ext uri="{FF2B5EF4-FFF2-40B4-BE49-F238E27FC236}">
                    <a16:creationId xmlns:a16="http://schemas.microsoft.com/office/drawing/2014/main" xmlns="" id="{29D6F52C-C37F-4893-8E55-93672F2AE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063" y="1613467"/>
                <a:ext cx="50506" cy="32401"/>
              </a:xfrm>
              <a:custGeom>
                <a:avLst/>
                <a:gdLst>
                  <a:gd name="T0" fmla="*/ 2 w 15"/>
                  <a:gd name="T1" fmla="*/ 8 h 8"/>
                  <a:gd name="T2" fmla="*/ 11 w 15"/>
                  <a:gd name="T3" fmla="*/ 6 h 8"/>
                  <a:gd name="T4" fmla="*/ 13 w 15"/>
                  <a:gd name="T5" fmla="*/ 1 h 8"/>
                  <a:gd name="T6" fmla="*/ 9 w 15"/>
                  <a:gd name="T7" fmla="*/ 1 h 8"/>
                  <a:gd name="T8" fmla="*/ 7 w 15"/>
                  <a:gd name="T9" fmla="*/ 5 h 8"/>
                  <a:gd name="T10" fmla="*/ 0 w 15"/>
                  <a:gd name="T11" fmla="*/ 6 h 8"/>
                  <a:gd name="T12" fmla="*/ 2 w 15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2" y="8"/>
                    </a:moveTo>
                    <a:cubicBezTo>
                      <a:pt x="5" y="8"/>
                      <a:pt x="8" y="7"/>
                      <a:pt x="11" y="6"/>
                    </a:cubicBezTo>
                    <a:cubicBezTo>
                      <a:pt x="15" y="6"/>
                      <a:pt x="13" y="4"/>
                      <a:pt x="13" y="1"/>
                    </a:cubicBezTo>
                    <a:cubicBezTo>
                      <a:pt x="12" y="1"/>
                      <a:pt x="10" y="0"/>
                      <a:pt x="9" y="1"/>
                    </a:cubicBezTo>
                    <a:cubicBezTo>
                      <a:pt x="8" y="2"/>
                      <a:pt x="8" y="4"/>
                      <a:pt x="7" y="5"/>
                    </a:cubicBezTo>
                    <a:cubicBezTo>
                      <a:pt x="4" y="6"/>
                      <a:pt x="2" y="2"/>
                      <a:pt x="0" y="6"/>
                    </a:cubicBezTo>
                    <a:cubicBezTo>
                      <a:pt x="1" y="7"/>
                      <a:pt x="1" y="8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8" name="Freeform 164">
                <a:extLst>
                  <a:ext uri="{FF2B5EF4-FFF2-40B4-BE49-F238E27FC236}">
                    <a16:creationId xmlns:a16="http://schemas.microsoft.com/office/drawing/2014/main" xmlns="" id="{A78011AB-FC7E-454F-AABF-755B2B240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6722" y="1670169"/>
                <a:ext cx="16835" cy="12152"/>
              </a:xfrm>
              <a:custGeom>
                <a:avLst/>
                <a:gdLst>
                  <a:gd name="T0" fmla="*/ 5 w 5"/>
                  <a:gd name="T1" fmla="*/ 2 h 4"/>
                  <a:gd name="T2" fmla="*/ 0 w 5"/>
                  <a:gd name="T3" fmla="*/ 2 h 4"/>
                  <a:gd name="T4" fmla="*/ 1 w 5"/>
                  <a:gd name="T5" fmla="*/ 4 h 4"/>
                  <a:gd name="T6" fmla="*/ 5 w 5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3" y="0"/>
                      <a:pt x="1" y="2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3" y="4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9" name="Freeform 165">
                <a:extLst>
                  <a:ext uri="{FF2B5EF4-FFF2-40B4-BE49-F238E27FC236}">
                    <a16:creationId xmlns:a16="http://schemas.microsoft.com/office/drawing/2014/main" xmlns="" id="{E65C8576-DB17-4CB4-88DD-AC74440F5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6167" y="2500448"/>
                <a:ext cx="8420" cy="16201"/>
              </a:xfrm>
              <a:custGeom>
                <a:avLst/>
                <a:gdLst>
                  <a:gd name="T0" fmla="*/ 1 w 3"/>
                  <a:gd name="T1" fmla="*/ 2 h 5"/>
                  <a:gd name="T2" fmla="*/ 1 w 3"/>
                  <a:gd name="T3" fmla="*/ 5 h 5"/>
                  <a:gd name="T4" fmla="*/ 3 w 3"/>
                  <a:gd name="T5" fmla="*/ 1 h 5"/>
                  <a:gd name="T6" fmla="*/ 1 w 3"/>
                  <a:gd name="T7" fmla="*/ 0 h 5"/>
                  <a:gd name="T8" fmla="*/ 1 w 3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2"/>
                    </a:moveTo>
                    <a:cubicBezTo>
                      <a:pt x="1" y="2"/>
                      <a:pt x="0" y="4"/>
                      <a:pt x="1" y="5"/>
                    </a:cubicBezTo>
                    <a:cubicBezTo>
                      <a:pt x="1" y="4"/>
                      <a:pt x="1" y="2"/>
                      <a:pt x="3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0" name="Freeform 166">
                <a:extLst>
                  <a:ext uri="{FF2B5EF4-FFF2-40B4-BE49-F238E27FC236}">
                    <a16:creationId xmlns:a16="http://schemas.microsoft.com/office/drawing/2014/main" xmlns="" id="{3BD2D528-67C4-4AC3-8B2A-692D4A8EA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6167" y="2476147"/>
                <a:ext cx="25256" cy="24301"/>
              </a:xfrm>
              <a:custGeom>
                <a:avLst/>
                <a:gdLst>
                  <a:gd name="T0" fmla="*/ 6 w 7"/>
                  <a:gd name="T1" fmla="*/ 1 h 7"/>
                  <a:gd name="T2" fmla="*/ 3 w 7"/>
                  <a:gd name="T3" fmla="*/ 5 h 7"/>
                  <a:gd name="T4" fmla="*/ 3 w 7"/>
                  <a:gd name="T5" fmla="*/ 6 h 7"/>
                  <a:gd name="T6" fmla="*/ 3 w 7"/>
                  <a:gd name="T7" fmla="*/ 7 h 7"/>
                  <a:gd name="T8" fmla="*/ 6 w 7"/>
                  <a:gd name="T9" fmla="*/ 5 h 7"/>
                  <a:gd name="T10" fmla="*/ 5 w 7"/>
                  <a:gd name="T11" fmla="*/ 3 h 7"/>
                  <a:gd name="T12" fmla="*/ 6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1"/>
                    </a:moveTo>
                    <a:cubicBezTo>
                      <a:pt x="5" y="1"/>
                      <a:pt x="0" y="3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5"/>
                      <a:pt x="5" y="5"/>
                      <a:pt x="6" y="5"/>
                    </a:cubicBezTo>
                    <a:cubicBezTo>
                      <a:pt x="6" y="4"/>
                      <a:pt x="6" y="4"/>
                      <a:pt x="5" y="3"/>
                    </a:cubicBezTo>
                    <a:cubicBezTo>
                      <a:pt x="7" y="3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1" name="Freeform 167">
                <a:extLst>
                  <a:ext uri="{FF2B5EF4-FFF2-40B4-BE49-F238E27FC236}">
                    <a16:creationId xmlns:a16="http://schemas.microsoft.com/office/drawing/2014/main" xmlns="" id="{54630017-BE9B-460B-8EFD-A21CC63F6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002" y="2553098"/>
                <a:ext cx="8420" cy="12152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0 h 3"/>
                  <a:gd name="T4" fmla="*/ 0 w 3"/>
                  <a:gd name="T5" fmla="*/ 1 h 3"/>
                  <a:gd name="T6" fmla="*/ 1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3" y="2"/>
                      <a:pt x="3" y="1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2" name="Freeform 168">
                <a:extLst>
                  <a:ext uri="{FF2B5EF4-FFF2-40B4-BE49-F238E27FC236}">
                    <a16:creationId xmlns:a16="http://schemas.microsoft.com/office/drawing/2014/main" xmlns="" id="{83EF467B-1C0A-4E36-8D1C-EC8182654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9838" y="2561199"/>
                <a:ext cx="8420" cy="8100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1" y="1"/>
                      <a:pt x="1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3" name="Freeform 169">
                <a:extLst>
                  <a:ext uri="{FF2B5EF4-FFF2-40B4-BE49-F238E27FC236}">
                    <a16:creationId xmlns:a16="http://schemas.microsoft.com/office/drawing/2014/main" xmlns="" id="{0539BB03-C296-471E-9EB0-54A83EA4C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1417" y="2544998"/>
                <a:ext cx="8420" cy="12152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0 h 3"/>
                  <a:gd name="T4" fmla="*/ 1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2"/>
                      <a:pt x="2" y="2"/>
                      <a:pt x="2" y="0"/>
                    </a:cubicBezTo>
                    <a:cubicBezTo>
                      <a:pt x="1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4" name="Freeform 170">
                <a:extLst>
                  <a:ext uri="{FF2B5EF4-FFF2-40B4-BE49-F238E27FC236}">
                    <a16:creationId xmlns:a16="http://schemas.microsoft.com/office/drawing/2014/main" xmlns="" id="{41F24CE0-8BE1-4D17-A4E3-3B027C138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4582" y="2500448"/>
                <a:ext cx="25256" cy="24301"/>
              </a:xfrm>
              <a:custGeom>
                <a:avLst/>
                <a:gdLst>
                  <a:gd name="T0" fmla="*/ 6 w 6"/>
                  <a:gd name="T1" fmla="*/ 4 h 7"/>
                  <a:gd name="T2" fmla="*/ 3 w 6"/>
                  <a:gd name="T3" fmla="*/ 2 h 7"/>
                  <a:gd name="T4" fmla="*/ 2 w 6"/>
                  <a:gd name="T5" fmla="*/ 0 h 7"/>
                  <a:gd name="T6" fmla="*/ 2 w 6"/>
                  <a:gd name="T7" fmla="*/ 2 h 7"/>
                  <a:gd name="T8" fmla="*/ 1 w 6"/>
                  <a:gd name="T9" fmla="*/ 1 h 7"/>
                  <a:gd name="T10" fmla="*/ 0 w 6"/>
                  <a:gd name="T11" fmla="*/ 2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4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4" y="7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5" name="Freeform 171">
                <a:extLst>
                  <a:ext uri="{FF2B5EF4-FFF2-40B4-BE49-F238E27FC236}">
                    <a16:creationId xmlns:a16="http://schemas.microsoft.com/office/drawing/2014/main" xmlns="" id="{5AABB733-43F4-4B03-ABCB-59CF82991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0146" y="3075567"/>
                <a:ext cx="50506" cy="20252"/>
              </a:xfrm>
              <a:custGeom>
                <a:avLst/>
                <a:gdLst>
                  <a:gd name="T0" fmla="*/ 9 w 14"/>
                  <a:gd name="T1" fmla="*/ 2 h 5"/>
                  <a:gd name="T2" fmla="*/ 2 w 14"/>
                  <a:gd name="T3" fmla="*/ 0 h 5"/>
                  <a:gd name="T4" fmla="*/ 0 w 14"/>
                  <a:gd name="T5" fmla="*/ 3 h 5"/>
                  <a:gd name="T6" fmla="*/ 14 w 14"/>
                  <a:gd name="T7" fmla="*/ 5 h 5"/>
                  <a:gd name="T8" fmla="*/ 9 w 14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">
                    <a:moveTo>
                      <a:pt x="9" y="2"/>
                    </a:moveTo>
                    <a:cubicBezTo>
                      <a:pt x="6" y="3"/>
                      <a:pt x="5" y="2"/>
                      <a:pt x="2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6" y="5"/>
                      <a:pt x="9" y="5"/>
                      <a:pt x="14" y="5"/>
                    </a:cubicBezTo>
                    <a:cubicBezTo>
                      <a:pt x="14" y="3"/>
                      <a:pt x="11" y="2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6" name="Freeform 172">
                <a:extLst>
                  <a:ext uri="{FF2B5EF4-FFF2-40B4-BE49-F238E27FC236}">
                    <a16:creationId xmlns:a16="http://schemas.microsoft.com/office/drawing/2014/main" xmlns="" id="{8AFA9F42-8CF9-4D1A-945D-7674C75FA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6722" y="1625618"/>
                <a:ext cx="58926" cy="44553"/>
              </a:xfrm>
              <a:custGeom>
                <a:avLst/>
                <a:gdLst>
                  <a:gd name="T0" fmla="*/ 3 w 17"/>
                  <a:gd name="T1" fmla="*/ 8 h 12"/>
                  <a:gd name="T2" fmla="*/ 7 w 17"/>
                  <a:gd name="T3" fmla="*/ 10 h 12"/>
                  <a:gd name="T4" fmla="*/ 15 w 17"/>
                  <a:gd name="T5" fmla="*/ 6 h 12"/>
                  <a:gd name="T6" fmla="*/ 10 w 17"/>
                  <a:gd name="T7" fmla="*/ 1 h 12"/>
                  <a:gd name="T8" fmla="*/ 0 w 17"/>
                  <a:gd name="T9" fmla="*/ 5 h 12"/>
                  <a:gd name="T10" fmla="*/ 3 w 17"/>
                  <a:gd name="T1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3" y="8"/>
                    </a:moveTo>
                    <a:cubicBezTo>
                      <a:pt x="5" y="8"/>
                      <a:pt x="5" y="7"/>
                      <a:pt x="7" y="10"/>
                    </a:cubicBezTo>
                    <a:cubicBezTo>
                      <a:pt x="8" y="12"/>
                      <a:pt x="14" y="8"/>
                      <a:pt x="15" y="6"/>
                    </a:cubicBezTo>
                    <a:cubicBezTo>
                      <a:pt x="17" y="3"/>
                      <a:pt x="13" y="0"/>
                      <a:pt x="10" y="1"/>
                    </a:cubicBezTo>
                    <a:cubicBezTo>
                      <a:pt x="7" y="1"/>
                      <a:pt x="4" y="3"/>
                      <a:pt x="0" y="5"/>
                    </a:cubicBezTo>
                    <a:cubicBezTo>
                      <a:pt x="1" y="6"/>
                      <a:pt x="1" y="8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7" name="Freeform 173">
                <a:extLst>
                  <a:ext uri="{FF2B5EF4-FFF2-40B4-BE49-F238E27FC236}">
                    <a16:creationId xmlns:a16="http://schemas.microsoft.com/office/drawing/2014/main" xmlns="" id="{F8622809-A150-48B6-BE8A-0C08BEAE5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6673" y="2597651"/>
                <a:ext cx="8420" cy="8100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2 h 3"/>
                  <a:gd name="T4" fmla="*/ 1 w 3"/>
                  <a:gd name="T5" fmla="*/ 3 h 3"/>
                  <a:gd name="T6" fmla="*/ 2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8" name="Freeform 174">
                <a:extLst>
                  <a:ext uri="{FF2B5EF4-FFF2-40B4-BE49-F238E27FC236}">
                    <a16:creationId xmlns:a16="http://schemas.microsoft.com/office/drawing/2014/main" xmlns="" id="{0EF60BF0-4C56-458F-AF52-9589684AC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664" y="3075567"/>
                <a:ext cx="50506" cy="32401"/>
              </a:xfrm>
              <a:custGeom>
                <a:avLst/>
                <a:gdLst>
                  <a:gd name="T0" fmla="*/ 14 w 14"/>
                  <a:gd name="T1" fmla="*/ 0 h 9"/>
                  <a:gd name="T2" fmla="*/ 9 w 14"/>
                  <a:gd name="T3" fmla="*/ 3 h 9"/>
                  <a:gd name="T4" fmla="*/ 3 w 14"/>
                  <a:gd name="T5" fmla="*/ 3 h 9"/>
                  <a:gd name="T6" fmla="*/ 12 w 14"/>
                  <a:gd name="T7" fmla="*/ 5 h 9"/>
                  <a:gd name="T8" fmla="*/ 14 w 14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14" y="0"/>
                    </a:moveTo>
                    <a:cubicBezTo>
                      <a:pt x="13" y="1"/>
                      <a:pt x="10" y="3"/>
                      <a:pt x="9" y="3"/>
                    </a:cubicBezTo>
                    <a:cubicBezTo>
                      <a:pt x="7" y="3"/>
                      <a:pt x="3" y="2"/>
                      <a:pt x="3" y="3"/>
                    </a:cubicBezTo>
                    <a:cubicBezTo>
                      <a:pt x="0" y="9"/>
                      <a:pt x="11" y="5"/>
                      <a:pt x="12" y="5"/>
                    </a:cubicBezTo>
                    <a:cubicBezTo>
                      <a:pt x="10" y="3"/>
                      <a:pt x="13" y="2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9" name="Freeform 175">
                <a:extLst>
                  <a:ext uri="{FF2B5EF4-FFF2-40B4-BE49-F238E27FC236}">
                    <a16:creationId xmlns:a16="http://schemas.microsoft.com/office/drawing/2014/main" xmlns="" id="{2F2D1487-0B50-4360-85BA-3F471B2AC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002" y="252069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0" name="Freeform 176">
                <a:extLst>
                  <a:ext uri="{FF2B5EF4-FFF2-40B4-BE49-F238E27FC236}">
                    <a16:creationId xmlns:a16="http://schemas.microsoft.com/office/drawing/2014/main" xmlns="" id="{78379705-389E-4C52-B6A9-C0434CBC0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3508" y="2455895"/>
                <a:ext cx="16835" cy="12152"/>
              </a:xfrm>
              <a:custGeom>
                <a:avLst/>
                <a:gdLst>
                  <a:gd name="T0" fmla="*/ 3 w 4"/>
                  <a:gd name="T1" fmla="*/ 1 h 3"/>
                  <a:gd name="T2" fmla="*/ 0 w 4"/>
                  <a:gd name="T3" fmla="*/ 2 h 3"/>
                  <a:gd name="T4" fmla="*/ 1 w 4"/>
                  <a:gd name="T5" fmla="*/ 3 h 3"/>
                  <a:gd name="T6" fmla="*/ 2 w 4"/>
                  <a:gd name="T7" fmla="*/ 2 h 3"/>
                  <a:gd name="T8" fmla="*/ 4 w 4"/>
                  <a:gd name="T9" fmla="*/ 2 h 3"/>
                  <a:gd name="T10" fmla="*/ 2 w 4"/>
                  <a:gd name="T11" fmla="*/ 2 h 3"/>
                  <a:gd name="T12" fmla="*/ 3 w 4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3" y="2"/>
                      <a:pt x="3" y="1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1" name="Freeform 177">
                <a:extLst>
                  <a:ext uri="{FF2B5EF4-FFF2-40B4-BE49-F238E27FC236}">
                    <a16:creationId xmlns:a16="http://schemas.microsoft.com/office/drawing/2014/main" xmlns="" id="{9A6B9A4B-34B7-4361-B68B-17CF32B2E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2367" y="2901410"/>
                <a:ext cx="25256" cy="40501"/>
              </a:xfrm>
              <a:custGeom>
                <a:avLst/>
                <a:gdLst>
                  <a:gd name="T0" fmla="*/ 2 w 6"/>
                  <a:gd name="T1" fmla="*/ 5 h 11"/>
                  <a:gd name="T2" fmla="*/ 5 w 6"/>
                  <a:gd name="T3" fmla="*/ 11 h 11"/>
                  <a:gd name="T4" fmla="*/ 6 w 6"/>
                  <a:gd name="T5" fmla="*/ 0 h 11"/>
                  <a:gd name="T6" fmla="*/ 5 w 6"/>
                  <a:gd name="T7" fmla="*/ 2 h 11"/>
                  <a:gd name="T8" fmla="*/ 2 w 6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2" y="5"/>
                    </a:moveTo>
                    <a:cubicBezTo>
                      <a:pt x="0" y="7"/>
                      <a:pt x="3" y="11"/>
                      <a:pt x="5" y="11"/>
                    </a:cubicBezTo>
                    <a:cubicBezTo>
                      <a:pt x="6" y="6"/>
                      <a:pt x="6" y="4"/>
                      <a:pt x="6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4" y="4"/>
                      <a:pt x="3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2" name="Freeform 178">
                <a:extLst>
                  <a:ext uri="{FF2B5EF4-FFF2-40B4-BE49-F238E27FC236}">
                    <a16:creationId xmlns:a16="http://schemas.microsoft.com/office/drawing/2014/main" xmlns="" id="{3F058CC2-E352-4C23-9FEB-517625D81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7555" y="2488296"/>
                <a:ext cx="16835" cy="32401"/>
              </a:xfrm>
              <a:custGeom>
                <a:avLst/>
                <a:gdLst>
                  <a:gd name="T0" fmla="*/ 0 w 5"/>
                  <a:gd name="T1" fmla="*/ 9 h 9"/>
                  <a:gd name="T2" fmla="*/ 4 w 5"/>
                  <a:gd name="T3" fmla="*/ 6 h 9"/>
                  <a:gd name="T4" fmla="*/ 5 w 5"/>
                  <a:gd name="T5" fmla="*/ 1 h 9"/>
                  <a:gd name="T6" fmla="*/ 0 w 5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1" y="8"/>
                      <a:pt x="2" y="7"/>
                      <a:pt x="4" y="6"/>
                    </a:cubicBezTo>
                    <a:cubicBezTo>
                      <a:pt x="2" y="4"/>
                      <a:pt x="4" y="3"/>
                      <a:pt x="5" y="1"/>
                    </a:cubicBezTo>
                    <a:cubicBezTo>
                      <a:pt x="0" y="0"/>
                      <a:pt x="0" y="5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3" name="Freeform 179">
                <a:extLst>
                  <a:ext uri="{FF2B5EF4-FFF2-40B4-BE49-F238E27FC236}">
                    <a16:creationId xmlns:a16="http://schemas.microsoft.com/office/drawing/2014/main" xmlns="" id="{E6806BD3-17EA-443D-BABE-0DC6ED364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873" y="2536898"/>
                <a:ext cx="50506" cy="52653"/>
              </a:xfrm>
              <a:custGeom>
                <a:avLst/>
                <a:gdLst>
                  <a:gd name="T0" fmla="*/ 0 w 12"/>
                  <a:gd name="T1" fmla="*/ 7 h 15"/>
                  <a:gd name="T2" fmla="*/ 2 w 12"/>
                  <a:gd name="T3" fmla="*/ 11 h 15"/>
                  <a:gd name="T4" fmla="*/ 4 w 12"/>
                  <a:gd name="T5" fmla="*/ 15 h 15"/>
                  <a:gd name="T6" fmla="*/ 7 w 12"/>
                  <a:gd name="T7" fmla="*/ 10 h 15"/>
                  <a:gd name="T8" fmla="*/ 5 w 12"/>
                  <a:gd name="T9" fmla="*/ 8 h 15"/>
                  <a:gd name="T10" fmla="*/ 5 w 12"/>
                  <a:gd name="T11" fmla="*/ 7 h 15"/>
                  <a:gd name="T12" fmla="*/ 4 w 12"/>
                  <a:gd name="T13" fmla="*/ 5 h 15"/>
                  <a:gd name="T14" fmla="*/ 2 w 12"/>
                  <a:gd name="T15" fmla="*/ 5 h 15"/>
                  <a:gd name="T16" fmla="*/ 0 w 12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5">
                    <a:moveTo>
                      <a:pt x="0" y="7"/>
                    </a:moveTo>
                    <a:cubicBezTo>
                      <a:pt x="0" y="9"/>
                      <a:pt x="0" y="11"/>
                      <a:pt x="2" y="11"/>
                    </a:cubicBezTo>
                    <a:cubicBezTo>
                      <a:pt x="4" y="11"/>
                      <a:pt x="4" y="13"/>
                      <a:pt x="4" y="15"/>
                    </a:cubicBezTo>
                    <a:cubicBezTo>
                      <a:pt x="5" y="13"/>
                      <a:pt x="4" y="10"/>
                      <a:pt x="7" y="10"/>
                    </a:cubicBezTo>
                    <a:cubicBezTo>
                      <a:pt x="7" y="9"/>
                      <a:pt x="6" y="9"/>
                      <a:pt x="5" y="8"/>
                    </a:cubicBezTo>
                    <a:cubicBezTo>
                      <a:pt x="12" y="7"/>
                      <a:pt x="1" y="0"/>
                      <a:pt x="5" y="7"/>
                    </a:cubicBezTo>
                    <a:cubicBezTo>
                      <a:pt x="3" y="7"/>
                      <a:pt x="2" y="6"/>
                      <a:pt x="4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2" y="6"/>
                      <a:pt x="2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4" name="Freeform 180">
                <a:extLst>
                  <a:ext uri="{FF2B5EF4-FFF2-40B4-BE49-F238E27FC236}">
                    <a16:creationId xmlns:a16="http://schemas.microsoft.com/office/drawing/2014/main" xmlns="" id="{308CEAA1-0DB1-4F36-8E5A-0FC55FB83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4896" y="2472096"/>
                <a:ext cx="25256" cy="20252"/>
              </a:xfrm>
              <a:custGeom>
                <a:avLst/>
                <a:gdLst>
                  <a:gd name="T0" fmla="*/ 8 w 8"/>
                  <a:gd name="T1" fmla="*/ 2 h 6"/>
                  <a:gd name="T2" fmla="*/ 0 w 8"/>
                  <a:gd name="T3" fmla="*/ 2 h 6"/>
                  <a:gd name="T4" fmla="*/ 1 w 8"/>
                  <a:gd name="T5" fmla="*/ 6 h 6"/>
                  <a:gd name="T6" fmla="*/ 8 w 8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8" y="2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3"/>
                      <a:pt x="2" y="4"/>
                      <a:pt x="1" y="6"/>
                    </a:cubicBezTo>
                    <a:cubicBezTo>
                      <a:pt x="3" y="4"/>
                      <a:pt x="6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5" name="Freeform 181">
                <a:extLst>
                  <a:ext uri="{FF2B5EF4-FFF2-40B4-BE49-F238E27FC236}">
                    <a16:creationId xmlns:a16="http://schemas.microsoft.com/office/drawing/2014/main" xmlns="" id="{D704CD3B-4825-4066-AF30-2B09A635F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390" y="2411345"/>
                <a:ext cx="25256" cy="20252"/>
              </a:xfrm>
              <a:custGeom>
                <a:avLst/>
                <a:gdLst>
                  <a:gd name="T0" fmla="*/ 4 w 5"/>
                  <a:gd name="T1" fmla="*/ 4 h 6"/>
                  <a:gd name="T2" fmla="*/ 5 w 5"/>
                  <a:gd name="T3" fmla="*/ 4 h 6"/>
                  <a:gd name="T4" fmla="*/ 4 w 5"/>
                  <a:gd name="T5" fmla="*/ 6 h 6"/>
                  <a:gd name="T6" fmla="*/ 4 w 5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4" y="0"/>
                      <a:pt x="0" y="3"/>
                      <a:pt x="4" y="6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6" name="Freeform 182">
                <a:extLst>
                  <a:ext uri="{FF2B5EF4-FFF2-40B4-BE49-F238E27FC236}">
                    <a16:creationId xmlns:a16="http://schemas.microsoft.com/office/drawing/2014/main" xmlns="" id="{2B4E6291-1DDF-4602-9167-40FDFD3A8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6037" y="2561199"/>
                <a:ext cx="16835" cy="20252"/>
              </a:xfrm>
              <a:custGeom>
                <a:avLst/>
                <a:gdLst>
                  <a:gd name="T0" fmla="*/ 0 w 5"/>
                  <a:gd name="T1" fmla="*/ 1 h 6"/>
                  <a:gd name="T2" fmla="*/ 3 w 5"/>
                  <a:gd name="T3" fmla="*/ 5 h 6"/>
                  <a:gd name="T4" fmla="*/ 3 w 5"/>
                  <a:gd name="T5" fmla="*/ 2 h 6"/>
                  <a:gd name="T6" fmla="*/ 0 w 5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0" y="1"/>
                    </a:moveTo>
                    <a:cubicBezTo>
                      <a:pt x="0" y="2"/>
                      <a:pt x="2" y="6"/>
                      <a:pt x="3" y="5"/>
                    </a:cubicBezTo>
                    <a:cubicBezTo>
                      <a:pt x="5" y="5"/>
                      <a:pt x="5" y="2"/>
                      <a:pt x="3" y="2"/>
                    </a:cubicBezTo>
                    <a:cubicBezTo>
                      <a:pt x="3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7" name="Freeform 183">
                <a:extLst>
                  <a:ext uri="{FF2B5EF4-FFF2-40B4-BE49-F238E27FC236}">
                    <a16:creationId xmlns:a16="http://schemas.microsoft.com/office/drawing/2014/main" xmlns="" id="{D17133AD-0BCD-4637-B907-A5892A7C0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2299" y="2119735"/>
                <a:ext cx="16835" cy="20252"/>
              </a:xfrm>
              <a:custGeom>
                <a:avLst/>
                <a:gdLst>
                  <a:gd name="T0" fmla="*/ 6 w 6"/>
                  <a:gd name="T1" fmla="*/ 0 h 6"/>
                  <a:gd name="T2" fmla="*/ 2 w 6"/>
                  <a:gd name="T3" fmla="*/ 3 h 6"/>
                  <a:gd name="T4" fmla="*/ 0 w 6"/>
                  <a:gd name="T5" fmla="*/ 6 h 6"/>
                  <a:gd name="T6" fmla="*/ 6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4" y="1"/>
                      <a:pt x="3" y="2"/>
                      <a:pt x="2" y="3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2" y="4"/>
                      <a:pt x="4" y="2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8" name="Freeform 184">
                <a:extLst>
                  <a:ext uri="{FF2B5EF4-FFF2-40B4-BE49-F238E27FC236}">
                    <a16:creationId xmlns:a16="http://schemas.microsoft.com/office/drawing/2014/main" xmlns="" id="{B33B07CD-05EF-40A8-888F-C60F1F441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2299" y="2107583"/>
                <a:ext cx="25256" cy="28352"/>
              </a:xfrm>
              <a:custGeom>
                <a:avLst/>
                <a:gdLst>
                  <a:gd name="T0" fmla="*/ 4 w 7"/>
                  <a:gd name="T1" fmla="*/ 1 h 8"/>
                  <a:gd name="T2" fmla="*/ 1 w 7"/>
                  <a:gd name="T3" fmla="*/ 4 h 8"/>
                  <a:gd name="T4" fmla="*/ 7 w 7"/>
                  <a:gd name="T5" fmla="*/ 2 h 8"/>
                  <a:gd name="T6" fmla="*/ 4 w 7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4" y="1"/>
                    </a:moveTo>
                    <a:cubicBezTo>
                      <a:pt x="1" y="2"/>
                      <a:pt x="1" y="2"/>
                      <a:pt x="1" y="4"/>
                    </a:cubicBezTo>
                    <a:cubicBezTo>
                      <a:pt x="0" y="8"/>
                      <a:pt x="6" y="3"/>
                      <a:pt x="7" y="2"/>
                    </a:cubicBezTo>
                    <a:cubicBezTo>
                      <a:pt x="6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9" name="Freeform 185">
                <a:extLst>
                  <a:ext uri="{FF2B5EF4-FFF2-40B4-BE49-F238E27FC236}">
                    <a16:creationId xmlns:a16="http://schemas.microsoft.com/office/drawing/2014/main" xmlns="" id="{E28A0923-D930-4A52-A042-2725508FA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5970" y="258550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0" name="Freeform 186">
                <a:extLst>
                  <a:ext uri="{FF2B5EF4-FFF2-40B4-BE49-F238E27FC236}">
                    <a16:creationId xmlns:a16="http://schemas.microsoft.com/office/drawing/2014/main" xmlns="" id="{D45285B0-34DB-45D1-B63E-F289B8B3C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3947" y="2941912"/>
                <a:ext cx="42091" cy="64802"/>
              </a:xfrm>
              <a:custGeom>
                <a:avLst/>
                <a:gdLst>
                  <a:gd name="T0" fmla="*/ 2 w 11"/>
                  <a:gd name="T1" fmla="*/ 3 h 18"/>
                  <a:gd name="T2" fmla="*/ 4 w 11"/>
                  <a:gd name="T3" fmla="*/ 7 h 18"/>
                  <a:gd name="T4" fmla="*/ 2 w 11"/>
                  <a:gd name="T5" fmla="*/ 10 h 18"/>
                  <a:gd name="T6" fmla="*/ 4 w 11"/>
                  <a:gd name="T7" fmla="*/ 12 h 18"/>
                  <a:gd name="T8" fmla="*/ 3 w 11"/>
                  <a:gd name="T9" fmla="*/ 16 h 18"/>
                  <a:gd name="T10" fmla="*/ 6 w 11"/>
                  <a:gd name="T11" fmla="*/ 16 h 18"/>
                  <a:gd name="T12" fmla="*/ 9 w 11"/>
                  <a:gd name="T13" fmla="*/ 13 h 18"/>
                  <a:gd name="T14" fmla="*/ 10 w 11"/>
                  <a:gd name="T15" fmla="*/ 5 h 18"/>
                  <a:gd name="T16" fmla="*/ 3 w 11"/>
                  <a:gd name="T17" fmla="*/ 4 h 18"/>
                  <a:gd name="T18" fmla="*/ 2 w 11"/>
                  <a:gd name="T19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8">
                    <a:moveTo>
                      <a:pt x="2" y="3"/>
                    </a:moveTo>
                    <a:cubicBezTo>
                      <a:pt x="0" y="6"/>
                      <a:pt x="4" y="5"/>
                      <a:pt x="4" y="7"/>
                    </a:cubicBezTo>
                    <a:cubicBezTo>
                      <a:pt x="4" y="8"/>
                      <a:pt x="3" y="10"/>
                      <a:pt x="2" y="10"/>
                    </a:cubicBezTo>
                    <a:cubicBezTo>
                      <a:pt x="2" y="11"/>
                      <a:pt x="4" y="12"/>
                      <a:pt x="4" y="12"/>
                    </a:cubicBezTo>
                    <a:cubicBezTo>
                      <a:pt x="4" y="14"/>
                      <a:pt x="1" y="14"/>
                      <a:pt x="3" y="16"/>
                    </a:cubicBezTo>
                    <a:cubicBezTo>
                      <a:pt x="5" y="18"/>
                      <a:pt x="6" y="18"/>
                      <a:pt x="6" y="16"/>
                    </a:cubicBezTo>
                    <a:cubicBezTo>
                      <a:pt x="7" y="14"/>
                      <a:pt x="9" y="16"/>
                      <a:pt x="9" y="13"/>
                    </a:cubicBezTo>
                    <a:cubicBezTo>
                      <a:pt x="9" y="10"/>
                      <a:pt x="9" y="8"/>
                      <a:pt x="10" y="5"/>
                    </a:cubicBezTo>
                    <a:cubicBezTo>
                      <a:pt x="11" y="0"/>
                      <a:pt x="5" y="3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1" name="Freeform 187">
                <a:extLst>
                  <a:ext uri="{FF2B5EF4-FFF2-40B4-BE49-F238E27FC236}">
                    <a16:creationId xmlns:a16="http://schemas.microsoft.com/office/drawing/2014/main" xmlns="" id="{91AEE4A0-3EA1-430E-89EF-01F7E04EA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4896" y="2067082"/>
                <a:ext cx="33671" cy="20252"/>
              </a:xfrm>
              <a:custGeom>
                <a:avLst/>
                <a:gdLst>
                  <a:gd name="T0" fmla="*/ 0 w 10"/>
                  <a:gd name="T1" fmla="*/ 6 h 6"/>
                  <a:gd name="T2" fmla="*/ 10 w 10"/>
                  <a:gd name="T3" fmla="*/ 0 h 6"/>
                  <a:gd name="T4" fmla="*/ 6 w 10"/>
                  <a:gd name="T5" fmla="*/ 3 h 6"/>
                  <a:gd name="T6" fmla="*/ 0 w 10"/>
                  <a:gd name="T7" fmla="*/ 3 h 6"/>
                  <a:gd name="T8" fmla="*/ 0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6"/>
                    </a:moveTo>
                    <a:cubicBezTo>
                      <a:pt x="4" y="5"/>
                      <a:pt x="7" y="4"/>
                      <a:pt x="10" y="0"/>
                    </a:cubicBezTo>
                    <a:cubicBezTo>
                      <a:pt x="8" y="0"/>
                      <a:pt x="8" y="2"/>
                      <a:pt x="6" y="3"/>
                    </a:cubicBezTo>
                    <a:cubicBezTo>
                      <a:pt x="5" y="4"/>
                      <a:pt x="2" y="3"/>
                      <a:pt x="0" y="3"/>
                    </a:cubicBezTo>
                    <a:cubicBezTo>
                      <a:pt x="1" y="5"/>
                      <a:pt x="1" y="6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2" name="Freeform 188">
                <a:extLst>
                  <a:ext uri="{FF2B5EF4-FFF2-40B4-BE49-F238E27FC236}">
                    <a16:creationId xmlns:a16="http://schemas.microsoft.com/office/drawing/2014/main" xmlns="" id="{4D2C61BF-628C-4848-B376-0956B469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4699" y="2111635"/>
                <a:ext cx="33671" cy="28352"/>
              </a:xfrm>
              <a:custGeom>
                <a:avLst/>
                <a:gdLst>
                  <a:gd name="T0" fmla="*/ 4 w 11"/>
                  <a:gd name="T1" fmla="*/ 7 h 8"/>
                  <a:gd name="T2" fmla="*/ 11 w 11"/>
                  <a:gd name="T3" fmla="*/ 3 h 8"/>
                  <a:gd name="T4" fmla="*/ 6 w 11"/>
                  <a:gd name="T5" fmla="*/ 0 h 8"/>
                  <a:gd name="T6" fmla="*/ 4 w 11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8">
                    <a:moveTo>
                      <a:pt x="4" y="7"/>
                    </a:moveTo>
                    <a:cubicBezTo>
                      <a:pt x="6" y="8"/>
                      <a:pt x="10" y="4"/>
                      <a:pt x="11" y="3"/>
                    </a:cubicBezTo>
                    <a:cubicBezTo>
                      <a:pt x="9" y="1"/>
                      <a:pt x="8" y="0"/>
                      <a:pt x="6" y="0"/>
                    </a:cubicBezTo>
                    <a:cubicBezTo>
                      <a:pt x="2" y="2"/>
                      <a:pt x="0" y="4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3" name="Freeform 189">
                <a:extLst>
                  <a:ext uri="{FF2B5EF4-FFF2-40B4-BE49-F238E27FC236}">
                    <a16:creationId xmlns:a16="http://schemas.microsoft.com/office/drawing/2014/main" xmlns="" id="{6D90301D-DF38-4E36-B115-8DCEF86D1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4896" y="2063033"/>
                <a:ext cx="25256" cy="16201"/>
              </a:xfrm>
              <a:custGeom>
                <a:avLst/>
                <a:gdLst>
                  <a:gd name="T0" fmla="*/ 5 w 7"/>
                  <a:gd name="T1" fmla="*/ 4 h 4"/>
                  <a:gd name="T2" fmla="*/ 7 w 7"/>
                  <a:gd name="T3" fmla="*/ 0 h 4"/>
                  <a:gd name="T4" fmla="*/ 4 w 7"/>
                  <a:gd name="T5" fmla="*/ 2 h 4"/>
                  <a:gd name="T6" fmla="*/ 0 w 7"/>
                  <a:gd name="T7" fmla="*/ 1 h 4"/>
                  <a:gd name="T8" fmla="*/ 5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4"/>
                    </a:moveTo>
                    <a:cubicBezTo>
                      <a:pt x="6" y="2"/>
                      <a:pt x="7" y="2"/>
                      <a:pt x="7" y="0"/>
                    </a:cubicBezTo>
                    <a:cubicBezTo>
                      <a:pt x="6" y="1"/>
                      <a:pt x="6" y="2"/>
                      <a:pt x="4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4"/>
                      <a:pt x="2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4" name="Freeform 190">
                <a:extLst>
                  <a:ext uri="{FF2B5EF4-FFF2-40B4-BE49-F238E27FC236}">
                    <a16:creationId xmlns:a16="http://schemas.microsoft.com/office/drawing/2014/main" xmlns="" id="{1869537A-6D2D-4ED1-A36F-97E3B4A44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9641" y="2083283"/>
                <a:ext cx="8420" cy="12152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0 h 3"/>
                  <a:gd name="T4" fmla="*/ 0 w 3"/>
                  <a:gd name="T5" fmla="*/ 2 h 3"/>
                  <a:gd name="T6" fmla="*/ 2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2" y="3"/>
                      <a:pt x="3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5" name="Freeform 191">
                <a:extLst>
                  <a:ext uri="{FF2B5EF4-FFF2-40B4-BE49-F238E27FC236}">
                    <a16:creationId xmlns:a16="http://schemas.microsoft.com/office/drawing/2014/main" xmlns="" id="{DD0D35FA-40CC-442F-8A68-512BD227E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5970" y="2091383"/>
                <a:ext cx="33671" cy="16201"/>
              </a:xfrm>
              <a:custGeom>
                <a:avLst/>
                <a:gdLst>
                  <a:gd name="T0" fmla="*/ 0 w 7"/>
                  <a:gd name="T1" fmla="*/ 4 h 4"/>
                  <a:gd name="T2" fmla="*/ 3 w 7"/>
                  <a:gd name="T3" fmla="*/ 4 h 4"/>
                  <a:gd name="T4" fmla="*/ 7 w 7"/>
                  <a:gd name="T5" fmla="*/ 2 h 4"/>
                  <a:gd name="T6" fmla="*/ 0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cubicBezTo>
                      <a:pt x="1" y="4"/>
                      <a:pt x="2" y="4"/>
                      <a:pt x="3" y="4"/>
                    </a:cubicBezTo>
                    <a:cubicBezTo>
                      <a:pt x="5" y="3"/>
                      <a:pt x="6" y="2"/>
                      <a:pt x="7" y="2"/>
                    </a:cubicBezTo>
                    <a:cubicBezTo>
                      <a:pt x="5" y="0"/>
                      <a:pt x="1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6" name="Freeform 192">
                <a:extLst>
                  <a:ext uri="{FF2B5EF4-FFF2-40B4-BE49-F238E27FC236}">
                    <a16:creationId xmlns:a16="http://schemas.microsoft.com/office/drawing/2014/main" xmlns="" id="{A90969E0-06CB-4AFD-9A72-049152685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131" y="1625618"/>
                <a:ext cx="75761" cy="24301"/>
              </a:xfrm>
              <a:custGeom>
                <a:avLst/>
                <a:gdLst>
                  <a:gd name="T0" fmla="*/ 20 w 20"/>
                  <a:gd name="T1" fmla="*/ 3 h 7"/>
                  <a:gd name="T2" fmla="*/ 10 w 20"/>
                  <a:gd name="T3" fmla="*/ 1 h 7"/>
                  <a:gd name="T4" fmla="*/ 0 w 20"/>
                  <a:gd name="T5" fmla="*/ 4 h 7"/>
                  <a:gd name="T6" fmla="*/ 10 w 20"/>
                  <a:gd name="T7" fmla="*/ 7 h 7"/>
                  <a:gd name="T8" fmla="*/ 20 w 20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">
                    <a:moveTo>
                      <a:pt x="20" y="3"/>
                    </a:moveTo>
                    <a:cubicBezTo>
                      <a:pt x="16" y="1"/>
                      <a:pt x="13" y="0"/>
                      <a:pt x="10" y="1"/>
                    </a:cubicBezTo>
                    <a:cubicBezTo>
                      <a:pt x="5" y="1"/>
                      <a:pt x="4" y="0"/>
                      <a:pt x="0" y="4"/>
                    </a:cubicBezTo>
                    <a:cubicBezTo>
                      <a:pt x="3" y="5"/>
                      <a:pt x="6" y="6"/>
                      <a:pt x="10" y="7"/>
                    </a:cubicBezTo>
                    <a:cubicBezTo>
                      <a:pt x="14" y="6"/>
                      <a:pt x="16" y="5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7" name="Freeform 193">
                <a:extLst>
                  <a:ext uri="{FF2B5EF4-FFF2-40B4-BE49-F238E27FC236}">
                    <a16:creationId xmlns:a16="http://schemas.microsoft.com/office/drawing/2014/main" xmlns="" id="{9E79C5D4-2E02-4DFD-8BD7-56F69A628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5778" y="1633719"/>
                <a:ext cx="126267" cy="40501"/>
              </a:xfrm>
              <a:custGeom>
                <a:avLst/>
                <a:gdLst>
                  <a:gd name="T0" fmla="*/ 15 w 33"/>
                  <a:gd name="T1" fmla="*/ 4 h 11"/>
                  <a:gd name="T2" fmla="*/ 8 w 33"/>
                  <a:gd name="T3" fmla="*/ 9 h 11"/>
                  <a:gd name="T4" fmla="*/ 20 w 33"/>
                  <a:gd name="T5" fmla="*/ 11 h 11"/>
                  <a:gd name="T6" fmla="*/ 19 w 33"/>
                  <a:gd name="T7" fmla="*/ 7 h 11"/>
                  <a:gd name="T8" fmla="*/ 33 w 33"/>
                  <a:gd name="T9" fmla="*/ 3 h 11"/>
                  <a:gd name="T10" fmla="*/ 25 w 33"/>
                  <a:gd name="T11" fmla="*/ 1 h 11"/>
                  <a:gd name="T12" fmla="*/ 16 w 33"/>
                  <a:gd name="T13" fmla="*/ 2 h 11"/>
                  <a:gd name="T14" fmla="*/ 0 w 33"/>
                  <a:gd name="T15" fmla="*/ 5 h 11"/>
                  <a:gd name="T16" fmla="*/ 6 w 33"/>
                  <a:gd name="T17" fmla="*/ 6 h 11"/>
                  <a:gd name="T18" fmla="*/ 15 w 33"/>
                  <a:gd name="T1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11">
                    <a:moveTo>
                      <a:pt x="15" y="4"/>
                    </a:moveTo>
                    <a:cubicBezTo>
                      <a:pt x="13" y="5"/>
                      <a:pt x="11" y="8"/>
                      <a:pt x="8" y="9"/>
                    </a:cubicBezTo>
                    <a:cubicBezTo>
                      <a:pt x="13" y="10"/>
                      <a:pt x="15" y="11"/>
                      <a:pt x="20" y="11"/>
                    </a:cubicBezTo>
                    <a:cubicBezTo>
                      <a:pt x="20" y="10"/>
                      <a:pt x="19" y="8"/>
                      <a:pt x="19" y="7"/>
                    </a:cubicBezTo>
                    <a:cubicBezTo>
                      <a:pt x="23" y="5"/>
                      <a:pt x="28" y="4"/>
                      <a:pt x="33" y="3"/>
                    </a:cubicBezTo>
                    <a:cubicBezTo>
                      <a:pt x="30" y="1"/>
                      <a:pt x="28" y="0"/>
                      <a:pt x="25" y="1"/>
                    </a:cubicBezTo>
                    <a:cubicBezTo>
                      <a:pt x="23" y="1"/>
                      <a:pt x="20" y="3"/>
                      <a:pt x="16" y="2"/>
                    </a:cubicBezTo>
                    <a:cubicBezTo>
                      <a:pt x="11" y="1"/>
                      <a:pt x="6" y="3"/>
                      <a:pt x="0" y="5"/>
                    </a:cubicBezTo>
                    <a:cubicBezTo>
                      <a:pt x="2" y="5"/>
                      <a:pt x="4" y="5"/>
                      <a:pt x="6" y="6"/>
                    </a:cubicBezTo>
                    <a:cubicBezTo>
                      <a:pt x="9" y="5"/>
                      <a:pt x="13" y="5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8" name="Freeform 194">
                <a:extLst>
                  <a:ext uri="{FF2B5EF4-FFF2-40B4-BE49-F238E27FC236}">
                    <a16:creationId xmlns:a16="http://schemas.microsoft.com/office/drawing/2014/main" xmlns="" id="{EC211C23-A93F-4B31-ACFF-32ED7C630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9381" y="1585117"/>
                <a:ext cx="67341" cy="36453"/>
              </a:xfrm>
              <a:custGeom>
                <a:avLst/>
                <a:gdLst>
                  <a:gd name="T0" fmla="*/ 15 w 18"/>
                  <a:gd name="T1" fmla="*/ 8 h 10"/>
                  <a:gd name="T2" fmla="*/ 11 w 18"/>
                  <a:gd name="T3" fmla="*/ 4 h 10"/>
                  <a:gd name="T4" fmla="*/ 18 w 18"/>
                  <a:gd name="T5" fmla="*/ 2 h 10"/>
                  <a:gd name="T6" fmla="*/ 9 w 18"/>
                  <a:gd name="T7" fmla="*/ 3 h 10"/>
                  <a:gd name="T8" fmla="*/ 0 w 18"/>
                  <a:gd name="T9" fmla="*/ 9 h 10"/>
                  <a:gd name="T10" fmla="*/ 8 w 18"/>
                  <a:gd name="T11" fmla="*/ 10 h 10"/>
                  <a:gd name="T12" fmla="*/ 15 w 18"/>
                  <a:gd name="T13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0">
                    <a:moveTo>
                      <a:pt x="15" y="8"/>
                    </a:moveTo>
                    <a:cubicBezTo>
                      <a:pt x="13" y="6"/>
                      <a:pt x="12" y="5"/>
                      <a:pt x="11" y="4"/>
                    </a:cubicBezTo>
                    <a:cubicBezTo>
                      <a:pt x="13" y="3"/>
                      <a:pt x="16" y="2"/>
                      <a:pt x="18" y="2"/>
                    </a:cubicBezTo>
                    <a:cubicBezTo>
                      <a:pt x="14" y="1"/>
                      <a:pt x="12" y="0"/>
                      <a:pt x="9" y="3"/>
                    </a:cubicBezTo>
                    <a:cubicBezTo>
                      <a:pt x="6" y="5"/>
                      <a:pt x="3" y="7"/>
                      <a:pt x="0" y="9"/>
                    </a:cubicBezTo>
                    <a:cubicBezTo>
                      <a:pt x="3" y="10"/>
                      <a:pt x="5" y="10"/>
                      <a:pt x="8" y="10"/>
                    </a:cubicBezTo>
                    <a:cubicBezTo>
                      <a:pt x="10" y="9"/>
                      <a:pt x="12" y="8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9" name="Freeform 195">
                <a:extLst>
                  <a:ext uri="{FF2B5EF4-FFF2-40B4-BE49-F238E27FC236}">
                    <a16:creationId xmlns:a16="http://schemas.microsoft.com/office/drawing/2014/main" xmlns="" id="{BC9DAFD9-DC47-43A4-A474-EC1EAA4CE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5970" y="2091383"/>
                <a:ext cx="16835" cy="8100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2 h 2"/>
                  <a:gd name="T4" fmla="*/ 1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3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0" name="Freeform 196">
                <a:extLst>
                  <a:ext uri="{FF2B5EF4-FFF2-40B4-BE49-F238E27FC236}">
                    <a16:creationId xmlns:a16="http://schemas.microsoft.com/office/drawing/2014/main" xmlns="" id="{BD427951-9EA8-423B-809D-25C425448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0460" y="1653968"/>
                <a:ext cx="42091" cy="20252"/>
              </a:xfrm>
              <a:custGeom>
                <a:avLst/>
                <a:gdLst>
                  <a:gd name="T0" fmla="*/ 11 w 11"/>
                  <a:gd name="T1" fmla="*/ 2 h 6"/>
                  <a:gd name="T2" fmla="*/ 0 w 11"/>
                  <a:gd name="T3" fmla="*/ 4 h 6"/>
                  <a:gd name="T4" fmla="*/ 7 w 11"/>
                  <a:gd name="T5" fmla="*/ 6 h 6"/>
                  <a:gd name="T6" fmla="*/ 11 w 11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">
                    <a:moveTo>
                      <a:pt x="11" y="2"/>
                    </a:moveTo>
                    <a:cubicBezTo>
                      <a:pt x="6" y="0"/>
                      <a:pt x="5" y="0"/>
                      <a:pt x="0" y="4"/>
                    </a:cubicBezTo>
                    <a:cubicBezTo>
                      <a:pt x="2" y="5"/>
                      <a:pt x="5" y="5"/>
                      <a:pt x="7" y="6"/>
                    </a:cubicBezTo>
                    <a:cubicBezTo>
                      <a:pt x="8" y="4"/>
                      <a:pt x="9" y="4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1" name="Freeform 197">
                <a:extLst>
                  <a:ext uri="{FF2B5EF4-FFF2-40B4-BE49-F238E27FC236}">
                    <a16:creationId xmlns:a16="http://schemas.microsoft.com/office/drawing/2014/main" xmlns="" id="{5CD56628-1574-4406-BE4A-3EF6468A2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002" y="2472096"/>
                <a:ext cx="159938" cy="251108"/>
              </a:xfrm>
              <a:custGeom>
                <a:avLst/>
                <a:gdLst>
                  <a:gd name="T0" fmla="*/ 32 w 42"/>
                  <a:gd name="T1" fmla="*/ 47 h 70"/>
                  <a:gd name="T2" fmla="*/ 32 w 42"/>
                  <a:gd name="T3" fmla="*/ 41 h 70"/>
                  <a:gd name="T4" fmla="*/ 14 w 42"/>
                  <a:gd name="T5" fmla="*/ 22 h 70"/>
                  <a:gd name="T6" fmla="*/ 22 w 42"/>
                  <a:gd name="T7" fmla="*/ 9 h 70"/>
                  <a:gd name="T8" fmla="*/ 11 w 42"/>
                  <a:gd name="T9" fmla="*/ 10 h 70"/>
                  <a:gd name="T10" fmla="*/ 10 w 42"/>
                  <a:gd name="T11" fmla="*/ 6 h 70"/>
                  <a:gd name="T12" fmla="*/ 16 w 42"/>
                  <a:gd name="T13" fmla="*/ 0 h 70"/>
                  <a:gd name="T14" fmla="*/ 8 w 42"/>
                  <a:gd name="T15" fmla="*/ 2 h 70"/>
                  <a:gd name="T16" fmla="*/ 5 w 42"/>
                  <a:gd name="T17" fmla="*/ 4 h 70"/>
                  <a:gd name="T18" fmla="*/ 6 w 42"/>
                  <a:gd name="T19" fmla="*/ 7 h 70"/>
                  <a:gd name="T20" fmla="*/ 4 w 42"/>
                  <a:gd name="T21" fmla="*/ 10 h 70"/>
                  <a:gd name="T22" fmla="*/ 4 w 42"/>
                  <a:gd name="T23" fmla="*/ 11 h 70"/>
                  <a:gd name="T24" fmla="*/ 4 w 42"/>
                  <a:gd name="T25" fmla="*/ 12 h 70"/>
                  <a:gd name="T26" fmla="*/ 0 w 42"/>
                  <a:gd name="T27" fmla="*/ 18 h 70"/>
                  <a:gd name="T28" fmla="*/ 2 w 42"/>
                  <a:gd name="T29" fmla="*/ 17 h 70"/>
                  <a:gd name="T30" fmla="*/ 6 w 42"/>
                  <a:gd name="T31" fmla="*/ 16 h 70"/>
                  <a:gd name="T32" fmla="*/ 4 w 42"/>
                  <a:gd name="T33" fmla="*/ 26 h 70"/>
                  <a:gd name="T34" fmla="*/ 4 w 42"/>
                  <a:gd name="T35" fmla="*/ 25 h 70"/>
                  <a:gd name="T36" fmla="*/ 8 w 42"/>
                  <a:gd name="T37" fmla="*/ 21 h 70"/>
                  <a:gd name="T38" fmla="*/ 7 w 42"/>
                  <a:gd name="T39" fmla="*/ 25 h 70"/>
                  <a:gd name="T40" fmla="*/ 7 w 42"/>
                  <a:gd name="T41" fmla="*/ 33 h 70"/>
                  <a:gd name="T42" fmla="*/ 9 w 42"/>
                  <a:gd name="T43" fmla="*/ 31 h 70"/>
                  <a:gd name="T44" fmla="*/ 17 w 42"/>
                  <a:gd name="T45" fmla="*/ 37 h 70"/>
                  <a:gd name="T46" fmla="*/ 17 w 42"/>
                  <a:gd name="T47" fmla="*/ 44 h 70"/>
                  <a:gd name="T48" fmla="*/ 16 w 42"/>
                  <a:gd name="T49" fmla="*/ 44 h 70"/>
                  <a:gd name="T50" fmla="*/ 9 w 42"/>
                  <a:gd name="T51" fmla="*/ 43 h 70"/>
                  <a:gd name="T52" fmla="*/ 11 w 42"/>
                  <a:gd name="T53" fmla="*/ 47 h 70"/>
                  <a:gd name="T54" fmla="*/ 6 w 42"/>
                  <a:gd name="T55" fmla="*/ 54 h 70"/>
                  <a:gd name="T56" fmla="*/ 11 w 42"/>
                  <a:gd name="T57" fmla="*/ 56 h 70"/>
                  <a:gd name="T58" fmla="*/ 14 w 42"/>
                  <a:gd name="T59" fmla="*/ 58 h 70"/>
                  <a:gd name="T60" fmla="*/ 16 w 42"/>
                  <a:gd name="T61" fmla="*/ 60 h 70"/>
                  <a:gd name="T62" fmla="*/ 4 w 42"/>
                  <a:gd name="T63" fmla="*/ 68 h 70"/>
                  <a:gd name="T64" fmla="*/ 20 w 42"/>
                  <a:gd name="T65" fmla="*/ 64 h 70"/>
                  <a:gd name="T66" fmla="*/ 28 w 42"/>
                  <a:gd name="T67" fmla="*/ 64 h 70"/>
                  <a:gd name="T68" fmla="*/ 34 w 42"/>
                  <a:gd name="T69" fmla="*/ 5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2" h="70">
                    <a:moveTo>
                      <a:pt x="40" y="49"/>
                    </a:moveTo>
                    <a:cubicBezTo>
                      <a:pt x="41" y="44"/>
                      <a:pt x="33" y="48"/>
                      <a:pt x="32" y="47"/>
                    </a:cubicBezTo>
                    <a:cubicBezTo>
                      <a:pt x="35" y="44"/>
                      <a:pt x="30" y="40"/>
                      <a:pt x="28" y="40"/>
                    </a:cubicBezTo>
                    <a:cubicBezTo>
                      <a:pt x="30" y="40"/>
                      <a:pt x="31" y="40"/>
                      <a:pt x="32" y="41"/>
                    </a:cubicBezTo>
                    <a:cubicBezTo>
                      <a:pt x="31" y="35"/>
                      <a:pt x="26" y="35"/>
                      <a:pt x="25" y="30"/>
                    </a:cubicBezTo>
                    <a:cubicBezTo>
                      <a:pt x="23" y="23"/>
                      <a:pt x="20" y="23"/>
                      <a:pt x="14" y="22"/>
                    </a:cubicBezTo>
                    <a:cubicBezTo>
                      <a:pt x="16" y="21"/>
                      <a:pt x="17" y="20"/>
                      <a:pt x="18" y="21"/>
                    </a:cubicBezTo>
                    <a:cubicBezTo>
                      <a:pt x="16" y="16"/>
                      <a:pt x="24" y="12"/>
                      <a:pt x="22" y="9"/>
                    </a:cubicBezTo>
                    <a:cubicBezTo>
                      <a:pt x="21" y="7"/>
                      <a:pt x="12" y="8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8"/>
                      <a:pt x="12" y="8"/>
                    </a:cubicBezTo>
                    <a:cubicBezTo>
                      <a:pt x="11" y="7"/>
                      <a:pt x="11" y="7"/>
                      <a:pt x="10" y="6"/>
                    </a:cubicBezTo>
                    <a:cubicBezTo>
                      <a:pt x="11" y="7"/>
                      <a:pt x="11" y="6"/>
                      <a:pt x="11" y="7"/>
                    </a:cubicBezTo>
                    <a:cubicBezTo>
                      <a:pt x="12" y="4"/>
                      <a:pt x="16" y="4"/>
                      <a:pt x="16" y="0"/>
                    </a:cubicBezTo>
                    <a:cubicBezTo>
                      <a:pt x="14" y="0"/>
                      <a:pt x="11" y="0"/>
                      <a:pt x="9" y="2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0"/>
                      <a:pt x="6" y="2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5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6"/>
                      <a:pt x="4" y="6"/>
                      <a:pt x="3" y="7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4" y="10"/>
                      <a:pt x="3" y="10"/>
                      <a:pt x="2" y="9"/>
                    </a:cubicBezTo>
                    <a:cubicBezTo>
                      <a:pt x="2" y="10"/>
                      <a:pt x="3" y="10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4"/>
                      <a:pt x="2" y="15"/>
                    </a:cubicBezTo>
                    <a:cubicBezTo>
                      <a:pt x="2" y="16"/>
                      <a:pt x="0" y="16"/>
                      <a:pt x="0" y="18"/>
                    </a:cubicBezTo>
                    <a:cubicBezTo>
                      <a:pt x="2" y="18"/>
                      <a:pt x="2" y="19"/>
                      <a:pt x="0" y="19"/>
                    </a:cubicBezTo>
                    <a:cubicBezTo>
                      <a:pt x="2" y="21"/>
                      <a:pt x="5" y="19"/>
                      <a:pt x="2" y="17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7"/>
                      <a:pt x="4" y="20"/>
                      <a:pt x="4" y="22"/>
                    </a:cubicBezTo>
                    <a:cubicBezTo>
                      <a:pt x="3" y="24"/>
                      <a:pt x="4" y="24"/>
                      <a:pt x="4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4" y="26"/>
                      <a:pt x="4" y="25"/>
                    </a:cubicBezTo>
                    <a:cubicBezTo>
                      <a:pt x="5" y="23"/>
                      <a:pt x="4" y="21"/>
                      <a:pt x="7" y="20"/>
                    </a:cubicBezTo>
                    <a:cubicBezTo>
                      <a:pt x="4" y="22"/>
                      <a:pt x="6" y="25"/>
                      <a:pt x="8" y="21"/>
                    </a:cubicBezTo>
                    <a:cubicBezTo>
                      <a:pt x="8" y="21"/>
                      <a:pt x="8" y="22"/>
                      <a:pt x="9" y="23"/>
                    </a:cubicBezTo>
                    <a:cubicBezTo>
                      <a:pt x="7" y="23"/>
                      <a:pt x="7" y="23"/>
                      <a:pt x="7" y="25"/>
                    </a:cubicBezTo>
                    <a:cubicBezTo>
                      <a:pt x="8" y="27"/>
                      <a:pt x="8" y="26"/>
                      <a:pt x="7" y="29"/>
                    </a:cubicBezTo>
                    <a:cubicBezTo>
                      <a:pt x="7" y="31"/>
                      <a:pt x="5" y="31"/>
                      <a:pt x="7" y="33"/>
                    </a:cubicBezTo>
                    <a:cubicBezTo>
                      <a:pt x="7" y="33"/>
                      <a:pt x="7" y="32"/>
                      <a:pt x="7" y="31"/>
                    </a:cubicBezTo>
                    <a:cubicBezTo>
                      <a:pt x="9" y="32"/>
                      <a:pt x="11" y="33"/>
                      <a:pt x="9" y="31"/>
                    </a:cubicBezTo>
                    <a:cubicBezTo>
                      <a:pt x="11" y="33"/>
                      <a:pt x="14" y="30"/>
                      <a:pt x="16" y="31"/>
                    </a:cubicBezTo>
                    <a:cubicBezTo>
                      <a:pt x="12" y="31"/>
                      <a:pt x="14" y="39"/>
                      <a:pt x="17" y="37"/>
                    </a:cubicBezTo>
                    <a:cubicBezTo>
                      <a:pt x="16" y="39"/>
                      <a:pt x="16" y="43"/>
                      <a:pt x="18" y="43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3"/>
                      <a:pt x="16" y="43"/>
                      <a:pt x="16" y="44"/>
                    </a:cubicBezTo>
                    <a:cubicBezTo>
                      <a:pt x="14" y="44"/>
                      <a:pt x="13" y="43"/>
                      <a:pt x="11" y="44"/>
                    </a:cubicBezTo>
                    <a:cubicBezTo>
                      <a:pt x="11" y="43"/>
                      <a:pt x="10" y="43"/>
                      <a:pt x="9" y="43"/>
                    </a:cubicBezTo>
                    <a:cubicBezTo>
                      <a:pt x="11" y="45"/>
                      <a:pt x="9" y="46"/>
                      <a:pt x="8" y="48"/>
                    </a:cubicBezTo>
                    <a:cubicBezTo>
                      <a:pt x="9" y="48"/>
                      <a:pt x="10" y="47"/>
                      <a:pt x="11" y="47"/>
                    </a:cubicBezTo>
                    <a:cubicBezTo>
                      <a:pt x="11" y="49"/>
                      <a:pt x="13" y="50"/>
                      <a:pt x="11" y="52"/>
                    </a:cubicBezTo>
                    <a:cubicBezTo>
                      <a:pt x="10" y="53"/>
                      <a:pt x="7" y="54"/>
                      <a:pt x="6" y="54"/>
                    </a:cubicBezTo>
                    <a:cubicBezTo>
                      <a:pt x="6" y="55"/>
                      <a:pt x="6" y="55"/>
                      <a:pt x="6" y="56"/>
                    </a:cubicBezTo>
                    <a:cubicBezTo>
                      <a:pt x="7" y="58"/>
                      <a:pt x="9" y="55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1" y="57"/>
                      <a:pt x="14" y="58"/>
                      <a:pt x="14" y="58"/>
                    </a:cubicBezTo>
                    <a:cubicBezTo>
                      <a:pt x="16" y="58"/>
                      <a:pt x="17" y="57"/>
                      <a:pt x="19" y="56"/>
                    </a:cubicBezTo>
                    <a:cubicBezTo>
                      <a:pt x="18" y="58"/>
                      <a:pt x="17" y="59"/>
                      <a:pt x="16" y="60"/>
                    </a:cubicBezTo>
                    <a:cubicBezTo>
                      <a:pt x="13" y="60"/>
                      <a:pt x="10" y="58"/>
                      <a:pt x="9" y="62"/>
                    </a:cubicBezTo>
                    <a:cubicBezTo>
                      <a:pt x="9" y="65"/>
                      <a:pt x="5" y="66"/>
                      <a:pt x="4" y="68"/>
                    </a:cubicBezTo>
                    <a:cubicBezTo>
                      <a:pt x="6" y="70"/>
                      <a:pt x="9" y="64"/>
                      <a:pt x="13" y="68"/>
                    </a:cubicBezTo>
                    <a:cubicBezTo>
                      <a:pt x="15" y="62"/>
                      <a:pt x="16" y="66"/>
                      <a:pt x="20" y="64"/>
                    </a:cubicBezTo>
                    <a:cubicBezTo>
                      <a:pt x="21" y="64"/>
                      <a:pt x="23" y="62"/>
                      <a:pt x="25" y="62"/>
                    </a:cubicBezTo>
                    <a:cubicBezTo>
                      <a:pt x="27" y="62"/>
                      <a:pt x="27" y="64"/>
                      <a:pt x="28" y="64"/>
                    </a:cubicBezTo>
                    <a:cubicBezTo>
                      <a:pt x="32" y="62"/>
                      <a:pt x="34" y="63"/>
                      <a:pt x="37" y="61"/>
                    </a:cubicBezTo>
                    <a:cubicBezTo>
                      <a:pt x="42" y="60"/>
                      <a:pt x="35" y="58"/>
                      <a:pt x="34" y="58"/>
                    </a:cubicBezTo>
                    <a:cubicBezTo>
                      <a:pt x="37" y="55"/>
                      <a:pt x="39" y="54"/>
                      <a:pt x="40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2" name="Freeform 198">
                <a:extLst>
                  <a:ext uri="{FF2B5EF4-FFF2-40B4-BE49-F238E27FC236}">
                    <a16:creationId xmlns:a16="http://schemas.microsoft.com/office/drawing/2014/main" xmlns="" id="{4DE05A2D-9153-44D6-BDE3-751EFF5F2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3379" y="2152136"/>
                <a:ext cx="8420" cy="12152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1 h 3"/>
                  <a:gd name="T4" fmla="*/ 0 w 4"/>
                  <a:gd name="T5" fmla="*/ 2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2" y="3"/>
                      <a:pt x="3" y="2"/>
                      <a:pt x="4" y="1"/>
                    </a:cubicBezTo>
                    <a:cubicBezTo>
                      <a:pt x="2" y="0"/>
                      <a:pt x="2" y="0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3" name="Freeform 199">
                <a:extLst>
                  <a:ext uri="{FF2B5EF4-FFF2-40B4-BE49-F238E27FC236}">
                    <a16:creationId xmlns:a16="http://schemas.microsoft.com/office/drawing/2014/main" xmlns="" id="{0E676578-44E3-439E-8299-9C8B3DF6A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7049" y="2119735"/>
                <a:ext cx="8420" cy="16201"/>
              </a:xfrm>
              <a:custGeom>
                <a:avLst/>
                <a:gdLst>
                  <a:gd name="T0" fmla="*/ 4 w 4"/>
                  <a:gd name="T1" fmla="*/ 1 h 4"/>
                  <a:gd name="T2" fmla="*/ 4 w 4"/>
                  <a:gd name="T3" fmla="*/ 0 h 4"/>
                  <a:gd name="T4" fmla="*/ 1 w 4"/>
                  <a:gd name="T5" fmla="*/ 4 h 4"/>
                  <a:gd name="T6" fmla="*/ 4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0" y="1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4" name="Freeform 200">
                <a:extLst>
                  <a:ext uri="{FF2B5EF4-FFF2-40B4-BE49-F238E27FC236}">
                    <a16:creationId xmlns:a16="http://schemas.microsoft.com/office/drawing/2014/main" xmlns="" id="{745C2EAE-CE6D-49B8-9CCF-FC879D629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7555" y="2099483"/>
                <a:ext cx="16835" cy="12152"/>
              </a:xfrm>
              <a:custGeom>
                <a:avLst/>
                <a:gdLst>
                  <a:gd name="T0" fmla="*/ 0 w 5"/>
                  <a:gd name="T1" fmla="*/ 3 h 3"/>
                  <a:gd name="T2" fmla="*/ 3 w 5"/>
                  <a:gd name="T3" fmla="*/ 3 h 3"/>
                  <a:gd name="T4" fmla="*/ 3 w 5"/>
                  <a:gd name="T5" fmla="*/ 0 h 3"/>
                  <a:gd name="T6" fmla="*/ 0 w 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4" y="2"/>
                      <a:pt x="5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5" name="Freeform 201">
                <a:extLst>
                  <a:ext uri="{FF2B5EF4-FFF2-40B4-BE49-F238E27FC236}">
                    <a16:creationId xmlns:a16="http://schemas.microsoft.com/office/drawing/2014/main" xmlns="" id="{3E8B194C-E46D-46A2-9D4E-4E9653AEF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1794" y="2127835"/>
                <a:ext cx="25256" cy="16201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4 h 5"/>
                  <a:gd name="T4" fmla="*/ 3 w 6"/>
                  <a:gd name="T5" fmla="*/ 5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2"/>
                      <a:pt x="2" y="3"/>
                      <a:pt x="0" y="4"/>
                    </a:cubicBezTo>
                    <a:cubicBezTo>
                      <a:pt x="2" y="4"/>
                      <a:pt x="3" y="5"/>
                      <a:pt x="3" y="5"/>
                    </a:cubicBezTo>
                    <a:cubicBezTo>
                      <a:pt x="6" y="4"/>
                      <a:pt x="5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6" name="Freeform 202">
                <a:extLst>
                  <a:ext uri="{FF2B5EF4-FFF2-40B4-BE49-F238E27FC236}">
                    <a16:creationId xmlns:a16="http://schemas.microsoft.com/office/drawing/2014/main" xmlns="" id="{EA654266-3347-4E13-893F-2556C7370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241" y="2565250"/>
                <a:ext cx="92597" cy="125556"/>
              </a:xfrm>
              <a:custGeom>
                <a:avLst/>
                <a:gdLst>
                  <a:gd name="T0" fmla="*/ 24 w 24"/>
                  <a:gd name="T1" fmla="*/ 7 h 35"/>
                  <a:gd name="T2" fmla="*/ 21 w 24"/>
                  <a:gd name="T3" fmla="*/ 3 h 35"/>
                  <a:gd name="T4" fmla="*/ 16 w 24"/>
                  <a:gd name="T5" fmla="*/ 3 h 35"/>
                  <a:gd name="T6" fmla="*/ 17 w 24"/>
                  <a:gd name="T7" fmla="*/ 2 h 35"/>
                  <a:gd name="T8" fmla="*/ 8 w 24"/>
                  <a:gd name="T9" fmla="*/ 7 h 35"/>
                  <a:gd name="T10" fmla="*/ 12 w 24"/>
                  <a:gd name="T11" fmla="*/ 8 h 35"/>
                  <a:gd name="T12" fmla="*/ 8 w 24"/>
                  <a:gd name="T13" fmla="*/ 10 h 35"/>
                  <a:gd name="T14" fmla="*/ 4 w 24"/>
                  <a:gd name="T15" fmla="*/ 9 h 35"/>
                  <a:gd name="T16" fmla="*/ 3 w 24"/>
                  <a:gd name="T17" fmla="*/ 13 h 35"/>
                  <a:gd name="T18" fmla="*/ 1 w 24"/>
                  <a:gd name="T19" fmla="*/ 16 h 35"/>
                  <a:gd name="T20" fmla="*/ 7 w 24"/>
                  <a:gd name="T21" fmla="*/ 18 h 35"/>
                  <a:gd name="T22" fmla="*/ 3 w 24"/>
                  <a:gd name="T23" fmla="*/ 24 h 35"/>
                  <a:gd name="T24" fmla="*/ 8 w 24"/>
                  <a:gd name="T25" fmla="*/ 23 h 35"/>
                  <a:gd name="T26" fmla="*/ 3 w 24"/>
                  <a:gd name="T27" fmla="*/ 24 h 35"/>
                  <a:gd name="T28" fmla="*/ 0 w 24"/>
                  <a:gd name="T29" fmla="*/ 26 h 35"/>
                  <a:gd name="T30" fmla="*/ 3 w 24"/>
                  <a:gd name="T31" fmla="*/ 27 h 35"/>
                  <a:gd name="T32" fmla="*/ 0 w 24"/>
                  <a:gd name="T33" fmla="*/ 28 h 35"/>
                  <a:gd name="T34" fmla="*/ 3 w 24"/>
                  <a:gd name="T35" fmla="*/ 30 h 35"/>
                  <a:gd name="T36" fmla="*/ 2 w 24"/>
                  <a:gd name="T37" fmla="*/ 31 h 35"/>
                  <a:gd name="T38" fmla="*/ 17 w 24"/>
                  <a:gd name="T39" fmla="*/ 26 h 35"/>
                  <a:gd name="T40" fmla="*/ 20 w 24"/>
                  <a:gd name="T41" fmla="*/ 25 h 35"/>
                  <a:gd name="T42" fmla="*/ 22 w 24"/>
                  <a:gd name="T43" fmla="*/ 20 h 35"/>
                  <a:gd name="T44" fmla="*/ 20 w 24"/>
                  <a:gd name="T45" fmla="*/ 13 h 35"/>
                  <a:gd name="T46" fmla="*/ 24 w 24"/>
                  <a:gd name="T47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" h="35">
                    <a:moveTo>
                      <a:pt x="24" y="7"/>
                    </a:moveTo>
                    <a:cubicBezTo>
                      <a:pt x="22" y="7"/>
                      <a:pt x="22" y="4"/>
                      <a:pt x="21" y="3"/>
                    </a:cubicBezTo>
                    <a:cubicBezTo>
                      <a:pt x="20" y="1"/>
                      <a:pt x="17" y="3"/>
                      <a:pt x="16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3" y="0"/>
                      <a:pt x="10" y="4"/>
                      <a:pt x="8" y="7"/>
                    </a:cubicBezTo>
                    <a:cubicBezTo>
                      <a:pt x="10" y="7"/>
                      <a:pt x="11" y="7"/>
                      <a:pt x="12" y="8"/>
                    </a:cubicBezTo>
                    <a:cubicBezTo>
                      <a:pt x="10" y="9"/>
                      <a:pt x="10" y="11"/>
                      <a:pt x="8" y="10"/>
                    </a:cubicBezTo>
                    <a:cubicBezTo>
                      <a:pt x="6" y="9"/>
                      <a:pt x="5" y="9"/>
                      <a:pt x="4" y="9"/>
                    </a:cubicBezTo>
                    <a:cubicBezTo>
                      <a:pt x="2" y="11"/>
                      <a:pt x="3" y="11"/>
                      <a:pt x="3" y="13"/>
                    </a:cubicBezTo>
                    <a:cubicBezTo>
                      <a:pt x="4" y="14"/>
                      <a:pt x="2" y="15"/>
                      <a:pt x="1" y="16"/>
                    </a:cubicBezTo>
                    <a:cubicBezTo>
                      <a:pt x="3" y="17"/>
                      <a:pt x="5" y="18"/>
                      <a:pt x="7" y="18"/>
                    </a:cubicBezTo>
                    <a:cubicBezTo>
                      <a:pt x="6" y="19"/>
                      <a:pt x="4" y="21"/>
                      <a:pt x="3" y="24"/>
                    </a:cubicBezTo>
                    <a:cubicBezTo>
                      <a:pt x="5" y="23"/>
                      <a:pt x="6" y="22"/>
                      <a:pt x="8" y="23"/>
                    </a:cubicBezTo>
                    <a:cubicBezTo>
                      <a:pt x="7" y="23"/>
                      <a:pt x="5" y="23"/>
                      <a:pt x="3" y="24"/>
                    </a:cubicBezTo>
                    <a:cubicBezTo>
                      <a:pt x="3" y="26"/>
                      <a:pt x="1" y="26"/>
                      <a:pt x="0" y="26"/>
                    </a:cubicBezTo>
                    <a:cubicBezTo>
                      <a:pt x="1" y="26"/>
                      <a:pt x="2" y="27"/>
                      <a:pt x="3" y="27"/>
                    </a:cubicBezTo>
                    <a:cubicBezTo>
                      <a:pt x="2" y="28"/>
                      <a:pt x="1" y="28"/>
                      <a:pt x="0" y="28"/>
                    </a:cubicBezTo>
                    <a:cubicBezTo>
                      <a:pt x="1" y="29"/>
                      <a:pt x="2" y="29"/>
                      <a:pt x="3" y="30"/>
                    </a:cubicBezTo>
                    <a:cubicBezTo>
                      <a:pt x="3" y="30"/>
                      <a:pt x="3" y="30"/>
                      <a:pt x="2" y="31"/>
                    </a:cubicBezTo>
                    <a:cubicBezTo>
                      <a:pt x="6" y="35"/>
                      <a:pt x="13" y="28"/>
                      <a:pt x="17" y="26"/>
                    </a:cubicBezTo>
                    <a:cubicBezTo>
                      <a:pt x="19" y="26"/>
                      <a:pt x="19" y="27"/>
                      <a:pt x="20" y="25"/>
                    </a:cubicBezTo>
                    <a:cubicBezTo>
                      <a:pt x="20" y="24"/>
                      <a:pt x="21" y="22"/>
                      <a:pt x="22" y="20"/>
                    </a:cubicBezTo>
                    <a:cubicBezTo>
                      <a:pt x="22" y="17"/>
                      <a:pt x="21" y="15"/>
                      <a:pt x="20" y="13"/>
                    </a:cubicBezTo>
                    <a:cubicBezTo>
                      <a:pt x="23" y="11"/>
                      <a:pt x="24" y="11"/>
                      <a:pt x="2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7" name="Freeform 203">
                <a:extLst>
                  <a:ext uri="{FF2B5EF4-FFF2-40B4-BE49-F238E27FC236}">
                    <a16:creationId xmlns:a16="http://schemas.microsoft.com/office/drawing/2014/main" xmlns="" id="{927A4661-05A2-419F-A7A6-05A0687A2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355" y="2970264"/>
                <a:ext cx="16835" cy="20252"/>
              </a:xfrm>
              <a:custGeom>
                <a:avLst/>
                <a:gdLst>
                  <a:gd name="T0" fmla="*/ 5 w 5"/>
                  <a:gd name="T1" fmla="*/ 4 h 6"/>
                  <a:gd name="T2" fmla="*/ 0 w 5"/>
                  <a:gd name="T3" fmla="*/ 4 h 6"/>
                  <a:gd name="T4" fmla="*/ 2 w 5"/>
                  <a:gd name="T5" fmla="*/ 6 h 6"/>
                  <a:gd name="T6" fmla="*/ 5 w 5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5" y="4"/>
                    </a:moveTo>
                    <a:cubicBezTo>
                      <a:pt x="4" y="0"/>
                      <a:pt x="2" y="2"/>
                      <a:pt x="0" y="4"/>
                    </a:cubicBezTo>
                    <a:cubicBezTo>
                      <a:pt x="0" y="5"/>
                      <a:pt x="2" y="6"/>
                      <a:pt x="2" y="6"/>
                    </a:cubicBezTo>
                    <a:cubicBezTo>
                      <a:pt x="4" y="6"/>
                      <a:pt x="4" y="5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8" name="Freeform 204">
                <a:extLst>
                  <a:ext uri="{FF2B5EF4-FFF2-40B4-BE49-F238E27FC236}">
                    <a16:creationId xmlns:a16="http://schemas.microsoft.com/office/drawing/2014/main" xmlns="" id="{CC4C0F30-99AF-4BE7-87DD-C1E50FAA5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7049" y="2148085"/>
                <a:ext cx="16835" cy="20252"/>
              </a:xfrm>
              <a:custGeom>
                <a:avLst/>
                <a:gdLst>
                  <a:gd name="T0" fmla="*/ 1 w 4"/>
                  <a:gd name="T1" fmla="*/ 3 h 5"/>
                  <a:gd name="T2" fmla="*/ 0 w 4"/>
                  <a:gd name="T3" fmla="*/ 3 h 5"/>
                  <a:gd name="T4" fmla="*/ 0 w 4"/>
                  <a:gd name="T5" fmla="*/ 5 h 5"/>
                  <a:gd name="T6" fmla="*/ 4 w 4"/>
                  <a:gd name="T7" fmla="*/ 0 h 5"/>
                  <a:gd name="T8" fmla="*/ 1 w 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2" y="3"/>
                      <a:pt x="3" y="2"/>
                      <a:pt x="4" y="0"/>
                    </a:cubicBezTo>
                    <a:cubicBezTo>
                      <a:pt x="3" y="0"/>
                      <a:pt x="2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2" name="Freeform 206">
                <a:extLst>
                  <a:ext uri="{FF2B5EF4-FFF2-40B4-BE49-F238E27FC236}">
                    <a16:creationId xmlns:a16="http://schemas.microsoft.com/office/drawing/2014/main" xmlns="" id="{8C6643A5-B5C6-4EB7-AE5A-8C8B70E9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8629" y="2127835"/>
                <a:ext cx="33671" cy="28352"/>
              </a:xfrm>
              <a:custGeom>
                <a:avLst/>
                <a:gdLst>
                  <a:gd name="T0" fmla="*/ 6 w 8"/>
                  <a:gd name="T1" fmla="*/ 2 h 8"/>
                  <a:gd name="T2" fmla="*/ 4 w 8"/>
                  <a:gd name="T3" fmla="*/ 5 h 8"/>
                  <a:gd name="T4" fmla="*/ 5 w 8"/>
                  <a:gd name="T5" fmla="*/ 1 h 8"/>
                  <a:gd name="T6" fmla="*/ 3 w 8"/>
                  <a:gd name="T7" fmla="*/ 4 h 8"/>
                  <a:gd name="T8" fmla="*/ 1 w 8"/>
                  <a:gd name="T9" fmla="*/ 4 h 8"/>
                  <a:gd name="T10" fmla="*/ 0 w 8"/>
                  <a:gd name="T11" fmla="*/ 7 h 8"/>
                  <a:gd name="T12" fmla="*/ 4 w 8"/>
                  <a:gd name="T13" fmla="*/ 7 h 8"/>
                  <a:gd name="T14" fmla="*/ 7 w 8"/>
                  <a:gd name="T15" fmla="*/ 5 h 8"/>
                  <a:gd name="T16" fmla="*/ 6 w 8"/>
                  <a:gd name="T1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2"/>
                    </a:moveTo>
                    <a:cubicBezTo>
                      <a:pt x="5" y="2"/>
                      <a:pt x="5" y="4"/>
                      <a:pt x="4" y="5"/>
                    </a:cubicBezTo>
                    <a:cubicBezTo>
                      <a:pt x="4" y="4"/>
                      <a:pt x="4" y="2"/>
                      <a:pt x="5" y="1"/>
                    </a:cubicBezTo>
                    <a:cubicBezTo>
                      <a:pt x="3" y="1"/>
                      <a:pt x="2" y="2"/>
                      <a:pt x="3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7"/>
                      <a:pt x="1" y="6"/>
                      <a:pt x="0" y="7"/>
                    </a:cubicBezTo>
                    <a:cubicBezTo>
                      <a:pt x="2" y="7"/>
                      <a:pt x="3" y="8"/>
                      <a:pt x="4" y="7"/>
                    </a:cubicBezTo>
                    <a:cubicBezTo>
                      <a:pt x="5" y="5"/>
                      <a:pt x="6" y="4"/>
                      <a:pt x="7" y="5"/>
                    </a:cubicBezTo>
                    <a:cubicBezTo>
                      <a:pt x="8" y="4"/>
                      <a:pt x="8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3" name="Freeform 207">
                <a:extLst>
                  <a:ext uri="{FF2B5EF4-FFF2-40B4-BE49-F238E27FC236}">
                    <a16:creationId xmlns:a16="http://schemas.microsoft.com/office/drawing/2014/main" xmlns="" id="{A2A79565-012B-42B6-9C87-DF7624779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1794" y="2144036"/>
                <a:ext cx="16835" cy="16201"/>
              </a:xfrm>
              <a:custGeom>
                <a:avLst/>
                <a:gdLst>
                  <a:gd name="T0" fmla="*/ 4 w 4"/>
                  <a:gd name="T1" fmla="*/ 1 h 4"/>
                  <a:gd name="T2" fmla="*/ 0 w 4"/>
                  <a:gd name="T3" fmla="*/ 4 h 4"/>
                  <a:gd name="T4" fmla="*/ 4 w 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4" y="1"/>
                    </a:moveTo>
                    <a:cubicBezTo>
                      <a:pt x="2" y="1"/>
                      <a:pt x="0" y="0"/>
                      <a:pt x="0" y="4"/>
                    </a:cubicBezTo>
                    <a:cubicBezTo>
                      <a:pt x="2" y="3"/>
                      <a:pt x="3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4" name="Freeform 208">
                <a:extLst>
                  <a:ext uri="{FF2B5EF4-FFF2-40B4-BE49-F238E27FC236}">
                    <a16:creationId xmlns:a16="http://schemas.microsoft.com/office/drawing/2014/main" xmlns="" id="{7EA1D154-3097-41FB-8D6A-DC38D0EDC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209" y="2160236"/>
                <a:ext cx="16835" cy="24301"/>
              </a:xfrm>
              <a:custGeom>
                <a:avLst/>
                <a:gdLst>
                  <a:gd name="T0" fmla="*/ 3 w 4"/>
                  <a:gd name="T1" fmla="*/ 0 h 7"/>
                  <a:gd name="T2" fmla="*/ 0 w 4"/>
                  <a:gd name="T3" fmla="*/ 4 h 7"/>
                  <a:gd name="T4" fmla="*/ 1 w 4"/>
                  <a:gd name="T5" fmla="*/ 5 h 7"/>
                  <a:gd name="T6" fmla="*/ 1 w 4"/>
                  <a:gd name="T7" fmla="*/ 7 h 7"/>
                  <a:gd name="T8" fmla="*/ 3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3" y="0"/>
                    </a:moveTo>
                    <a:cubicBezTo>
                      <a:pt x="3" y="3"/>
                      <a:pt x="2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3" y="4"/>
                      <a:pt x="4" y="4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5" name="Freeform 209">
                <a:extLst>
                  <a:ext uri="{FF2B5EF4-FFF2-40B4-BE49-F238E27FC236}">
                    <a16:creationId xmlns:a16="http://schemas.microsoft.com/office/drawing/2014/main" xmlns="" id="{399584BB-66B5-46F9-AF6C-82FACDF34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3114" y="282041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6" name="Freeform 210">
                <a:extLst>
                  <a:ext uri="{FF2B5EF4-FFF2-40B4-BE49-F238E27FC236}">
                    <a16:creationId xmlns:a16="http://schemas.microsoft.com/office/drawing/2014/main" xmlns="" id="{6721996D-B4B8-4F5B-9C1A-1B2AEAE1E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3114" y="281635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7" name="Freeform 211">
                <a:extLst>
                  <a:ext uri="{FF2B5EF4-FFF2-40B4-BE49-F238E27FC236}">
                    <a16:creationId xmlns:a16="http://schemas.microsoft.com/office/drawing/2014/main" xmlns="" id="{1380B61D-3D42-44C7-91C5-8CDC344B8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3620" y="285686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8" name="Freeform 212">
                <a:extLst>
                  <a:ext uri="{FF2B5EF4-FFF2-40B4-BE49-F238E27FC236}">
                    <a16:creationId xmlns:a16="http://schemas.microsoft.com/office/drawing/2014/main" xmlns="" id="{BA42BD0B-C92D-48AE-BBDA-362939AD3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4076" y="2042784"/>
                <a:ext cx="1473090" cy="1535003"/>
              </a:xfrm>
              <a:custGeom>
                <a:avLst/>
                <a:gdLst>
                  <a:gd name="T0" fmla="*/ 324 w 396"/>
                  <a:gd name="T1" fmla="*/ 25 h 429"/>
                  <a:gd name="T2" fmla="*/ 274 w 396"/>
                  <a:gd name="T3" fmla="*/ 43 h 429"/>
                  <a:gd name="T4" fmla="*/ 267 w 396"/>
                  <a:gd name="T5" fmla="*/ 44 h 429"/>
                  <a:gd name="T6" fmla="*/ 228 w 396"/>
                  <a:gd name="T7" fmla="*/ 63 h 429"/>
                  <a:gd name="T8" fmla="*/ 246 w 396"/>
                  <a:gd name="T9" fmla="*/ 50 h 429"/>
                  <a:gd name="T10" fmla="*/ 211 w 396"/>
                  <a:gd name="T11" fmla="*/ 15 h 429"/>
                  <a:gd name="T12" fmla="*/ 191 w 396"/>
                  <a:gd name="T13" fmla="*/ 3 h 429"/>
                  <a:gd name="T14" fmla="*/ 177 w 396"/>
                  <a:gd name="T15" fmla="*/ 0 h 429"/>
                  <a:gd name="T16" fmla="*/ 94 w 396"/>
                  <a:gd name="T17" fmla="*/ 75 h 429"/>
                  <a:gd name="T18" fmla="*/ 100 w 396"/>
                  <a:gd name="T19" fmla="*/ 108 h 429"/>
                  <a:gd name="T20" fmla="*/ 114 w 396"/>
                  <a:gd name="T21" fmla="*/ 145 h 429"/>
                  <a:gd name="T22" fmla="*/ 133 w 396"/>
                  <a:gd name="T23" fmla="*/ 100 h 429"/>
                  <a:gd name="T24" fmla="*/ 165 w 396"/>
                  <a:gd name="T25" fmla="*/ 69 h 429"/>
                  <a:gd name="T26" fmla="*/ 165 w 396"/>
                  <a:gd name="T27" fmla="*/ 106 h 429"/>
                  <a:gd name="T28" fmla="*/ 174 w 396"/>
                  <a:gd name="T29" fmla="*/ 110 h 429"/>
                  <a:gd name="T30" fmla="*/ 155 w 396"/>
                  <a:gd name="T31" fmla="*/ 127 h 429"/>
                  <a:gd name="T32" fmla="*/ 144 w 396"/>
                  <a:gd name="T33" fmla="*/ 152 h 429"/>
                  <a:gd name="T34" fmla="*/ 111 w 396"/>
                  <a:gd name="T35" fmla="*/ 153 h 429"/>
                  <a:gd name="T36" fmla="*/ 88 w 396"/>
                  <a:gd name="T37" fmla="*/ 139 h 429"/>
                  <a:gd name="T38" fmla="*/ 83 w 396"/>
                  <a:gd name="T39" fmla="*/ 159 h 429"/>
                  <a:gd name="T40" fmla="*/ 68 w 396"/>
                  <a:gd name="T41" fmla="*/ 177 h 429"/>
                  <a:gd name="T42" fmla="*/ 41 w 396"/>
                  <a:gd name="T43" fmla="*/ 190 h 429"/>
                  <a:gd name="T44" fmla="*/ 24 w 396"/>
                  <a:gd name="T45" fmla="*/ 201 h 429"/>
                  <a:gd name="T46" fmla="*/ 37 w 396"/>
                  <a:gd name="T47" fmla="*/ 235 h 429"/>
                  <a:gd name="T48" fmla="*/ 4 w 396"/>
                  <a:gd name="T49" fmla="*/ 239 h 429"/>
                  <a:gd name="T50" fmla="*/ 10 w 396"/>
                  <a:gd name="T51" fmla="*/ 277 h 429"/>
                  <a:gd name="T52" fmla="*/ 47 w 396"/>
                  <a:gd name="T53" fmla="*/ 268 h 429"/>
                  <a:gd name="T54" fmla="*/ 89 w 396"/>
                  <a:gd name="T55" fmla="*/ 229 h 429"/>
                  <a:gd name="T56" fmla="*/ 125 w 396"/>
                  <a:gd name="T57" fmla="*/ 258 h 429"/>
                  <a:gd name="T58" fmla="*/ 125 w 396"/>
                  <a:gd name="T59" fmla="*/ 270 h 429"/>
                  <a:gd name="T60" fmla="*/ 124 w 396"/>
                  <a:gd name="T61" fmla="*/ 245 h 429"/>
                  <a:gd name="T62" fmla="*/ 118 w 396"/>
                  <a:gd name="T63" fmla="*/ 221 h 429"/>
                  <a:gd name="T64" fmla="*/ 155 w 396"/>
                  <a:gd name="T65" fmla="*/ 270 h 429"/>
                  <a:gd name="T66" fmla="*/ 160 w 396"/>
                  <a:gd name="T67" fmla="*/ 266 h 429"/>
                  <a:gd name="T68" fmla="*/ 179 w 396"/>
                  <a:gd name="T69" fmla="*/ 254 h 429"/>
                  <a:gd name="T70" fmla="*/ 190 w 396"/>
                  <a:gd name="T71" fmla="*/ 227 h 429"/>
                  <a:gd name="T72" fmla="*/ 213 w 396"/>
                  <a:gd name="T73" fmla="*/ 215 h 429"/>
                  <a:gd name="T74" fmla="*/ 221 w 396"/>
                  <a:gd name="T75" fmla="*/ 214 h 429"/>
                  <a:gd name="T76" fmla="*/ 238 w 396"/>
                  <a:gd name="T77" fmla="*/ 216 h 429"/>
                  <a:gd name="T78" fmla="*/ 252 w 396"/>
                  <a:gd name="T79" fmla="*/ 240 h 429"/>
                  <a:gd name="T80" fmla="*/ 213 w 396"/>
                  <a:gd name="T81" fmla="*/ 244 h 429"/>
                  <a:gd name="T82" fmla="*/ 177 w 396"/>
                  <a:gd name="T83" fmla="*/ 259 h 429"/>
                  <a:gd name="T84" fmla="*/ 202 w 396"/>
                  <a:gd name="T85" fmla="*/ 280 h 429"/>
                  <a:gd name="T86" fmla="*/ 219 w 396"/>
                  <a:gd name="T87" fmla="*/ 310 h 429"/>
                  <a:gd name="T88" fmla="*/ 224 w 396"/>
                  <a:gd name="T89" fmla="*/ 341 h 429"/>
                  <a:gd name="T90" fmla="*/ 262 w 396"/>
                  <a:gd name="T91" fmla="*/ 424 h 429"/>
                  <a:gd name="T92" fmla="*/ 308 w 396"/>
                  <a:gd name="T93" fmla="*/ 406 h 429"/>
                  <a:gd name="T94" fmla="*/ 335 w 396"/>
                  <a:gd name="T95" fmla="*/ 384 h 429"/>
                  <a:gd name="T96" fmla="*/ 316 w 396"/>
                  <a:gd name="T97" fmla="*/ 359 h 429"/>
                  <a:gd name="T98" fmla="*/ 299 w 396"/>
                  <a:gd name="T99" fmla="*/ 331 h 429"/>
                  <a:gd name="T100" fmla="*/ 362 w 396"/>
                  <a:gd name="T101" fmla="*/ 324 h 429"/>
                  <a:gd name="T102" fmla="*/ 293 w 396"/>
                  <a:gd name="T103" fmla="*/ 276 h 429"/>
                  <a:gd name="T104" fmla="*/ 283 w 396"/>
                  <a:gd name="T105" fmla="*/ 233 h 429"/>
                  <a:gd name="T106" fmla="*/ 324 w 396"/>
                  <a:gd name="T107" fmla="*/ 179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6" h="429">
                    <a:moveTo>
                      <a:pt x="366" y="18"/>
                    </a:moveTo>
                    <a:cubicBezTo>
                      <a:pt x="360" y="15"/>
                      <a:pt x="351" y="15"/>
                      <a:pt x="345" y="17"/>
                    </a:cubicBezTo>
                    <a:cubicBezTo>
                      <a:pt x="347" y="21"/>
                      <a:pt x="349" y="21"/>
                      <a:pt x="346" y="25"/>
                    </a:cubicBezTo>
                    <a:cubicBezTo>
                      <a:pt x="344" y="29"/>
                      <a:pt x="344" y="29"/>
                      <a:pt x="339" y="27"/>
                    </a:cubicBezTo>
                    <a:cubicBezTo>
                      <a:pt x="340" y="27"/>
                      <a:pt x="340" y="25"/>
                      <a:pt x="341" y="24"/>
                    </a:cubicBezTo>
                    <a:cubicBezTo>
                      <a:pt x="337" y="23"/>
                      <a:pt x="336" y="23"/>
                      <a:pt x="333" y="25"/>
                    </a:cubicBezTo>
                    <a:cubicBezTo>
                      <a:pt x="330" y="27"/>
                      <a:pt x="327" y="26"/>
                      <a:pt x="324" y="25"/>
                    </a:cubicBezTo>
                    <a:cubicBezTo>
                      <a:pt x="321" y="25"/>
                      <a:pt x="320" y="31"/>
                      <a:pt x="318" y="30"/>
                    </a:cubicBezTo>
                    <a:cubicBezTo>
                      <a:pt x="313" y="29"/>
                      <a:pt x="313" y="29"/>
                      <a:pt x="312" y="24"/>
                    </a:cubicBezTo>
                    <a:cubicBezTo>
                      <a:pt x="307" y="27"/>
                      <a:pt x="302" y="29"/>
                      <a:pt x="298" y="31"/>
                    </a:cubicBezTo>
                    <a:cubicBezTo>
                      <a:pt x="295" y="33"/>
                      <a:pt x="291" y="34"/>
                      <a:pt x="288" y="36"/>
                    </a:cubicBezTo>
                    <a:cubicBezTo>
                      <a:pt x="288" y="36"/>
                      <a:pt x="284" y="37"/>
                      <a:pt x="284" y="38"/>
                    </a:cubicBezTo>
                    <a:cubicBezTo>
                      <a:pt x="282" y="40"/>
                      <a:pt x="284" y="43"/>
                      <a:pt x="281" y="44"/>
                    </a:cubicBezTo>
                    <a:cubicBezTo>
                      <a:pt x="278" y="44"/>
                      <a:pt x="276" y="45"/>
                      <a:pt x="274" y="43"/>
                    </a:cubicBezTo>
                    <a:cubicBezTo>
                      <a:pt x="272" y="40"/>
                      <a:pt x="270" y="39"/>
                      <a:pt x="271" y="36"/>
                    </a:cubicBezTo>
                    <a:cubicBezTo>
                      <a:pt x="272" y="34"/>
                      <a:pt x="277" y="35"/>
                      <a:pt x="279" y="35"/>
                    </a:cubicBezTo>
                    <a:cubicBezTo>
                      <a:pt x="277" y="32"/>
                      <a:pt x="276" y="28"/>
                      <a:pt x="273" y="28"/>
                    </a:cubicBezTo>
                    <a:cubicBezTo>
                      <a:pt x="269" y="27"/>
                      <a:pt x="266" y="27"/>
                      <a:pt x="263" y="27"/>
                    </a:cubicBezTo>
                    <a:cubicBezTo>
                      <a:pt x="263" y="27"/>
                      <a:pt x="266" y="30"/>
                      <a:pt x="266" y="32"/>
                    </a:cubicBezTo>
                    <a:cubicBezTo>
                      <a:pt x="265" y="34"/>
                      <a:pt x="265" y="37"/>
                      <a:pt x="264" y="40"/>
                    </a:cubicBezTo>
                    <a:cubicBezTo>
                      <a:pt x="264" y="39"/>
                      <a:pt x="267" y="44"/>
                      <a:pt x="267" y="44"/>
                    </a:cubicBezTo>
                    <a:cubicBezTo>
                      <a:pt x="268" y="46"/>
                      <a:pt x="267" y="49"/>
                      <a:pt x="266" y="50"/>
                    </a:cubicBezTo>
                    <a:cubicBezTo>
                      <a:pt x="263" y="50"/>
                      <a:pt x="260" y="49"/>
                      <a:pt x="258" y="48"/>
                    </a:cubicBezTo>
                    <a:cubicBezTo>
                      <a:pt x="256" y="48"/>
                      <a:pt x="253" y="50"/>
                      <a:pt x="252" y="51"/>
                    </a:cubicBezTo>
                    <a:cubicBezTo>
                      <a:pt x="249" y="53"/>
                      <a:pt x="246" y="55"/>
                      <a:pt x="244" y="57"/>
                    </a:cubicBezTo>
                    <a:cubicBezTo>
                      <a:pt x="244" y="57"/>
                      <a:pt x="246" y="65"/>
                      <a:pt x="246" y="66"/>
                    </a:cubicBezTo>
                    <a:cubicBezTo>
                      <a:pt x="243" y="65"/>
                      <a:pt x="239" y="63"/>
                      <a:pt x="236" y="62"/>
                    </a:cubicBezTo>
                    <a:cubicBezTo>
                      <a:pt x="232" y="60"/>
                      <a:pt x="231" y="59"/>
                      <a:pt x="228" y="63"/>
                    </a:cubicBezTo>
                    <a:cubicBezTo>
                      <a:pt x="229" y="65"/>
                      <a:pt x="230" y="67"/>
                      <a:pt x="232" y="67"/>
                    </a:cubicBezTo>
                    <a:cubicBezTo>
                      <a:pt x="235" y="67"/>
                      <a:pt x="236" y="71"/>
                      <a:pt x="234" y="72"/>
                    </a:cubicBezTo>
                    <a:cubicBezTo>
                      <a:pt x="230" y="73"/>
                      <a:pt x="225" y="69"/>
                      <a:pt x="221" y="67"/>
                    </a:cubicBezTo>
                    <a:cubicBezTo>
                      <a:pt x="218" y="65"/>
                      <a:pt x="218" y="57"/>
                      <a:pt x="218" y="53"/>
                    </a:cubicBezTo>
                    <a:cubicBezTo>
                      <a:pt x="218" y="49"/>
                      <a:pt x="211" y="44"/>
                      <a:pt x="209" y="42"/>
                    </a:cubicBezTo>
                    <a:cubicBezTo>
                      <a:pt x="217" y="46"/>
                      <a:pt x="225" y="48"/>
                      <a:pt x="234" y="50"/>
                    </a:cubicBezTo>
                    <a:cubicBezTo>
                      <a:pt x="239" y="52"/>
                      <a:pt x="241" y="52"/>
                      <a:pt x="246" y="50"/>
                    </a:cubicBezTo>
                    <a:cubicBezTo>
                      <a:pt x="248" y="49"/>
                      <a:pt x="248" y="48"/>
                      <a:pt x="249" y="46"/>
                    </a:cubicBezTo>
                    <a:cubicBezTo>
                      <a:pt x="251" y="42"/>
                      <a:pt x="252" y="42"/>
                      <a:pt x="251" y="38"/>
                    </a:cubicBezTo>
                    <a:cubicBezTo>
                      <a:pt x="249" y="34"/>
                      <a:pt x="244" y="32"/>
                      <a:pt x="241" y="30"/>
                    </a:cubicBezTo>
                    <a:cubicBezTo>
                      <a:pt x="237" y="29"/>
                      <a:pt x="233" y="26"/>
                      <a:pt x="228" y="24"/>
                    </a:cubicBezTo>
                    <a:cubicBezTo>
                      <a:pt x="224" y="21"/>
                      <a:pt x="221" y="19"/>
                      <a:pt x="216" y="19"/>
                    </a:cubicBezTo>
                    <a:cubicBezTo>
                      <a:pt x="214" y="19"/>
                      <a:pt x="205" y="21"/>
                      <a:pt x="206" y="16"/>
                    </a:cubicBezTo>
                    <a:cubicBezTo>
                      <a:pt x="208" y="17"/>
                      <a:pt x="210" y="18"/>
                      <a:pt x="211" y="15"/>
                    </a:cubicBezTo>
                    <a:cubicBezTo>
                      <a:pt x="209" y="15"/>
                      <a:pt x="206" y="12"/>
                      <a:pt x="206" y="13"/>
                    </a:cubicBezTo>
                    <a:cubicBezTo>
                      <a:pt x="204" y="16"/>
                      <a:pt x="201" y="15"/>
                      <a:pt x="199" y="15"/>
                    </a:cubicBezTo>
                    <a:cubicBezTo>
                      <a:pt x="197" y="15"/>
                      <a:pt x="194" y="15"/>
                      <a:pt x="194" y="15"/>
                    </a:cubicBezTo>
                    <a:cubicBezTo>
                      <a:pt x="193" y="12"/>
                      <a:pt x="190" y="13"/>
                      <a:pt x="189" y="11"/>
                    </a:cubicBezTo>
                    <a:cubicBezTo>
                      <a:pt x="191" y="11"/>
                      <a:pt x="195" y="12"/>
                      <a:pt x="197" y="11"/>
                    </a:cubicBezTo>
                    <a:cubicBezTo>
                      <a:pt x="198" y="11"/>
                      <a:pt x="203" y="9"/>
                      <a:pt x="200" y="7"/>
                    </a:cubicBezTo>
                    <a:cubicBezTo>
                      <a:pt x="197" y="6"/>
                      <a:pt x="194" y="5"/>
                      <a:pt x="191" y="3"/>
                    </a:cubicBezTo>
                    <a:cubicBezTo>
                      <a:pt x="188" y="2"/>
                      <a:pt x="190" y="9"/>
                      <a:pt x="186" y="7"/>
                    </a:cubicBezTo>
                    <a:cubicBezTo>
                      <a:pt x="187" y="5"/>
                      <a:pt x="188" y="3"/>
                      <a:pt x="189" y="2"/>
                    </a:cubicBezTo>
                    <a:cubicBezTo>
                      <a:pt x="188" y="2"/>
                      <a:pt x="184" y="1"/>
                      <a:pt x="183" y="2"/>
                    </a:cubicBezTo>
                    <a:cubicBezTo>
                      <a:pt x="182" y="4"/>
                      <a:pt x="181" y="6"/>
                      <a:pt x="179" y="8"/>
                    </a:cubicBezTo>
                    <a:cubicBezTo>
                      <a:pt x="179" y="6"/>
                      <a:pt x="179" y="5"/>
                      <a:pt x="178" y="2"/>
                    </a:cubicBezTo>
                    <a:cubicBezTo>
                      <a:pt x="176" y="5"/>
                      <a:pt x="174" y="11"/>
                      <a:pt x="170" y="11"/>
                    </a:cubicBezTo>
                    <a:cubicBezTo>
                      <a:pt x="172" y="7"/>
                      <a:pt x="174" y="5"/>
                      <a:pt x="177" y="0"/>
                    </a:cubicBezTo>
                    <a:cubicBezTo>
                      <a:pt x="174" y="0"/>
                      <a:pt x="170" y="0"/>
                      <a:pt x="168" y="2"/>
                    </a:cubicBezTo>
                    <a:cubicBezTo>
                      <a:pt x="166" y="4"/>
                      <a:pt x="164" y="9"/>
                      <a:pt x="162" y="9"/>
                    </a:cubicBezTo>
                    <a:cubicBezTo>
                      <a:pt x="155" y="11"/>
                      <a:pt x="148" y="14"/>
                      <a:pt x="141" y="17"/>
                    </a:cubicBezTo>
                    <a:cubicBezTo>
                      <a:pt x="135" y="20"/>
                      <a:pt x="131" y="26"/>
                      <a:pt x="126" y="32"/>
                    </a:cubicBezTo>
                    <a:cubicBezTo>
                      <a:pt x="121" y="38"/>
                      <a:pt x="116" y="42"/>
                      <a:pt x="113" y="48"/>
                    </a:cubicBezTo>
                    <a:cubicBezTo>
                      <a:pt x="109" y="55"/>
                      <a:pt x="106" y="62"/>
                      <a:pt x="101" y="67"/>
                    </a:cubicBezTo>
                    <a:cubicBezTo>
                      <a:pt x="99" y="69"/>
                      <a:pt x="97" y="72"/>
                      <a:pt x="94" y="75"/>
                    </a:cubicBezTo>
                    <a:cubicBezTo>
                      <a:pt x="92" y="77"/>
                      <a:pt x="89" y="79"/>
                      <a:pt x="86" y="81"/>
                    </a:cubicBezTo>
                    <a:cubicBezTo>
                      <a:pt x="83" y="82"/>
                      <a:pt x="80" y="83"/>
                      <a:pt x="78" y="86"/>
                    </a:cubicBezTo>
                    <a:cubicBezTo>
                      <a:pt x="74" y="89"/>
                      <a:pt x="73" y="89"/>
                      <a:pt x="73" y="96"/>
                    </a:cubicBezTo>
                    <a:cubicBezTo>
                      <a:pt x="72" y="102"/>
                      <a:pt x="76" y="110"/>
                      <a:pt x="76" y="117"/>
                    </a:cubicBezTo>
                    <a:cubicBezTo>
                      <a:pt x="76" y="123"/>
                      <a:pt x="85" y="124"/>
                      <a:pt x="88" y="121"/>
                    </a:cubicBezTo>
                    <a:cubicBezTo>
                      <a:pt x="91" y="120"/>
                      <a:pt x="93" y="117"/>
                      <a:pt x="95" y="116"/>
                    </a:cubicBezTo>
                    <a:cubicBezTo>
                      <a:pt x="98" y="113"/>
                      <a:pt x="99" y="112"/>
                      <a:pt x="100" y="108"/>
                    </a:cubicBezTo>
                    <a:cubicBezTo>
                      <a:pt x="100" y="110"/>
                      <a:pt x="100" y="112"/>
                      <a:pt x="102" y="113"/>
                    </a:cubicBezTo>
                    <a:cubicBezTo>
                      <a:pt x="104" y="114"/>
                      <a:pt x="102" y="117"/>
                      <a:pt x="103" y="118"/>
                    </a:cubicBezTo>
                    <a:cubicBezTo>
                      <a:pt x="103" y="120"/>
                      <a:pt x="104" y="121"/>
                      <a:pt x="105" y="123"/>
                    </a:cubicBezTo>
                    <a:cubicBezTo>
                      <a:pt x="106" y="124"/>
                      <a:pt x="105" y="126"/>
                      <a:pt x="106" y="127"/>
                    </a:cubicBezTo>
                    <a:cubicBezTo>
                      <a:pt x="107" y="130"/>
                      <a:pt x="112" y="133"/>
                      <a:pt x="111" y="137"/>
                    </a:cubicBezTo>
                    <a:cubicBezTo>
                      <a:pt x="110" y="138"/>
                      <a:pt x="111" y="141"/>
                      <a:pt x="111" y="142"/>
                    </a:cubicBezTo>
                    <a:cubicBezTo>
                      <a:pt x="112" y="146"/>
                      <a:pt x="112" y="145"/>
                      <a:pt x="114" y="145"/>
                    </a:cubicBezTo>
                    <a:cubicBezTo>
                      <a:pt x="116" y="144"/>
                      <a:pt x="118" y="145"/>
                      <a:pt x="118" y="143"/>
                    </a:cubicBezTo>
                    <a:cubicBezTo>
                      <a:pt x="118" y="142"/>
                      <a:pt x="118" y="139"/>
                      <a:pt x="120" y="139"/>
                    </a:cubicBezTo>
                    <a:cubicBezTo>
                      <a:pt x="123" y="139"/>
                      <a:pt x="127" y="139"/>
                      <a:pt x="128" y="134"/>
                    </a:cubicBezTo>
                    <a:cubicBezTo>
                      <a:pt x="130" y="131"/>
                      <a:pt x="130" y="125"/>
                      <a:pt x="130" y="122"/>
                    </a:cubicBezTo>
                    <a:cubicBezTo>
                      <a:pt x="131" y="117"/>
                      <a:pt x="133" y="116"/>
                      <a:pt x="136" y="113"/>
                    </a:cubicBezTo>
                    <a:cubicBezTo>
                      <a:pt x="138" y="112"/>
                      <a:pt x="142" y="110"/>
                      <a:pt x="141" y="107"/>
                    </a:cubicBezTo>
                    <a:cubicBezTo>
                      <a:pt x="139" y="103"/>
                      <a:pt x="134" y="104"/>
                      <a:pt x="133" y="100"/>
                    </a:cubicBezTo>
                    <a:cubicBezTo>
                      <a:pt x="128" y="93"/>
                      <a:pt x="135" y="85"/>
                      <a:pt x="139" y="80"/>
                    </a:cubicBezTo>
                    <a:cubicBezTo>
                      <a:pt x="140" y="78"/>
                      <a:pt x="155" y="70"/>
                      <a:pt x="153" y="67"/>
                    </a:cubicBezTo>
                    <a:cubicBezTo>
                      <a:pt x="151" y="63"/>
                      <a:pt x="153" y="61"/>
                      <a:pt x="155" y="58"/>
                    </a:cubicBezTo>
                    <a:cubicBezTo>
                      <a:pt x="159" y="53"/>
                      <a:pt x="159" y="54"/>
                      <a:pt x="165" y="54"/>
                    </a:cubicBezTo>
                    <a:cubicBezTo>
                      <a:pt x="169" y="54"/>
                      <a:pt x="172" y="56"/>
                      <a:pt x="173" y="60"/>
                    </a:cubicBezTo>
                    <a:cubicBezTo>
                      <a:pt x="174" y="63"/>
                      <a:pt x="171" y="62"/>
                      <a:pt x="170" y="63"/>
                    </a:cubicBezTo>
                    <a:cubicBezTo>
                      <a:pt x="168" y="63"/>
                      <a:pt x="166" y="67"/>
                      <a:pt x="165" y="69"/>
                    </a:cubicBezTo>
                    <a:cubicBezTo>
                      <a:pt x="162" y="72"/>
                      <a:pt x="159" y="74"/>
                      <a:pt x="156" y="77"/>
                    </a:cubicBezTo>
                    <a:cubicBezTo>
                      <a:pt x="155" y="79"/>
                      <a:pt x="152" y="81"/>
                      <a:pt x="151" y="83"/>
                    </a:cubicBezTo>
                    <a:cubicBezTo>
                      <a:pt x="151" y="85"/>
                      <a:pt x="153" y="89"/>
                      <a:pt x="153" y="91"/>
                    </a:cubicBezTo>
                    <a:cubicBezTo>
                      <a:pt x="154" y="93"/>
                      <a:pt x="154" y="94"/>
                      <a:pt x="153" y="97"/>
                    </a:cubicBezTo>
                    <a:cubicBezTo>
                      <a:pt x="153" y="101"/>
                      <a:pt x="153" y="100"/>
                      <a:pt x="156" y="102"/>
                    </a:cubicBezTo>
                    <a:cubicBezTo>
                      <a:pt x="158" y="103"/>
                      <a:pt x="159" y="104"/>
                      <a:pt x="160" y="106"/>
                    </a:cubicBezTo>
                    <a:cubicBezTo>
                      <a:pt x="161" y="107"/>
                      <a:pt x="164" y="106"/>
                      <a:pt x="165" y="106"/>
                    </a:cubicBezTo>
                    <a:cubicBezTo>
                      <a:pt x="173" y="104"/>
                      <a:pt x="181" y="102"/>
                      <a:pt x="190" y="100"/>
                    </a:cubicBezTo>
                    <a:cubicBezTo>
                      <a:pt x="189" y="101"/>
                      <a:pt x="189" y="102"/>
                      <a:pt x="188" y="103"/>
                    </a:cubicBezTo>
                    <a:cubicBezTo>
                      <a:pt x="191" y="104"/>
                      <a:pt x="196" y="104"/>
                      <a:pt x="197" y="108"/>
                    </a:cubicBezTo>
                    <a:cubicBezTo>
                      <a:pt x="195" y="107"/>
                      <a:pt x="193" y="106"/>
                      <a:pt x="191" y="107"/>
                    </a:cubicBezTo>
                    <a:cubicBezTo>
                      <a:pt x="190" y="108"/>
                      <a:pt x="188" y="108"/>
                      <a:pt x="186" y="108"/>
                    </a:cubicBezTo>
                    <a:cubicBezTo>
                      <a:pt x="184" y="110"/>
                      <a:pt x="187" y="112"/>
                      <a:pt x="183" y="111"/>
                    </a:cubicBezTo>
                    <a:cubicBezTo>
                      <a:pt x="180" y="110"/>
                      <a:pt x="177" y="110"/>
                      <a:pt x="174" y="110"/>
                    </a:cubicBezTo>
                    <a:cubicBezTo>
                      <a:pt x="170" y="109"/>
                      <a:pt x="167" y="112"/>
                      <a:pt x="163" y="113"/>
                    </a:cubicBezTo>
                    <a:cubicBezTo>
                      <a:pt x="163" y="114"/>
                      <a:pt x="163" y="118"/>
                      <a:pt x="164" y="119"/>
                    </a:cubicBezTo>
                    <a:cubicBezTo>
                      <a:pt x="165" y="119"/>
                      <a:pt x="165" y="121"/>
                      <a:pt x="166" y="121"/>
                    </a:cubicBezTo>
                    <a:cubicBezTo>
                      <a:pt x="167" y="121"/>
                      <a:pt x="168" y="120"/>
                      <a:pt x="169" y="121"/>
                    </a:cubicBezTo>
                    <a:cubicBezTo>
                      <a:pt x="169" y="121"/>
                      <a:pt x="167" y="125"/>
                      <a:pt x="168" y="127"/>
                    </a:cubicBezTo>
                    <a:cubicBezTo>
                      <a:pt x="168" y="129"/>
                      <a:pt x="167" y="132"/>
                      <a:pt x="165" y="131"/>
                    </a:cubicBezTo>
                    <a:cubicBezTo>
                      <a:pt x="161" y="131"/>
                      <a:pt x="160" y="123"/>
                      <a:pt x="155" y="127"/>
                    </a:cubicBezTo>
                    <a:cubicBezTo>
                      <a:pt x="153" y="128"/>
                      <a:pt x="154" y="131"/>
                      <a:pt x="153" y="132"/>
                    </a:cubicBezTo>
                    <a:cubicBezTo>
                      <a:pt x="151" y="133"/>
                      <a:pt x="151" y="135"/>
                      <a:pt x="151" y="137"/>
                    </a:cubicBezTo>
                    <a:cubicBezTo>
                      <a:pt x="151" y="140"/>
                      <a:pt x="155" y="151"/>
                      <a:pt x="149" y="148"/>
                    </a:cubicBezTo>
                    <a:cubicBezTo>
                      <a:pt x="150" y="147"/>
                      <a:pt x="151" y="146"/>
                      <a:pt x="151" y="145"/>
                    </a:cubicBezTo>
                    <a:cubicBezTo>
                      <a:pt x="150" y="146"/>
                      <a:pt x="149" y="147"/>
                      <a:pt x="148" y="148"/>
                    </a:cubicBezTo>
                    <a:cubicBezTo>
                      <a:pt x="148" y="148"/>
                      <a:pt x="146" y="148"/>
                      <a:pt x="146" y="148"/>
                    </a:cubicBezTo>
                    <a:cubicBezTo>
                      <a:pt x="146" y="149"/>
                      <a:pt x="145" y="151"/>
                      <a:pt x="144" y="152"/>
                    </a:cubicBezTo>
                    <a:cubicBezTo>
                      <a:pt x="143" y="154"/>
                      <a:pt x="139" y="153"/>
                      <a:pt x="139" y="150"/>
                    </a:cubicBezTo>
                    <a:cubicBezTo>
                      <a:pt x="135" y="148"/>
                      <a:pt x="130" y="150"/>
                      <a:pt x="128" y="154"/>
                    </a:cubicBezTo>
                    <a:cubicBezTo>
                      <a:pt x="127" y="156"/>
                      <a:pt x="119" y="156"/>
                      <a:pt x="116" y="157"/>
                    </a:cubicBezTo>
                    <a:cubicBezTo>
                      <a:pt x="118" y="157"/>
                      <a:pt x="119" y="157"/>
                      <a:pt x="120" y="157"/>
                    </a:cubicBezTo>
                    <a:cubicBezTo>
                      <a:pt x="120" y="158"/>
                      <a:pt x="120" y="159"/>
                      <a:pt x="120" y="159"/>
                    </a:cubicBezTo>
                    <a:cubicBezTo>
                      <a:pt x="118" y="158"/>
                      <a:pt x="116" y="158"/>
                      <a:pt x="115" y="156"/>
                    </a:cubicBezTo>
                    <a:cubicBezTo>
                      <a:pt x="114" y="154"/>
                      <a:pt x="112" y="152"/>
                      <a:pt x="111" y="153"/>
                    </a:cubicBezTo>
                    <a:cubicBezTo>
                      <a:pt x="107" y="153"/>
                      <a:pt x="105" y="158"/>
                      <a:pt x="101" y="156"/>
                    </a:cubicBezTo>
                    <a:cubicBezTo>
                      <a:pt x="102" y="155"/>
                      <a:pt x="102" y="154"/>
                      <a:pt x="103" y="153"/>
                    </a:cubicBezTo>
                    <a:cubicBezTo>
                      <a:pt x="99" y="154"/>
                      <a:pt x="95" y="151"/>
                      <a:pt x="95" y="147"/>
                    </a:cubicBezTo>
                    <a:cubicBezTo>
                      <a:pt x="94" y="142"/>
                      <a:pt x="99" y="140"/>
                      <a:pt x="101" y="136"/>
                    </a:cubicBezTo>
                    <a:cubicBezTo>
                      <a:pt x="97" y="135"/>
                      <a:pt x="98" y="129"/>
                      <a:pt x="100" y="125"/>
                    </a:cubicBezTo>
                    <a:cubicBezTo>
                      <a:pt x="97" y="127"/>
                      <a:pt x="95" y="130"/>
                      <a:pt x="92" y="131"/>
                    </a:cubicBezTo>
                    <a:cubicBezTo>
                      <a:pt x="88" y="131"/>
                      <a:pt x="87" y="135"/>
                      <a:pt x="88" y="139"/>
                    </a:cubicBezTo>
                    <a:cubicBezTo>
                      <a:pt x="88" y="141"/>
                      <a:pt x="87" y="142"/>
                      <a:pt x="89" y="144"/>
                    </a:cubicBezTo>
                    <a:cubicBezTo>
                      <a:pt x="91" y="145"/>
                      <a:pt x="90" y="146"/>
                      <a:pt x="90" y="149"/>
                    </a:cubicBezTo>
                    <a:cubicBezTo>
                      <a:pt x="91" y="151"/>
                      <a:pt x="93" y="151"/>
                      <a:pt x="90" y="153"/>
                    </a:cubicBezTo>
                    <a:cubicBezTo>
                      <a:pt x="89" y="154"/>
                      <a:pt x="92" y="156"/>
                      <a:pt x="93" y="157"/>
                    </a:cubicBezTo>
                    <a:cubicBezTo>
                      <a:pt x="91" y="157"/>
                      <a:pt x="89" y="156"/>
                      <a:pt x="90" y="159"/>
                    </a:cubicBezTo>
                    <a:cubicBezTo>
                      <a:pt x="88" y="159"/>
                      <a:pt x="86" y="158"/>
                      <a:pt x="85" y="158"/>
                    </a:cubicBezTo>
                    <a:cubicBezTo>
                      <a:pt x="85" y="158"/>
                      <a:pt x="84" y="159"/>
                      <a:pt x="83" y="159"/>
                    </a:cubicBezTo>
                    <a:cubicBezTo>
                      <a:pt x="82" y="159"/>
                      <a:pt x="83" y="160"/>
                      <a:pt x="82" y="161"/>
                    </a:cubicBezTo>
                    <a:cubicBezTo>
                      <a:pt x="79" y="162"/>
                      <a:pt x="76" y="160"/>
                      <a:pt x="74" y="163"/>
                    </a:cubicBezTo>
                    <a:cubicBezTo>
                      <a:pt x="72" y="164"/>
                      <a:pt x="71" y="164"/>
                      <a:pt x="71" y="165"/>
                    </a:cubicBezTo>
                    <a:cubicBezTo>
                      <a:pt x="70" y="168"/>
                      <a:pt x="69" y="169"/>
                      <a:pt x="68" y="172"/>
                    </a:cubicBezTo>
                    <a:cubicBezTo>
                      <a:pt x="67" y="173"/>
                      <a:pt x="68" y="173"/>
                      <a:pt x="67" y="174"/>
                    </a:cubicBezTo>
                    <a:cubicBezTo>
                      <a:pt x="65" y="175"/>
                      <a:pt x="65" y="175"/>
                      <a:pt x="65" y="175"/>
                    </a:cubicBezTo>
                    <a:cubicBezTo>
                      <a:pt x="65" y="176"/>
                      <a:pt x="67" y="176"/>
                      <a:pt x="68" y="177"/>
                    </a:cubicBezTo>
                    <a:cubicBezTo>
                      <a:pt x="65" y="176"/>
                      <a:pt x="64" y="176"/>
                      <a:pt x="62" y="177"/>
                    </a:cubicBezTo>
                    <a:cubicBezTo>
                      <a:pt x="60" y="178"/>
                      <a:pt x="56" y="179"/>
                      <a:pt x="55" y="180"/>
                    </a:cubicBezTo>
                    <a:cubicBezTo>
                      <a:pt x="54" y="183"/>
                      <a:pt x="57" y="185"/>
                      <a:pt x="54" y="186"/>
                    </a:cubicBezTo>
                    <a:cubicBezTo>
                      <a:pt x="52" y="187"/>
                      <a:pt x="50" y="188"/>
                      <a:pt x="48" y="190"/>
                    </a:cubicBezTo>
                    <a:cubicBezTo>
                      <a:pt x="48" y="190"/>
                      <a:pt x="49" y="191"/>
                      <a:pt x="50" y="191"/>
                    </a:cubicBezTo>
                    <a:cubicBezTo>
                      <a:pt x="47" y="192"/>
                      <a:pt x="46" y="192"/>
                      <a:pt x="43" y="191"/>
                    </a:cubicBezTo>
                    <a:cubicBezTo>
                      <a:pt x="41" y="191"/>
                      <a:pt x="42" y="191"/>
                      <a:pt x="41" y="190"/>
                    </a:cubicBezTo>
                    <a:cubicBezTo>
                      <a:pt x="41" y="189"/>
                      <a:pt x="39" y="189"/>
                      <a:pt x="38" y="189"/>
                    </a:cubicBezTo>
                    <a:cubicBezTo>
                      <a:pt x="39" y="191"/>
                      <a:pt x="39" y="193"/>
                      <a:pt x="40" y="196"/>
                    </a:cubicBezTo>
                    <a:cubicBezTo>
                      <a:pt x="40" y="197"/>
                      <a:pt x="36" y="198"/>
                      <a:pt x="34" y="198"/>
                    </a:cubicBezTo>
                    <a:cubicBezTo>
                      <a:pt x="32" y="198"/>
                      <a:pt x="34" y="193"/>
                      <a:pt x="30" y="196"/>
                    </a:cubicBezTo>
                    <a:cubicBezTo>
                      <a:pt x="29" y="198"/>
                      <a:pt x="26" y="197"/>
                      <a:pt x="24" y="198"/>
                    </a:cubicBezTo>
                    <a:cubicBezTo>
                      <a:pt x="24" y="199"/>
                      <a:pt x="25" y="200"/>
                      <a:pt x="26" y="200"/>
                    </a:cubicBezTo>
                    <a:cubicBezTo>
                      <a:pt x="25" y="201"/>
                      <a:pt x="25" y="201"/>
                      <a:pt x="24" y="201"/>
                    </a:cubicBezTo>
                    <a:cubicBezTo>
                      <a:pt x="25" y="203"/>
                      <a:pt x="26" y="203"/>
                      <a:pt x="27" y="203"/>
                    </a:cubicBezTo>
                    <a:cubicBezTo>
                      <a:pt x="29" y="202"/>
                      <a:pt x="30" y="204"/>
                      <a:pt x="32" y="205"/>
                    </a:cubicBezTo>
                    <a:cubicBezTo>
                      <a:pt x="32" y="205"/>
                      <a:pt x="34" y="205"/>
                      <a:pt x="35" y="206"/>
                    </a:cubicBezTo>
                    <a:cubicBezTo>
                      <a:pt x="36" y="206"/>
                      <a:pt x="35" y="207"/>
                      <a:pt x="37" y="207"/>
                    </a:cubicBezTo>
                    <a:cubicBezTo>
                      <a:pt x="36" y="208"/>
                      <a:pt x="37" y="212"/>
                      <a:pt x="39" y="212"/>
                    </a:cubicBezTo>
                    <a:cubicBezTo>
                      <a:pt x="43" y="214"/>
                      <a:pt x="42" y="215"/>
                      <a:pt x="42" y="219"/>
                    </a:cubicBezTo>
                    <a:cubicBezTo>
                      <a:pt x="42" y="223"/>
                      <a:pt x="43" y="234"/>
                      <a:pt x="37" y="235"/>
                    </a:cubicBezTo>
                    <a:cubicBezTo>
                      <a:pt x="36" y="235"/>
                      <a:pt x="32" y="235"/>
                      <a:pt x="30" y="234"/>
                    </a:cubicBezTo>
                    <a:cubicBezTo>
                      <a:pt x="28" y="233"/>
                      <a:pt x="25" y="235"/>
                      <a:pt x="22" y="234"/>
                    </a:cubicBezTo>
                    <a:cubicBezTo>
                      <a:pt x="19" y="233"/>
                      <a:pt x="17" y="233"/>
                      <a:pt x="13" y="234"/>
                    </a:cubicBezTo>
                    <a:cubicBezTo>
                      <a:pt x="11" y="235"/>
                      <a:pt x="9" y="231"/>
                      <a:pt x="6" y="233"/>
                    </a:cubicBezTo>
                    <a:cubicBezTo>
                      <a:pt x="7" y="234"/>
                      <a:pt x="7" y="234"/>
                      <a:pt x="7" y="235"/>
                    </a:cubicBezTo>
                    <a:cubicBezTo>
                      <a:pt x="6" y="235"/>
                      <a:pt x="2" y="235"/>
                      <a:pt x="2" y="237"/>
                    </a:cubicBezTo>
                    <a:cubicBezTo>
                      <a:pt x="1" y="238"/>
                      <a:pt x="2" y="241"/>
                      <a:pt x="4" y="239"/>
                    </a:cubicBezTo>
                    <a:cubicBezTo>
                      <a:pt x="4" y="243"/>
                      <a:pt x="3" y="246"/>
                      <a:pt x="4" y="250"/>
                    </a:cubicBezTo>
                    <a:cubicBezTo>
                      <a:pt x="6" y="252"/>
                      <a:pt x="3" y="258"/>
                      <a:pt x="2" y="261"/>
                    </a:cubicBezTo>
                    <a:cubicBezTo>
                      <a:pt x="2" y="264"/>
                      <a:pt x="0" y="266"/>
                      <a:pt x="2" y="268"/>
                    </a:cubicBezTo>
                    <a:cubicBezTo>
                      <a:pt x="2" y="269"/>
                      <a:pt x="4" y="268"/>
                      <a:pt x="4" y="269"/>
                    </a:cubicBezTo>
                    <a:cubicBezTo>
                      <a:pt x="4" y="270"/>
                      <a:pt x="4" y="271"/>
                      <a:pt x="4" y="272"/>
                    </a:cubicBezTo>
                    <a:cubicBezTo>
                      <a:pt x="4" y="274"/>
                      <a:pt x="4" y="277"/>
                      <a:pt x="3" y="279"/>
                    </a:cubicBezTo>
                    <a:cubicBezTo>
                      <a:pt x="6" y="277"/>
                      <a:pt x="8" y="279"/>
                      <a:pt x="10" y="277"/>
                    </a:cubicBezTo>
                    <a:cubicBezTo>
                      <a:pt x="13" y="275"/>
                      <a:pt x="15" y="280"/>
                      <a:pt x="16" y="279"/>
                    </a:cubicBezTo>
                    <a:cubicBezTo>
                      <a:pt x="14" y="281"/>
                      <a:pt x="18" y="285"/>
                      <a:pt x="20" y="285"/>
                    </a:cubicBezTo>
                    <a:cubicBezTo>
                      <a:pt x="22" y="284"/>
                      <a:pt x="24" y="280"/>
                      <a:pt x="27" y="280"/>
                    </a:cubicBezTo>
                    <a:cubicBezTo>
                      <a:pt x="30" y="281"/>
                      <a:pt x="33" y="281"/>
                      <a:pt x="37" y="280"/>
                    </a:cubicBezTo>
                    <a:cubicBezTo>
                      <a:pt x="37" y="280"/>
                      <a:pt x="39" y="277"/>
                      <a:pt x="39" y="276"/>
                    </a:cubicBezTo>
                    <a:cubicBezTo>
                      <a:pt x="40" y="275"/>
                      <a:pt x="43" y="274"/>
                      <a:pt x="44" y="274"/>
                    </a:cubicBezTo>
                    <a:cubicBezTo>
                      <a:pt x="43" y="272"/>
                      <a:pt x="46" y="270"/>
                      <a:pt x="47" y="268"/>
                    </a:cubicBezTo>
                    <a:cubicBezTo>
                      <a:pt x="49" y="266"/>
                      <a:pt x="45" y="264"/>
                      <a:pt x="46" y="262"/>
                    </a:cubicBezTo>
                    <a:cubicBezTo>
                      <a:pt x="49" y="257"/>
                      <a:pt x="51" y="252"/>
                      <a:pt x="56" y="250"/>
                    </a:cubicBezTo>
                    <a:cubicBezTo>
                      <a:pt x="57" y="249"/>
                      <a:pt x="62" y="247"/>
                      <a:pt x="63" y="245"/>
                    </a:cubicBezTo>
                    <a:cubicBezTo>
                      <a:pt x="64" y="244"/>
                      <a:pt x="62" y="239"/>
                      <a:pt x="63" y="238"/>
                    </a:cubicBezTo>
                    <a:cubicBezTo>
                      <a:pt x="64" y="237"/>
                      <a:pt x="67" y="233"/>
                      <a:pt x="68" y="234"/>
                    </a:cubicBezTo>
                    <a:cubicBezTo>
                      <a:pt x="71" y="235"/>
                      <a:pt x="74" y="236"/>
                      <a:pt x="78" y="237"/>
                    </a:cubicBezTo>
                    <a:cubicBezTo>
                      <a:pt x="79" y="237"/>
                      <a:pt x="88" y="230"/>
                      <a:pt x="89" y="229"/>
                    </a:cubicBezTo>
                    <a:cubicBezTo>
                      <a:pt x="90" y="227"/>
                      <a:pt x="93" y="228"/>
                      <a:pt x="95" y="229"/>
                    </a:cubicBezTo>
                    <a:cubicBezTo>
                      <a:pt x="98" y="231"/>
                      <a:pt x="98" y="231"/>
                      <a:pt x="99" y="236"/>
                    </a:cubicBezTo>
                    <a:cubicBezTo>
                      <a:pt x="100" y="240"/>
                      <a:pt x="104" y="242"/>
                      <a:pt x="107" y="245"/>
                    </a:cubicBezTo>
                    <a:cubicBezTo>
                      <a:pt x="109" y="247"/>
                      <a:pt x="111" y="250"/>
                      <a:pt x="114" y="250"/>
                    </a:cubicBezTo>
                    <a:cubicBezTo>
                      <a:pt x="115" y="250"/>
                      <a:pt x="118" y="252"/>
                      <a:pt x="118" y="254"/>
                    </a:cubicBezTo>
                    <a:cubicBezTo>
                      <a:pt x="120" y="254"/>
                      <a:pt x="121" y="254"/>
                      <a:pt x="121" y="256"/>
                    </a:cubicBezTo>
                    <a:cubicBezTo>
                      <a:pt x="121" y="258"/>
                      <a:pt x="123" y="258"/>
                      <a:pt x="125" y="258"/>
                    </a:cubicBezTo>
                    <a:cubicBezTo>
                      <a:pt x="125" y="258"/>
                      <a:pt x="128" y="266"/>
                      <a:pt x="127" y="266"/>
                    </a:cubicBezTo>
                    <a:cubicBezTo>
                      <a:pt x="125" y="268"/>
                      <a:pt x="127" y="269"/>
                      <a:pt x="125" y="270"/>
                    </a:cubicBezTo>
                    <a:cubicBezTo>
                      <a:pt x="123" y="271"/>
                      <a:pt x="121" y="271"/>
                      <a:pt x="119" y="271"/>
                    </a:cubicBezTo>
                    <a:cubicBezTo>
                      <a:pt x="118" y="272"/>
                      <a:pt x="111" y="271"/>
                      <a:pt x="110" y="270"/>
                    </a:cubicBezTo>
                    <a:cubicBezTo>
                      <a:pt x="106" y="276"/>
                      <a:pt x="118" y="275"/>
                      <a:pt x="118" y="279"/>
                    </a:cubicBezTo>
                    <a:cubicBezTo>
                      <a:pt x="119" y="281"/>
                      <a:pt x="124" y="281"/>
                      <a:pt x="123" y="278"/>
                    </a:cubicBezTo>
                    <a:cubicBezTo>
                      <a:pt x="121" y="275"/>
                      <a:pt x="122" y="272"/>
                      <a:pt x="125" y="270"/>
                    </a:cubicBezTo>
                    <a:cubicBezTo>
                      <a:pt x="125" y="274"/>
                      <a:pt x="130" y="270"/>
                      <a:pt x="129" y="268"/>
                    </a:cubicBezTo>
                    <a:cubicBezTo>
                      <a:pt x="129" y="266"/>
                      <a:pt x="135" y="265"/>
                      <a:pt x="132" y="262"/>
                    </a:cubicBezTo>
                    <a:cubicBezTo>
                      <a:pt x="130" y="261"/>
                      <a:pt x="129" y="261"/>
                      <a:pt x="129" y="259"/>
                    </a:cubicBezTo>
                    <a:cubicBezTo>
                      <a:pt x="130" y="257"/>
                      <a:pt x="130" y="256"/>
                      <a:pt x="132" y="255"/>
                    </a:cubicBezTo>
                    <a:cubicBezTo>
                      <a:pt x="133" y="254"/>
                      <a:pt x="137" y="259"/>
                      <a:pt x="138" y="260"/>
                    </a:cubicBezTo>
                    <a:cubicBezTo>
                      <a:pt x="141" y="255"/>
                      <a:pt x="128" y="250"/>
                      <a:pt x="126" y="247"/>
                    </a:cubicBezTo>
                    <a:cubicBezTo>
                      <a:pt x="129" y="245"/>
                      <a:pt x="126" y="245"/>
                      <a:pt x="124" y="245"/>
                    </a:cubicBezTo>
                    <a:cubicBezTo>
                      <a:pt x="121" y="245"/>
                      <a:pt x="120" y="243"/>
                      <a:pt x="118" y="241"/>
                    </a:cubicBezTo>
                    <a:cubicBezTo>
                      <a:pt x="116" y="239"/>
                      <a:pt x="116" y="237"/>
                      <a:pt x="115" y="235"/>
                    </a:cubicBezTo>
                    <a:cubicBezTo>
                      <a:pt x="114" y="233"/>
                      <a:pt x="111" y="231"/>
                      <a:pt x="109" y="229"/>
                    </a:cubicBezTo>
                    <a:cubicBezTo>
                      <a:pt x="107" y="228"/>
                      <a:pt x="109" y="225"/>
                      <a:pt x="109" y="224"/>
                    </a:cubicBezTo>
                    <a:cubicBezTo>
                      <a:pt x="107" y="220"/>
                      <a:pt x="109" y="220"/>
                      <a:pt x="111" y="218"/>
                    </a:cubicBezTo>
                    <a:cubicBezTo>
                      <a:pt x="114" y="218"/>
                      <a:pt x="114" y="217"/>
                      <a:pt x="114" y="220"/>
                    </a:cubicBezTo>
                    <a:cubicBezTo>
                      <a:pt x="115" y="223"/>
                      <a:pt x="116" y="225"/>
                      <a:pt x="118" y="221"/>
                    </a:cubicBezTo>
                    <a:cubicBezTo>
                      <a:pt x="121" y="223"/>
                      <a:pt x="121" y="225"/>
                      <a:pt x="122" y="229"/>
                    </a:cubicBezTo>
                    <a:cubicBezTo>
                      <a:pt x="123" y="230"/>
                      <a:pt x="125" y="234"/>
                      <a:pt x="127" y="234"/>
                    </a:cubicBezTo>
                    <a:cubicBezTo>
                      <a:pt x="132" y="235"/>
                      <a:pt x="136" y="239"/>
                      <a:pt x="140" y="242"/>
                    </a:cubicBezTo>
                    <a:cubicBezTo>
                      <a:pt x="142" y="245"/>
                      <a:pt x="144" y="245"/>
                      <a:pt x="144" y="249"/>
                    </a:cubicBezTo>
                    <a:cubicBezTo>
                      <a:pt x="143" y="254"/>
                      <a:pt x="142" y="256"/>
                      <a:pt x="145" y="258"/>
                    </a:cubicBezTo>
                    <a:cubicBezTo>
                      <a:pt x="147" y="260"/>
                      <a:pt x="148" y="263"/>
                      <a:pt x="149" y="265"/>
                    </a:cubicBezTo>
                    <a:cubicBezTo>
                      <a:pt x="151" y="269"/>
                      <a:pt x="151" y="270"/>
                      <a:pt x="155" y="270"/>
                    </a:cubicBezTo>
                    <a:cubicBezTo>
                      <a:pt x="151" y="273"/>
                      <a:pt x="153" y="274"/>
                      <a:pt x="154" y="279"/>
                    </a:cubicBezTo>
                    <a:cubicBezTo>
                      <a:pt x="155" y="278"/>
                      <a:pt x="156" y="277"/>
                      <a:pt x="157" y="279"/>
                    </a:cubicBezTo>
                    <a:cubicBezTo>
                      <a:pt x="158" y="282"/>
                      <a:pt x="160" y="281"/>
                      <a:pt x="162" y="282"/>
                    </a:cubicBezTo>
                    <a:cubicBezTo>
                      <a:pt x="161" y="279"/>
                      <a:pt x="160" y="279"/>
                      <a:pt x="162" y="277"/>
                    </a:cubicBezTo>
                    <a:cubicBezTo>
                      <a:pt x="163" y="276"/>
                      <a:pt x="163" y="274"/>
                      <a:pt x="161" y="273"/>
                    </a:cubicBezTo>
                    <a:cubicBezTo>
                      <a:pt x="163" y="271"/>
                      <a:pt x="164" y="272"/>
                      <a:pt x="166" y="274"/>
                    </a:cubicBezTo>
                    <a:cubicBezTo>
                      <a:pt x="167" y="270"/>
                      <a:pt x="163" y="268"/>
                      <a:pt x="160" y="266"/>
                    </a:cubicBezTo>
                    <a:cubicBezTo>
                      <a:pt x="163" y="264"/>
                      <a:pt x="163" y="264"/>
                      <a:pt x="161" y="261"/>
                    </a:cubicBezTo>
                    <a:cubicBezTo>
                      <a:pt x="160" y="259"/>
                      <a:pt x="158" y="257"/>
                      <a:pt x="160" y="255"/>
                    </a:cubicBezTo>
                    <a:cubicBezTo>
                      <a:pt x="162" y="256"/>
                      <a:pt x="163" y="258"/>
                      <a:pt x="165" y="256"/>
                    </a:cubicBezTo>
                    <a:cubicBezTo>
                      <a:pt x="165" y="256"/>
                      <a:pt x="164" y="254"/>
                      <a:pt x="165" y="253"/>
                    </a:cubicBezTo>
                    <a:cubicBezTo>
                      <a:pt x="166" y="252"/>
                      <a:pt x="167" y="252"/>
                      <a:pt x="169" y="252"/>
                    </a:cubicBezTo>
                    <a:cubicBezTo>
                      <a:pt x="171" y="252"/>
                      <a:pt x="172" y="252"/>
                      <a:pt x="175" y="253"/>
                    </a:cubicBezTo>
                    <a:cubicBezTo>
                      <a:pt x="177" y="254"/>
                      <a:pt x="178" y="254"/>
                      <a:pt x="179" y="254"/>
                    </a:cubicBezTo>
                    <a:cubicBezTo>
                      <a:pt x="178" y="256"/>
                      <a:pt x="176" y="256"/>
                      <a:pt x="177" y="259"/>
                    </a:cubicBezTo>
                    <a:cubicBezTo>
                      <a:pt x="177" y="258"/>
                      <a:pt x="177" y="258"/>
                      <a:pt x="178" y="258"/>
                    </a:cubicBezTo>
                    <a:cubicBezTo>
                      <a:pt x="179" y="256"/>
                      <a:pt x="182" y="253"/>
                      <a:pt x="184" y="252"/>
                    </a:cubicBezTo>
                    <a:cubicBezTo>
                      <a:pt x="186" y="250"/>
                      <a:pt x="190" y="253"/>
                      <a:pt x="191" y="250"/>
                    </a:cubicBezTo>
                    <a:cubicBezTo>
                      <a:pt x="191" y="250"/>
                      <a:pt x="186" y="247"/>
                      <a:pt x="185" y="245"/>
                    </a:cubicBezTo>
                    <a:cubicBezTo>
                      <a:pt x="184" y="242"/>
                      <a:pt x="183" y="238"/>
                      <a:pt x="186" y="236"/>
                    </a:cubicBezTo>
                    <a:cubicBezTo>
                      <a:pt x="190" y="234"/>
                      <a:pt x="189" y="231"/>
                      <a:pt x="190" y="227"/>
                    </a:cubicBezTo>
                    <a:cubicBezTo>
                      <a:pt x="190" y="225"/>
                      <a:pt x="193" y="225"/>
                      <a:pt x="193" y="225"/>
                    </a:cubicBezTo>
                    <a:cubicBezTo>
                      <a:pt x="194" y="223"/>
                      <a:pt x="194" y="220"/>
                      <a:pt x="195" y="219"/>
                    </a:cubicBezTo>
                    <a:cubicBezTo>
                      <a:pt x="195" y="216"/>
                      <a:pt x="199" y="213"/>
                      <a:pt x="200" y="212"/>
                    </a:cubicBezTo>
                    <a:cubicBezTo>
                      <a:pt x="202" y="210"/>
                      <a:pt x="207" y="212"/>
                      <a:pt x="209" y="212"/>
                    </a:cubicBezTo>
                    <a:cubicBezTo>
                      <a:pt x="208" y="214"/>
                      <a:pt x="206" y="212"/>
                      <a:pt x="204" y="212"/>
                    </a:cubicBezTo>
                    <a:cubicBezTo>
                      <a:pt x="205" y="213"/>
                      <a:pt x="206" y="215"/>
                      <a:pt x="207" y="215"/>
                    </a:cubicBezTo>
                    <a:cubicBezTo>
                      <a:pt x="209" y="215"/>
                      <a:pt x="211" y="214"/>
                      <a:pt x="213" y="215"/>
                    </a:cubicBezTo>
                    <a:cubicBezTo>
                      <a:pt x="217" y="217"/>
                      <a:pt x="210" y="220"/>
                      <a:pt x="208" y="220"/>
                    </a:cubicBezTo>
                    <a:cubicBezTo>
                      <a:pt x="212" y="223"/>
                      <a:pt x="214" y="222"/>
                      <a:pt x="213" y="227"/>
                    </a:cubicBezTo>
                    <a:cubicBezTo>
                      <a:pt x="215" y="229"/>
                      <a:pt x="220" y="225"/>
                      <a:pt x="222" y="223"/>
                    </a:cubicBezTo>
                    <a:cubicBezTo>
                      <a:pt x="225" y="222"/>
                      <a:pt x="227" y="225"/>
                      <a:pt x="229" y="220"/>
                    </a:cubicBezTo>
                    <a:cubicBezTo>
                      <a:pt x="226" y="220"/>
                      <a:pt x="223" y="222"/>
                      <a:pt x="221" y="220"/>
                    </a:cubicBezTo>
                    <a:cubicBezTo>
                      <a:pt x="220" y="218"/>
                      <a:pt x="218" y="213"/>
                      <a:pt x="222" y="213"/>
                    </a:cubicBezTo>
                    <a:cubicBezTo>
                      <a:pt x="221" y="214"/>
                      <a:pt x="221" y="214"/>
                      <a:pt x="221" y="214"/>
                    </a:cubicBezTo>
                    <a:cubicBezTo>
                      <a:pt x="224" y="212"/>
                      <a:pt x="225" y="211"/>
                      <a:pt x="229" y="210"/>
                    </a:cubicBezTo>
                    <a:cubicBezTo>
                      <a:pt x="229" y="211"/>
                      <a:pt x="229" y="211"/>
                      <a:pt x="229" y="212"/>
                    </a:cubicBezTo>
                    <a:cubicBezTo>
                      <a:pt x="231" y="208"/>
                      <a:pt x="235" y="208"/>
                      <a:pt x="238" y="208"/>
                    </a:cubicBezTo>
                    <a:cubicBezTo>
                      <a:pt x="239" y="208"/>
                      <a:pt x="242" y="206"/>
                      <a:pt x="241" y="209"/>
                    </a:cubicBezTo>
                    <a:cubicBezTo>
                      <a:pt x="241" y="211"/>
                      <a:pt x="237" y="208"/>
                      <a:pt x="238" y="212"/>
                    </a:cubicBezTo>
                    <a:cubicBezTo>
                      <a:pt x="237" y="212"/>
                      <a:pt x="235" y="212"/>
                      <a:pt x="234" y="212"/>
                    </a:cubicBezTo>
                    <a:cubicBezTo>
                      <a:pt x="235" y="214"/>
                      <a:pt x="237" y="214"/>
                      <a:pt x="238" y="216"/>
                    </a:cubicBezTo>
                    <a:cubicBezTo>
                      <a:pt x="235" y="216"/>
                      <a:pt x="232" y="217"/>
                      <a:pt x="234" y="222"/>
                    </a:cubicBezTo>
                    <a:cubicBezTo>
                      <a:pt x="232" y="221"/>
                      <a:pt x="231" y="221"/>
                      <a:pt x="230" y="220"/>
                    </a:cubicBezTo>
                    <a:cubicBezTo>
                      <a:pt x="230" y="220"/>
                      <a:pt x="229" y="222"/>
                      <a:pt x="228" y="223"/>
                    </a:cubicBezTo>
                    <a:cubicBezTo>
                      <a:pt x="230" y="223"/>
                      <a:pt x="231" y="225"/>
                      <a:pt x="233" y="226"/>
                    </a:cubicBezTo>
                    <a:cubicBezTo>
                      <a:pt x="236" y="228"/>
                      <a:pt x="236" y="228"/>
                      <a:pt x="236" y="228"/>
                    </a:cubicBezTo>
                    <a:cubicBezTo>
                      <a:pt x="240" y="229"/>
                      <a:pt x="242" y="232"/>
                      <a:pt x="244" y="234"/>
                    </a:cubicBezTo>
                    <a:cubicBezTo>
                      <a:pt x="247" y="237"/>
                      <a:pt x="249" y="237"/>
                      <a:pt x="252" y="240"/>
                    </a:cubicBezTo>
                    <a:cubicBezTo>
                      <a:pt x="253" y="242"/>
                      <a:pt x="255" y="247"/>
                      <a:pt x="252" y="248"/>
                    </a:cubicBezTo>
                    <a:cubicBezTo>
                      <a:pt x="249" y="250"/>
                      <a:pt x="247" y="252"/>
                      <a:pt x="243" y="251"/>
                    </a:cubicBezTo>
                    <a:cubicBezTo>
                      <a:pt x="240" y="251"/>
                      <a:pt x="238" y="253"/>
                      <a:pt x="235" y="252"/>
                    </a:cubicBezTo>
                    <a:cubicBezTo>
                      <a:pt x="233" y="251"/>
                      <a:pt x="227" y="250"/>
                      <a:pt x="227" y="249"/>
                    </a:cubicBezTo>
                    <a:cubicBezTo>
                      <a:pt x="225" y="245"/>
                      <a:pt x="225" y="248"/>
                      <a:pt x="223" y="247"/>
                    </a:cubicBezTo>
                    <a:cubicBezTo>
                      <a:pt x="222" y="247"/>
                      <a:pt x="221" y="245"/>
                      <a:pt x="221" y="244"/>
                    </a:cubicBezTo>
                    <a:cubicBezTo>
                      <a:pt x="218" y="245"/>
                      <a:pt x="216" y="245"/>
                      <a:pt x="213" y="244"/>
                    </a:cubicBezTo>
                    <a:cubicBezTo>
                      <a:pt x="210" y="244"/>
                      <a:pt x="207" y="246"/>
                      <a:pt x="206" y="247"/>
                    </a:cubicBezTo>
                    <a:cubicBezTo>
                      <a:pt x="202" y="250"/>
                      <a:pt x="202" y="251"/>
                      <a:pt x="199" y="250"/>
                    </a:cubicBezTo>
                    <a:cubicBezTo>
                      <a:pt x="196" y="250"/>
                      <a:pt x="191" y="249"/>
                      <a:pt x="191" y="252"/>
                    </a:cubicBezTo>
                    <a:cubicBezTo>
                      <a:pt x="192" y="252"/>
                      <a:pt x="193" y="253"/>
                      <a:pt x="195" y="254"/>
                    </a:cubicBezTo>
                    <a:cubicBezTo>
                      <a:pt x="191" y="256"/>
                      <a:pt x="188" y="256"/>
                      <a:pt x="184" y="256"/>
                    </a:cubicBezTo>
                    <a:cubicBezTo>
                      <a:pt x="182" y="256"/>
                      <a:pt x="179" y="257"/>
                      <a:pt x="178" y="258"/>
                    </a:cubicBezTo>
                    <a:cubicBezTo>
                      <a:pt x="177" y="258"/>
                      <a:pt x="177" y="259"/>
                      <a:pt x="177" y="259"/>
                    </a:cubicBezTo>
                    <a:cubicBezTo>
                      <a:pt x="177" y="259"/>
                      <a:pt x="177" y="259"/>
                      <a:pt x="177" y="259"/>
                    </a:cubicBezTo>
                    <a:cubicBezTo>
                      <a:pt x="176" y="260"/>
                      <a:pt x="176" y="260"/>
                      <a:pt x="176" y="262"/>
                    </a:cubicBezTo>
                    <a:cubicBezTo>
                      <a:pt x="177" y="262"/>
                      <a:pt x="179" y="262"/>
                      <a:pt x="180" y="262"/>
                    </a:cubicBezTo>
                    <a:cubicBezTo>
                      <a:pt x="176" y="266"/>
                      <a:pt x="183" y="277"/>
                      <a:pt x="186" y="279"/>
                    </a:cubicBezTo>
                    <a:cubicBezTo>
                      <a:pt x="188" y="281"/>
                      <a:pt x="192" y="285"/>
                      <a:pt x="195" y="284"/>
                    </a:cubicBezTo>
                    <a:cubicBezTo>
                      <a:pt x="197" y="283"/>
                      <a:pt x="197" y="283"/>
                      <a:pt x="198" y="281"/>
                    </a:cubicBezTo>
                    <a:cubicBezTo>
                      <a:pt x="199" y="279"/>
                      <a:pt x="200" y="280"/>
                      <a:pt x="202" y="280"/>
                    </a:cubicBezTo>
                    <a:cubicBezTo>
                      <a:pt x="206" y="281"/>
                      <a:pt x="207" y="284"/>
                      <a:pt x="210" y="284"/>
                    </a:cubicBezTo>
                    <a:cubicBezTo>
                      <a:pt x="211" y="284"/>
                      <a:pt x="214" y="285"/>
                      <a:pt x="215" y="284"/>
                    </a:cubicBezTo>
                    <a:cubicBezTo>
                      <a:pt x="216" y="283"/>
                      <a:pt x="218" y="280"/>
                      <a:pt x="219" y="280"/>
                    </a:cubicBezTo>
                    <a:cubicBezTo>
                      <a:pt x="220" y="279"/>
                      <a:pt x="221" y="282"/>
                      <a:pt x="223" y="281"/>
                    </a:cubicBezTo>
                    <a:cubicBezTo>
                      <a:pt x="223" y="280"/>
                      <a:pt x="225" y="279"/>
                      <a:pt x="226" y="279"/>
                    </a:cubicBezTo>
                    <a:cubicBezTo>
                      <a:pt x="227" y="281"/>
                      <a:pt x="223" y="287"/>
                      <a:pt x="225" y="289"/>
                    </a:cubicBezTo>
                    <a:cubicBezTo>
                      <a:pt x="227" y="293"/>
                      <a:pt x="220" y="306"/>
                      <a:pt x="219" y="310"/>
                    </a:cubicBezTo>
                    <a:cubicBezTo>
                      <a:pt x="217" y="316"/>
                      <a:pt x="212" y="318"/>
                      <a:pt x="207" y="317"/>
                    </a:cubicBezTo>
                    <a:cubicBezTo>
                      <a:pt x="208" y="324"/>
                      <a:pt x="208" y="324"/>
                      <a:pt x="208" y="324"/>
                    </a:cubicBezTo>
                    <a:cubicBezTo>
                      <a:pt x="208" y="324"/>
                      <a:pt x="208" y="324"/>
                      <a:pt x="208" y="324"/>
                    </a:cubicBezTo>
                    <a:cubicBezTo>
                      <a:pt x="211" y="329"/>
                      <a:pt x="213" y="333"/>
                      <a:pt x="216" y="337"/>
                    </a:cubicBezTo>
                    <a:cubicBezTo>
                      <a:pt x="218" y="333"/>
                      <a:pt x="219" y="330"/>
                      <a:pt x="220" y="326"/>
                    </a:cubicBezTo>
                    <a:cubicBezTo>
                      <a:pt x="220" y="329"/>
                      <a:pt x="219" y="333"/>
                      <a:pt x="219" y="335"/>
                    </a:cubicBezTo>
                    <a:cubicBezTo>
                      <a:pt x="221" y="335"/>
                      <a:pt x="223" y="339"/>
                      <a:pt x="224" y="341"/>
                    </a:cubicBezTo>
                    <a:cubicBezTo>
                      <a:pt x="227" y="346"/>
                      <a:pt x="229" y="351"/>
                      <a:pt x="232" y="355"/>
                    </a:cubicBezTo>
                    <a:cubicBezTo>
                      <a:pt x="233" y="358"/>
                      <a:pt x="235" y="359"/>
                      <a:pt x="236" y="361"/>
                    </a:cubicBezTo>
                    <a:cubicBezTo>
                      <a:pt x="237" y="364"/>
                      <a:pt x="240" y="368"/>
                      <a:pt x="241" y="372"/>
                    </a:cubicBezTo>
                    <a:cubicBezTo>
                      <a:pt x="241" y="374"/>
                      <a:pt x="241" y="382"/>
                      <a:pt x="243" y="382"/>
                    </a:cubicBezTo>
                    <a:cubicBezTo>
                      <a:pt x="247" y="384"/>
                      <a:pt x="248" y="385"/>
                      <a:pt x="249" y="389"/>
                    </a:cubicBezTo>
                    <a:cubicBezTo>
                      <a:pt x="254" y="396"/>
                      <a:pt x="257" y="401"/>
                      <a:pt x="258" y="409"/>
                    </a:cubicBezTo>
                    <a:cubicBezTo>
                      <a:pt x="260" y="414"/>
                      <a:pt x="260" y="419"/>
                      <a:pt x="262" y="424"/>
                    </a:cubicBezTo>
                    <a:cubicBezTo>
                      <a:pt x="262" y="429"/>
                      <a:pt x="263" y="428"/>
                      <a:pt x="267" y="428"/>
                    </a:cubicBezTo>
                    <a:cubicBezTo>
                      <a:pt x="270" y="428"/>
                      <a:pt x="270" y="425"/>
                      <a:pt x="274" y="424"/>
                    </a:cubicBezTo>
                    <a:cubicBezTo>
                      <a:pt x="277" y="423"/>
                      <a:pt x="281" y="422"/>
                      <a:pt x="284" y="421"/>
                    </a:cubicBezTo>
                    <a:cubicBezTo>
                      <a:pt x="286" y="421"/>
                      <a:pt x="288" y="421"/>
                      <a:pt x="288" y="420"/>
                    </a:cubicBezTo>
                    <a:cubicBezTo>
                      <a:pt x="290" y="418"/>
                      <a:pt x="290" y="417"/>
                      <a:pt x="291" y="417"/>
                    </a:cubicBezTo>
                    <a:cubicBezTo>
                      <a:pt x="295" y="415"/>
                      <a:pt x="299" y="414"/>
                      <a:pt x="304" y="412"/>
                    </a:cubicBezTo>
                    <a:cubicBezTo>
                      <a:pt x="306" y="411"/>
                      <a:pt x="305" y="407"/>
                      <a:pt x="308" y="406"/>
                    </a:cubicBezTo>
                    <a:cubicBezTo>
                      <a:pt x="310" y="405"/>
                      <a:pt x="312" y="404"/>
                      <a:pt x="314" y="403"/>
                    </a:cubicBezTo>
                    <a:cubicBezTo>
                      <a:pt x="315" y="403"/>
                      <a:pt x="317" y="405"/>
                      <a:pt x="318" y="404"/>
                    </a:cubicBezTo>
                    <a:cubicBezTo>
                      <a:pt x="319" y="403"/>
                      <a:pt x="319" y="399"/>
                      <a:pt x="321" y="398"/>
                    </a:cubicBezTo>
                    <a:cubicBezTo>
                      <a:pt x="324" y="397"/>
                      <a:pt x="326" y="395"/>
                      <a:pt x="329" y="394"/>
                    </a:cubicBezTo>
                    <a:cubicBezTo>
                      <a:pt x="332" y="393"/>
                      <a:pt x="332" y="393"/>
                      <a:pt x="332" y="390"/>
                    </a:cubicBezTo>
                    <a:cubicBezTo>
                      <a:pt x="332" y="386"/>
                      <a:pt x="333" y="384"/>
                      <a:pt x="335" y="381"/>
                    </a:cubicBezTo>
                    <a:cubicBezTo>
                      <a:pt x="335" y="382"/>
                      <a:pt x="335" y="383"/>
                      <a:pt x="335" y="384"/>
                    </a:cubicBezTo>
                    <a:cubicBezTo>
                      <a:pt x="337" y="382"/>
                      <a:pt x="342" y="377"/>
                      <a:pt x="342" y="374"/>
                    </a:cubicBezTo>
                    <a:cubicBezTo>
                      <a:pt x="342" y="372"/>
                      <a:pt x="344" y="370"/>
                      <a:pt x="341" y="370"/>
                    </a:cubicBezTo>
                    <a:cubicBezTo>
                      <a:pt x="340" y="369"/>
                      <a:pt x="339" y="366"/>
                      <a:pt x="338" y="364"/>
                    </a:cubicBezTo>
                    <a:cubicBezTo>
                      <a:pt x="337" y="362"/>
                      <a:pt x="335" y="363"/>
                      <a:pt x="333" y="362"/>
                    </a:cubicBezTo>
                    <a:cubicBezTo>
                      <a:pt x="332" y="362"/>
                      <a:pt x="330" y="360"/>
                      <a:pt x="328" y="358"/>
                    </a:cubicBezTo>
                    <a:cubicBezTo>
                      <a:pt x="325" y="356"/>
                      <a:pt x="326" y="350"/>
                      <a:pt x="326" y="347"/>
                    </a:cubicBezTo>
                    <a:cubicBezTo>
                      <a:pt x="323" y="350"/>
                      <a:pt x="319" y="356"/>
                      <a:pt x="316" y="359"/>
                    </a:cubicBezTo>
                    <a:cubicBezTo>
                      <a:pt x="312" y="361"/>
                      <a:pt x="305" y="360"/>
                      <a:pt x="302" y="361"/>
                    </a:cubicBezTo>
                    <a:cubicBezTo>
                      <a:pt x="302" y="355"/>
                      <a:pt x="302" y="351"/>
                      <a:pt x="300" y="347"/>
                    </a:cubicBezTo>
                    <a:cubicBezTo>
                      <a:pt x="299" y="349"/>
                      <a:pt x="298" y="353"/>
                      <a:pt x="298" y="355"/>
                    </a:cubicBezTo>
                    <a:cubicBezTo>
                      <a:pt x="295" y="349"/>
                      <a:pt x="292" y="343"/>
                      <a:pt x="288" y="337"/>
                    </a:cubicBezTo>
                    <a:cubicBezTo>
                      <a:pt x="288" y="335"/>
                      <a:pt x="283" y="328"/>
                      <a:pt x="284" y="327"/>
                    </a:cubicBezTo>
                    <a:cubicBezTo>
                      <a:pt x="288" y="322"/>
                      <a:pt x="288" y="322"/>
                      <a:pt x="293" y="322"/>
                    </a:cubicBezTo>
                    <a:cubicBezTo>
                      <a:pt x="297" y="323"/>
                      <a:pt x="298" y="327"/>
                      <a:pt x="299" y="331"/>
                    </a:cubicBezTo>
                    <a:cubicBezTo>
                      <a:pt x="301" y="335"/>
                      <a:pt x="302" y="336"/>
                      <a:pt x="306" y="339"/>
                    </a:cubicBezTo>
                    <a:cubicBezTo>
                      <a:pt x="309" y="339"/>
                      <a:pt x="310" y="343"/>
                      <a:pt x="312" y="343"/>
                    </a:cubicBezTo>
                    <a:cubicBezTo>
                      <a:pt x="317" y="344"/>
                      <a:pt x="319" y="345"/>
                      <a:pt x="323" y="343"/>
                    </a:cubicBezTo>
                    <a:cubicBezTo>
                      <a:pt x="328" y="341"/>
                      <a:pt x="328" y="343"/>
                      <a:pt x="330" y="348"/>
                    </a:cubicBezTo>
                    <a:cubicBezTo>
                      <a:pt x="332" y="351"/>
                      <a:pt x="335" y="351"/>
                      <a:pt x="337" y="351"/>
                    </a:cubicBezTo>
                    <a:cubicBezTo>
                      <a:pt x="340" y="352"/>
                      <a:pt x="343" y="353"/>
                      <a:pt x="346" y="354"/>
                    </a:cubicBezTo>
                    <a:cubicBezTo>
                      <a:pt x="355" y="347"/>
                      <a:pt x="373" y="333"/>
                      <a:pt x="362" y="324"/>
                    </a:cubicBezTo>
                    <a:cubicBezTo>
                      <a:pt x="348" y="312"/>
                      <a:pt x="355" y="302"/>
                      <a:pt x="355" y="302"/>
                    </a:cubicBezTo>
                    <a:cubicBezTo>
                      <a:pt x="355" y="302"/>
                      <a:pt x="362" y="288"/>
                      <a:pt x="348" y="278"/>
                    </a:cubicBezTo>
                    <a:cubicBezTo>
                      <a:pt x="335" y="270"/>
                      <a:pt x="318" y="269"/>
                      <a:pt x="313" y="269"/>
                    </a:cubicBezTo>
                    <a:cubicBezTo>
                      <a:pt x="313" y="272"/>
                      <a:pt x="313" y="276"/>
                      <a:pt x="314" y="279"/>
                    </a:cubicBezTo>
                    <a:cubicBezTo>
                      <a:pt x="311" y="280"/>
                      <a:pt x="306" y="281"/>
                      <a:pt x="304" y="281"/>
                    </a:cubicBezTo>
                    <a:cubicBezTo>
                      <a:pt x="301" y="280"/>
                      <a:pt x="299" y="279"/>
                      <a:pt x="297" y="279"/>
                    </a:cubicBezTo>
                    <a:cubicBezTo>
                      <a:pt x="295" y="278"/>
                      <a:pt x="295" y="276"/>
                      <a:pt x="293" y="276"/>
                    </a:cubicBezTo>
                    <a:cubicBezTo>
                      <a:pt x="290" y="275"/>
                      <a:pt x="290" y="275"/>
                      <a:pt x="290" y="272"/>
                    </a:cubicBezTo>
                    <a:cubicBezTo>
                      <a:pt x="289" y="270"/>
                      <a:pt x="289" y="268"/>
                      <a:pt x="290" y="266"/>
                    </a:cubicBezTo>
                    <a:cubicBezTo>
                      <a:pt x="290" y="264"/>
                      <a:pt x="291" y="262"/>
                      <a:pt x="291" y="260"/>
                    </a:cubicBezTo>
                    <a:cubicBezTo>
                      <a:pt x="293" y="256"/>
                      <a:pt x="293" y="256"/>
                      <a:pt x="296" y="256"/>
                    </a:cubicBezTo>
                    <a:cubicBezTo>
                      <a:pt x="293" y="254"/>
                      <a:pt x="292" y="252"/>
                      <a:pt x="290" y="249"/>
                    </a:cubicBezTo>
                    <a:cubicBezTo>
                      <a:pt x="288" y="246"/>
                      <a:pt x="286" y="245"/>
                      <a:pt x="284" y="243"/>
                    </a:cubicBezTo>
                    <a:cubicBezTo>
                      <a:pt x="283" y="239"/>
                      <a:pt x="283" y="237"/>
                      <a:pt x="283" y="233"/>
                    </a:cubicBezTo>
                    <a:cubicBezTo>
                      <a:pt x="283" y="229"/>
                      <a:pt x="279" y="227"/>
                      <a:pt x="277" y="227"/>
                    </a:cubicBezTo>
                    <a:cubicBezTo>
                      <a:pt x="278" y="226"/>
                      <a:pt x="281" y="224"/>
                      <a:pt x="281" y="223"/>
                    </a:cubicBezTo>
                    <a:cubicBezTo>
                      <a:pt x="281" y="219"/>
                      <a:pt x="281" y="219"/>
                      <a:pt x="284" y="218"/>
                    </a:cubicBezTo>
                    <a:cubicBezTo>
                      <a:pt x="284" y="218"/>
                      <a:pt x="284" y="218"/>
                      <a:pt x="285" y="217"/>
                    </a:cubicBezTo>
                    <a:cubicBezTo>
                      <a:pt x="284" y="213"/>
                      <a:pt x="281" y="206"/>
                      <a:pt x="276" y="202"/>
                    </a:cubicBezTo>
                    <a:cubicBezTo>
                      <a:pt x="268" y="197"/>
                      <a:pt x="276" y="181"/>
                      <a:pt x="290" y="186"/>
                    </a:cubicBezTo>
                    <a:cubicBezTo>
                      <a:pt x="305" y="190"/>
                      <a:pt x="318" y="168"/>
                      <a:pt x="324" y="179"/>
                    </a:cubicBezTo>
                    <a:cubicBezTo>
                      <a:pt x="336" y="200"/>
                      <a:pt x="355" y="171"/>
                      <a:pt x="367" y="176"/>
                    </a:cubicBezTo>
                    <a:cubicBezTo>
                      <a:pt x="379" y="181"/>
                      <a:pt x="383" y="162"/>
                      <a:pt x="379" y="157"/>
                    </a:cubicBezTo>
                    <a:cubicBezTo>
                      <a:pt x="374" y="152"/>
                      <a:pt x="369" y="148"/>
                      <a:pt x="381" y="129"/>
                    </a:cubicBezTo>
                    <a:cubicBezTo>
                      <a:pt x="396" y="104"/>
                      <a:pt x="379" y="88"/>
                      <a:pt x="379" y="88"/>
                    </a:cubicBezTo>
                    <a:cubicBezTo>
                      <a:pt x="379" y="88"/>
                      <a:pt x="374" y="82"/>
                      <a:pt x="388" y="55"/>
                    </a:cubicBezTo>
                    <a:cubicBezTo>
                      <a:pt x="393" y="45"/>
                      <a:pt x="383" y="30"/>
                      <a:pt x="377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xmlns="" id="{868AC0F7-1EAC-40F7-BC58-6A99605A60CC}"/>
                </a:ext>
              </a:extLst>
            </p:cNvPr>
            <p:cNvGrpSpPr/>
            <p:nvPr/>
          </p:nvGrpSpPr>
          <p:grpSpPr>
            <a:xfrm>
              <a:off x="6804531" y="1964581"/>
              <a:ext cx="2693650" cy="2458434"/>
              <a:chOff x="5378450" y="3481388"/>
              <a:chExt cx="508001" cy="963613"/>
            </a:xfrm>
            <a:solidFill>
              <a:schemeClr val="accent5"/>
            </a:solidFill>
          </p:grpSpPr>
          <p:sp>
            <p:nvSpPr>
              <p:cNvPr id="99" name="Freeform 213">
                <a:extLst>
                  <a:ext uri="{FF2B5EF4-FFF2-40B4-BE49-F238E27FC236}">
                    <a16:creationId xmlns:a16="http://schemas.microsoft.com/office/drawing/2014/main" xmlns="" id="{043526DF-9E07-4F12-B036-EAAEB8262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3075" y="4311650"/>
                <a:ext cx="39688" cy="93663"/>
              </a:xfrm>
              <a:custGeom>
                <a:avLst/>
                <a:gdLst>
                  <a:gd name="T0" fmla="*/ 53 w 55"/>
                  <a:gd name="T1" fmla="*/ 67 h 67"/>
                  <a:gd name="T2" fmla="*/ 54 w 55"/>
                  <a:gd name="T3" fmla="*/ 53 h 67"/>
                  <a:gd name="T4" fmla="*/ 47 w 55"/>
                  <a:gd name="T5" fmla="*/ 49 h 67"/>
                  <a:gd name="T6" fmla="*/ 47 w 55"/>
                  <a:gd name="T7" fmla="*/ 44 h 67"/>
                  <a:gd name="T8" fmla="*/ 46 w 55"/>
                  <a:gd name="T9" fmla="*/ 39 h 67"/>
                  <a:gd name="T10" fmla="*/ 42 w 55"/>
                  <a:gd name="T11" fmla="*/ 37 h 67"/>
                  <a:gd name="T12" fmla="*/ 43 w 55"/>
                  <a:gd name="T13" fmla="*/ 32 h 67"/>
                  <a:gd name="T14" fmla="*/ 39 w 55"/>
                  <a:gd name="T15" fmla="*/ 29 h 67"/>
                  <a:gd name="T16" fmla="*/ 37 w 55"/>
                  <a:gd name="T17" fmla="*/ 26 h 67"/>
                  <a:gd name="T18" fmla="*/ 34 w 55"/>
                  <a:gd name="T19" fmla="*/ 23 h 67"/>
                  <a:gd name="T20" fmla="*/ 30 w 55"/>
                  <a:gd name="T21" fmla="*/ 22 h 67"/>
                  <a:gd name="T22" fmla="*/ 23 w 55"/>
                  <a:gd name="T23" fmla="*/ 15 h 67"/>
                  <a:gd name="T24" fmla="*/ 15 w 55"/>
                  <a:gd name="T25" fmla="*/ 9 h 67"/>
                  <a:gd name="T26" fmla="*/ 9 w 55"/>
                  <a:gd name="T27" fmla="*/ 3 h 67"/>
                  <a:gd name="T28" fmla="*/ 1 w 55"/>
                  <a:gd name="T29" fmla="*/ 1 h 67"/>
                  <a:gd name="T30" fmla="*/ 6 w 55"/>
                  <a:gd name="T31" fmla="*/ 11 h 67"/>
                  <a:gd name="T32" fmla="*/ 13 w 55"/>
                  <a:gd name="T33" fmla="*/ 17 h 67"/>
                  <a:gd name="T34" fmla="*/ 18 w 55"/>
                  <a:gd name="T35" fmla="*/ 25 h 67"/>
                  <a:gd name="T36" fmla="*/ 20 w 55"/>
                  <a:gd name="T37" fmla="*/ 32 h 67"/>
                  <a:gd name="T38" fmla="*/ 23 w 55"/>
                  <a:gd name="T39" fmla="*/ 34 h 67"/>
                  <a:gd name="T40" fmla="*/ 28 w 55"/>
                  <a:gd name="T41" fmla="*/ 46 h 67"/>
                  <a:gd name="T42" fmla="*/ 34 w 55"/>
                  <a:gd name="T43" fmla="*/ 53 h 67"/>
                  <a:gd name="T44" fmla="*/ 47 w 55"/>
                  <a:gd name="T45" fmla="*/ 67 h 67"/>
                  <a:gd name="T46" fmla="*/ 47 w 55"/>
                  <a:gd name="T47" fmla="*/ 65 h 67"/>
                  <a:gd name="T48" fmla="*/ 53 w 55"/>
                  <a:gd name="T4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67">
                    <a:moveTo>
                      <a:pt x="53" y="67"/>
                    </a:moveTo>
                    <a:cubicBezTo>
                      <a:pt x="53" y="63"/>
                      <a:pt x="53" y="57"/>
                      <a:pt x="54" y="53"/>
                    </a:cubicBezTo>
                    <a:cubicBezTo>
                      <a:pt x="55" y="48"/>
                      <a:pt x="50" y="45"/>
                      <a:pt x="47" y="49"/>
                    </a:cubicBezTo>
                    <a:cubicBezTo>
                      <a:pt x="49" y="46"/>
                      <a:pt x="47" y="46"/>
                      <a:pt x="47" y="44"/>
                    </a:cubicBezTo>
                    <a:cubicBezTo>
                      <a:pt x="46" y="43"/>
                      <a:pt x="46" y="40"/>
                      <a:pt x="46" y="39"/>
                    </a:cubicBezTo>
                    <a:cubicBezTo>
                      <a:pt x="44" y="39"/>
                      <a:pt x="42" y="38"/>
                      <a:pt x="42" y="37"/>
                    </a:cubicBezTo>
                    <a:cubicBezTo>
                      <a:pt x="41" y="35"/>
                      <a:pt x="43" y="34"/>
                      <a:pt x="43" y="32"/>
                    </a:cubicBezTo>
                    <a:cubicBezTo>
                      <a:pt x="42" y="30"/>
                      <a:pt x="39" y="30"/>
                      <a:pt x="39" y="29"/>
                    </a:cubicBezTo>
                    <a:cubicBezTo>
                      <a:pt x="39" y="26"/>
                      <a:pt x="39" y="28"/>
                      <a:pt x="37" y="26"/>
                    </a:cubicBezTo>
                    <a:cubicBezTo>
                      <a:pt x="35" y="25"/>
                      <a:pt x="37" y="24"/>
                      <a:pt x="34" y="23"/>
                    </a:cubicBezTo>
                    <a:cubicBezTo>
                      <a:pt x="32" y="23"/>
                      <a:pt x="31" y="23"/>
                      <a:pt x="30" y="22"/>
                    </a:cubicBezTo>
                    <a:cubicBezTo>
                      <a:pt x="28" y="19"/>
                      <a:pt x="25" y="18"/>
                      <a:pt x="23" y="15"/>
                    </a:cubicBezTo>
                    <a:cubicBezTo>
                      <a:pt x="20" y="13"/>
                      <a:pt x="17" y="11"/>
                      <a:pt x="15" y="9"/>
                    </a:cubicBezTo>
                    <a:cubicBezTo>
                      <a:pt x="13" y="5"/>
                      <a:pt x="14" y="3"/>
                      <a:pt x="9" y="3"/>
                    </a:cubicBezTo>
                    <a:cubicBezTo>
                      <a:pt x="8" y="3"/>
                      <a:pt x="2" y="0"/>
                      <a:pt x="1" y="1"/>
                    </a:cubicBezTo>
                    <a:cubicBezTo>
                      <a:pt x="0" y="3"/>
                      <a:pt x="5" y="9"/>
                      <a:pt x="6" y="11"/>
                    </a:cubicBezTo>
                    <a:cubicBezTo>
                      <a:pt x="8" y="12"/>
                      <a:pt x="13" y="13"/>
                      <a:pt x="13" y="17"/>
                    </a:cubicBezTo>
                    <a:cubicBezTo>
                      <a:pt x="13" y="21"/>
                      <a:pt x="18" y="21"/>
                      <a:pt x="18" y="25"/>
                    </a:cubicBezTo>
                    <a:cubicBezTo>
                      <a:pt x="19" y="27"/>
                      <a:pt x="20" y="30"/>
                      <a:pt x="20" y="32"/>
                    </a:cubicBezTo>
                    <a:cubicBezTo>
                      <a:pt x="21" y="34"/>
                      <a:pt x="22" y="33"/>
                      <a:pt x="23" y="34"/>
                    </a:cubicBezTo>
                    <a:cubicBezTo>
                      <a:pt x="25" y="36"/>
                      <a:pt x="27" y="42"/>
                      <a:pt x="28" y="46"/>
                    </a:cubicBezTo>
                    <a:cubicBezTo>
                      <a:pt x="30" y="49"/>
                      <a:pt x="32" y="51"/>
                      <a:pt x="34" y="53"/>
                    </a:cubicBezTo>
                    <a:cubicBezTo>
                      <a:pt x="38" y="58"/>
                      <a:pt x="42" y="63"/>
                      <a:pt x="47" y="67"/>
                    </a:cubicBezTo>
                    <a:cubicBezTo>
                      <a:pt x="47" y="67"/>
                      <a:pt x="47" y="65"/>
                      <a:pt x="47" y="65"/>
                    </a:cubicBezTo>
                    <a:cubicBezTo>
                      <a:pt x="49" y="67"/>
                      <a:pt x="51" y="63"/>
                      <a:pt x="53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0" name="Freeform 214">
                <a:extLst>
                  <a:ext uri="{FF2B5EF4-FFF2-40B4-BE49-F238E27FC236}">
                    <a16:creationId xmlns:a16="http://schemas.microsoft.com/office/drawing/2014/main" xmlns="" id="{7396A9F9-2C80-499F-AC7D-DAF9C2E24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088" y="4275138"/>
                <a:ext cx="3175" cy="4763"/>
              </a:xfrm>
              <a:custGeom>
                <a:avLst/>
                <a:gdLst>
                  <a:gd name="T0" fmla="*/ 2 w 6"/>
                  <a:gd name="T1" fmla="*/ 4 h 4"/>
                  <a:gd name="T2" fmla="*/ 3 w 6"/>
                  <a:gd name="T3" fmla="*/ 0 h 4"/>
                  <a:gd name="T4" fmla="*/ 2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2" y="4"/>
                    </a:moveTo>
                    <a:cubicBezTo>
                      <a:pt x="5" y="4"/>
                      <a:pt x="6" y="0"/>
                      <a:pt x="3" y="0"/>
                    </a:cubicBezTo>
                    <a:cubicBezTo>
                      <a:pt x="2" y="1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1" name="Freeform 215">
                <a:extLst>
                  <a:ext uri="{FF2B5EF4-FFF2-40B4-BE49-F238E27FC236}">
                    <a16:creationId xmlns:a16="http://schemas.microsoft.com/office/drawing/2014/main" xmlns="" id="{0127EC28-0818-4745-832B-66C514F96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4675" y="4252913"/>
                <a:ext cx="4763" cy="19050"/>
              </a:xfrm>
              <a:custGeom>
                <a:avLst/>
                <a:gdLst>
                  <a:gd name="T0" fmla="*/ 0 w 7"/>
                  <a:gd name="T1" fmla="*/ 1 h 13"/>
                  <a:gd name="T2" fmla="*/ 3 w 7"/>
                  <a:gd name="T3" fmla="*/ 5 h 13"/>
                  <a:gd name="T4" fmla="*/ 4 w 7"/>
                  <a:gd name="T5" fmla="*/ 8 h 13"/>
                  <a:gd name="T6" fmla="*/ 6 w 7"/>
                  <a:gd name="T7" fmla="*/ 4 h 13"/>
                  <a:gd name="T8" fmla="*/ 0 w 7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0" y="1"/>
                    </a:moveTo>
                    <a:cubicBezTo>
                      <a:pt x="0" y="3"/>
                      <a:pt x="2" y="4"/>
                      <a:pt x="3" y="5"/>
                    </a:cubicBezTo>
                    <a:cubicBezTo>
                      <a:pt x="4" y="6"/>
                      <a:pt x="3" y="6"/>
                      <a:pt x="4" y="8"/>
                    </a:cubicBezTo>
                    <a:cubicBezTo>
                      <a:pt x="7" y="13"/>
                      <a:pt x="7" y="6"/>
                      <a:pt x="6" y="4"/>
                    </a:cubicBezTo>
                    <a:cubicBezTo>
                      <a:pt x="5" y="0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2" name="Freeform 216">
                <a:extLst>
                  <a:ext uri="{FF2B5EF4-FFF2-40B4-BE49-F238E27FC236}">
                    <a16:creationId xmlns:a16="http://schemas.microsoft.com/office/drawing/2014/main" xmlns="" id="{5AFEB4DD-E07D-4E91-8209-CBACF8E82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9913" y="4252913"/>
                <a:ext cx="3175" cy="9525"/>
              </a:xfrm>
              <a:custGeom>
                <a:avLst/>
                <a:gdLst>
                  <a:gd name="T0" fmla="*/ 3 w 5"/>
                  <a:gd name="T1" fmla="*/ 3 h 6"/>
                  <a:gd name="T2" fmla="*/ 5 w 5"/>
                  <a:gd name="T3" fmla="*/ 6 h 6"/>
                  <a:gd name="T4" fmla="*/ 5 w 5"/>
                  <a:gd name="T5" fmla="*/ 3 h 6"/>
                  <a:gd name="T6" fmla="*/ 1 w 5"/>
                  <a:gd name="T7" fmla="*/ 1 h 6"/>
                  <a:gd name="T8" fmla="*/ 0 w 5"/>
                  <a:gd name="T9" fmla="*/ 5 h 6"/>
                  <a:gd name="T10" fmla="*/ 3 w 5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3"/>
                    </a:moveTo>
                    <a:cubicBezTo>
                      <a:pt x="3" y="4"/>
                      <a:pt x="4" y="6"/>
                      <a:pt x="5" y="6"/>
                    </a:cubicBezTo>
                    <a:cubicBezTo>
                      <a:pt x="5" y="6"/>
                      <a:pt x="5" y="4"/>
                      <a:pt x="5" y="3"/>
                    </a:cubicBezTo>
                    <a:cubicBezTo>
                      <a:pt x="3" y="3"/>
                      <a:pt x="4" y="0"/>
                      <a:pt x="1" y="1"/>
                    </a:cubicBezTo>
                    <a:cubicBezTo>
                      <a:pt x="2" y="2"/>
                      <a:pt x="1" y="4"/>
                      <a:pt x="0" y="5"/>
                    </a:cubicBezTo>
                    <a:cubicBezTo>
                      <a:pt x="1" y="4"/>
                      <a:pt x="2" y="4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3" name="Freeform 217">
                <a:extLst>
                  <a:ext uri="{FF2B5EF4-FFF2-40B4-BE49-F238E27FC236}">
                    <a16:creationId xmlns:a16="http://schemas.microsoft.com/office/drawing/2014/main" xmlns="" id="{2849545A-9827-4B0C-9004-9B5863618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0" y="4264025"/>
                <a:ext cx="3175" cy="15875"/>
              </a:xfrm>
              <a:custGeom>
                <a:avLst/>
                <a:gdLst>
                  <a:gd name="T0" fmla="*/ 3 w 5"/>
                  <a:gd name="T1" fmla="*/ 6 h 11"/>
                  <a:gd name="T2" fmla="*/ 5 w 5"/>
                  <a:gd name="T3" fmla="*/ 0 h 11"/>
                  <a:gd name="T4" fmla="*/ 3 w 5"/>
                  <a:gd name="T5" fmla="*/ 0 h 11"/>
                  <a:gd name="T6" fmla="*/ 0 w 5"/>
                  <a:gd name="T7" fmla="*/ 11 h 11"/>
                  <a:gd name="T8" fmla="*/ 0 w 5"/>
                  <a:gd name="T9" fmla="*/ 11 h 11"/>
                  <a:gd name="T10" fmla="*/ 3 w 5"/>
                  <a:gd name="T11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3" y="6"/>
                    </a:moveTo>
                    <a:cubicBezTo>
                      <a:pt x="5" y="5"/>
                      <a:pt x="4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4"/>
                      <a:pt x="1" y="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9"/>
                      <a:pt x="2" y="7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4" name="Freeform 218">
                <a:extLst>
                  <a:ext uri="{FF2B5EF4-FFF2-40B4-BE49-F238E27FC236}">
                    <a16:creationId xmlns:a16="http://schemas.microsoft.com/office/drawing/2014/main" xmlns="" id="{A4D023E9-2A2F-43E4-A195-E681FAF9E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738" y="4260850"/>
                <a:ext cx="6350" cy="25400"/>
              </a:xfrm>
              <a:custGeom>
                <a:avLst/>
                <a:gdLst>
                  <a:gd name="T0" fmla="*/ 0 w 9"/>
                  <a:gd name="T1" fmla="*/ 1 h 18"/>
                  <a:gd name="T2" fmla="*/ 6 w 9"/>
                  <a:gd name="T3" fmla="*/ 8 h 18"/>
                  <a:gd name="T4" fmla="*/ 4 w 9"/>
                  <a:gd name="T5" fmla="*/ 15 h 18"/>
                  <a:gd name="T6" fmla="*/ 7 w 9"/>
                  <a:gd name="T7" fmla="*/ 17 h 18"/>
                  <a:gd name="T8" fmla="*/ 7 w 9"/>
                  <a:gd name="T9" fmla="*/ 14 h 18"/>
                  <a:gd name="T10" fmla="*/ 7 w 9"/>
                  <a:gd name="T11" fmla="*/ 14 h 18"/>
                  <a:gd name="T12" fmla="*/ 7 w 9"/>
                  <a:gd name="T13" fmla="*/ 14 h 18"/>
                  <a:gd name="T14" fmla="*/ 7 w 9"/>
                  <a:gd name="T15" fmla="*/ 13 h 18"/>
                  <a:gd name="T16" fmla="*/ 9 w 9"/>
                  <a:gd name="T17" fmla="*/ 5 h 18"/>
                  <a:gd name="T18" fmla="*/ 3 w 9"/>
                  <a:gd name="T19" fmla="*/ 1 h 18"/>
                  <a:gd name="T20" fmla="*/ 0 w 9"/>
                  <a:gd name="T21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8">
                    <a:moveTo>
                      <a:pt x="0" y="1"/>
                    </a:moveTo>
                    <a:cubicBezTo>
                      <a:pt x="1" y="7"/>
                      <a:pt x="0" y="11"/>
                      <a:pt x="6" y="8"/>
                    </a:cubicBezTo>
                    <a:cubicBezTo>
                      <a:pt x="4" y="10"/>
                      <a:pt x="1" y="14"/>
                      <a:pt x="4" y="15"/>
                    </a:cubicBezTo>
                    <a:cubicBezTo>
                      <a:pt x="5" y="16"/>
                      <a:pt x="5" y="18"/>
                      <a:pt x="7" y="17"/>
                    </a:cubicBezTo>
                    <a:cubicBezTo>
                      <a:pt x="8" y="17"/>
                      <a:pt x="7" y="15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1"/>
                      <a:pt x="9" y="7"/>
                      <a:pt x="9" y="5"/>
                    </a:cubicBezTo>
                    <a:cubicBezTo>
                      <a:pt x="7" y="2"/>
                      <a:pt x="6" y="2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5" name="Freeform 219">
                <a:extLst>
                  <a:ext uri="{FF2B5EF4-FFF2-40B4-BE49-F238E27FC236}">
                    <a16:creationId xmlns:a16="http://schemas.microsoft.com/office/drawing/2014/main" xmlns="" id="{4CE3C133-C424-42D4-94A5-4A266BE7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738" y="4391025"/>
                <a:ext cx="4763" cy="14288"/>
              </a:xfrm>
              <a:custGeom>
                <a:avLst/>
                <a:gdLst>
                  <a:gd name="T0" fmla="*/ 5 w 5"/>
                  <a:gd name="T1" fmla="*/ 4 h 10"/>
                  <a:gd name="T2" fmla="*/ 3 w 5"/>
                  <a:gd name="T3" fmla="*/ 4 h 10"/>
                  <a:gd name="T4" fmla="*/ 0 w 5"/>
                  <a:gd name="T5" fmla="*/ 7 h 10"/>
                  <a:gd name="T6" fmla="*/ 3 w 5"/>
                  <a:gd name="T7" fmla="*/ 10 h 10"/>
                  <a:gd name="T8" fmla="*/ 4 w 5"/>
                  <a:gd name="T9" fmla="*/ 6 h 10"/>
                  <a:gd name="T10" fmla="*/ 5 w 5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0">
                    <a:moveTo>
                      <a:pt x="5" y="4"/>
                    </a:moveTo>
                    <a:cubicBezTo>
                      <a:pt x="5" y="1"/>
                      <a:pt x="3" y="2"/>
                      <a:pt x="3" y="4"/>
                    </a:cubicBezTo>
                    <a:cubicBezTo>
                      <a:pt x="1" y="0"/>
                      <a:pt x="0" y="6"/>
                      <a:pt x="0" y="7"/>
                    </a:cubicBezTo>
                    <a:cubicBezTo>
                      <a:pt x="1" y="8"/>
                      <a:pt x="2" y="8"/>
                      <a:pt x="3" y="10"/>
                    </a:cubicBezTo>
                    <a:cubicBezTo>
                      <a:pt x="4" y="8"/>
                      <a:pt x="5" y="7"/>
                      <a:pt x="4" y="6"/>
                    </a:cubicBezTo>
                    <a:cubicBezTo>
                      <a:pt x="3" y="4"/>
                      <a:pt x="4" y="3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6" name="Freeform 220">
                <a:extLst>
                  <a:ext uri="{FF2B5EF4-FFF2-40B4-BE49-F238E27FC236}">
                    <a16:creationId xmlns:a16="http://schemas.microsoft.com/office/drawing/2014/main" xmlns="" id="{D74E8E0C-4BD6-4984-9ACD-AE718641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8" y="4248150"/>
                <a:ext cx="6350" cy="11113"/>
              </a:xfrm>
              <a:custGeom>
                <a:avLst/>
                <a:gdLst>
                  <a:gd name="T0" fmla="*/ 0 w 7"/>
                  <a:gd name="T1" fmla="*/ 0 h 8"/>
                  <a:gd name="T2" fmla="*/ 4 w 7"/>
                  <a:gd name="T3" fmla="*/ 8 h 8"/>
                  <a:gd name="T4" fmla="*/ 3 w 7"/>
                  <a:gd name="T5" fmla="*/ 0 h 8"/>
                  <a:gd name="T6" fmla="*/ 0 w 7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1" y="2"/>
                      <a:pt x="3" y="5"/>
                      <a:pt x="4" y="8"/>
                    </a:cubicBezTo>
                    <a:cubicBezTo>
                      <a:pt x="7" y="4"/>
                      <a:pt x="7" y="2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7" name="Freeform 221">
                <a:extLst>
                  <a:ext uri="{FF2B5EF4-FFF2-40B4-BE49-F238E27FC236}">
                    <a16:creationId xmlns:a16="http://schemas.microsoft.com/office/drawing/2014/main" xmlns="" id="{52D79EB3-A646-4664-A721-A33F58A31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338" y="4422775"/>
                <a:ext cx="4763" cy="9525"/>
              </a:xfrm>
              <a:custGeom>
                <a:avLst/>
                <a:gdLst>
                  <a:gd name="T0" fmla="*/ 0 w 6"/>
                  <a:gd name="T1" fmla="*/ 0 h 6"/>
                  <a:gd name="T2" fmla="*/ 4 w 6"/>
                  <a:gd name="T3" fmla="*/ 3 h 6"/>
                  <a:gd name="T4" fmla="*/ 0 w 6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0" y="3"/>
                      <a:pt x="2" y="6"/>
                      <a:pt x="4" y="3"/>
                    </a:cubicBezTo>
                    <a:cubicBezTo>
                      <a:pt x="6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8" name="Freeform 222">
                <a:extLst>
                  <a:ext uri="{FF2B5EF4-FFF2-40B4-BE49-F238E27FC236}">
                    <a16:creationId xmlns:a16="http://schemas.microsoft.com/office/drawing/2014/main" xmlns="" id="{FC45A75E-9FCE-4E16-A180-B0D77C673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4038" y="4343400"/>
                <a:ext cx="23813" cy="61913"/>
              </a:xfrm>
              <a:custGeom>
                <a:avLst/>
                <a:gdLst>
                  <a:gd name="T0" fmla="*/ 4 w 33"/>
                  <a:gd name="T1" fmla="*/ 17 h 44"/>
                  <a:gd name="T2" fmla="*/ 2 w 33"/>
                  <a:gd name="T3" fmla="*/ 23 h 44"/>
                  <a:gd name="T4" fmla="*/ 2 w 33"/>
                  <a:gd name="T5" fmla="*/ 30 h 44"/>
                  <a:gd name="T6" fmla="*/ 5 w 33"/>
                  <a:gd name="T7" fmla="*/ 34 h 44"/>
                  <a:gd name="T8" fmla="*/ 4 w 33"/>
                  <a:gd name="T9" fmla="*/ 42 h 44"/>
                  <a:gd name="T10" fmla="*/ 9 w 33"/>
                  <a:gd name="T11" fmla="*/ 42 h 44"/>
                  <a:gd name="T12" fmla="*/ 9 w 33"/>
                  <a:gd name="T13" fmla="*/ 39 h 44"/>
                  <a:gd name="T14" fmla="*/ 9 w 33"/>
                  <a:gd name="T15" fmla="*/ 36 h 44"/>
                  <a:gd name="T16" fmla="*/ 9 w 33"/>
                  <a:gd name="T17" fmla="*/ 30 h 44"/>
                  <a:gd name="T18" fmla="*/ 11 w 33"/>
                  <a:gd name="T19" fmla="*/ 25 h 44"/>
                  <a:gd name="T20" fmla="*/ 12 w 33"/>
                  <a:gd name="T21" fmla="*/ 31 h 44"/>
                  <a:gd name="T22" fmla="*/ 14 w 33"/>
                  <a:gd name="T23" fmla="*/ 35 h 44"/>
                  <a:gd name="T24" fmla="*/ 17 w 33"/>
                  <a:gd name="T25" fmla="*/ 38 h 44"/>
                  <a:gd name="T26" fmla="*/ 21 w 33"/>
                  <a:gd name="T27" fmla="*/ 35 h 44"/>
                  <a:gd name="T28" fmla="*/ 18 w 33"/>
                  <a:gd name="T29" fmla="*/ 31 h 44"/>
                  <a:gd name="T30" fmla="*/ 19 w 33"/>
                  <a:gd name="T31" fmla="*/ 28 h 44"/>
                  <a:gd name="T32" fmla="*/ 17 w 33"/>
                  <a:gd name="T33" fmla="*/ 24 h 44"/>
                  <a:gd name="T34" fmla="*/ 14 w 33"/>
                  <a:gd name="T35" fmla="*/ 21 h 44"/>
                  <a:gd name="T36" fmla="*/ 24 w 33"/>
                  <a:gd name="T37" fmla="*/ 16 h 44"/>
                  <a:gd name="T38" fmla="*/ 20 w 33"/>
                  <a:gd name="T39" fmla="*/ 14 h 44"/>
                  <a:gd name="T40" fmla="*/ 17 w 33"/>
                  <a:gd name="T41" fmla="*/ 15 h 44"/>
                  <a:gd name="T42" fmla="*/ 14 w 33"/>
                  <a:gd name="T43" fmla="*/ 16 h 44"/>
                  <a:gd name="T44" fmla="*/ 9 w 33"/>
                  <a:gd name="T45" fmla="*/ 8 h 44"/>
                  <a:gd name="T46" fmla="*/ 14 w 33"/>
                  <a:gd name="T47" fmla="*/ 8 h 44"/>
                  <a:gd name="T48" fmla="*/ 23 w 33"/>
                  <a:gd name="T49" fmla="*/ 8 h 44"/>
                  <a:gd name="T50" fmla="*/ 33 w 33"/>
                  <a:gd name="T51" fmla="*/ 0 h 44"/>
                  <a:gd name="T52" fmla="*/ 26 w 33"/>
                  <a:gd name="T53" fmla="*/ 5 h 44"/>
                  <a:gd name="T54" fmla="*/ 22 w 33"/>
                  <a:gd name="T55" fmla="*/ 5 h 44"/>
                  <a:gd name="T56" fmla="*/ 19 w 33"/>
                  <a:gd name="T57" fmla="*/ 5 h 44"/>
                  <a:gd name="T58" fmla="*/ 11 w 33"/>
                  <a:gd name="T59" fmla="*/ 3 h 44"/>
                  <a:gd name="T60" fmla="*/ 5 w 33"/>
                  <a:gd name="T61" fmla="*/ 10 h 44"/>
                  <a:gd name="T62" fmla="*/ 4 w 33"/>
                  <a:gd name="T63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3" h="44">
                    <a:moveTo>
                      <a:pt x="4" y="17"/>
                    </a:moveTo>
                    <a:cubicBezTo>
                      <a:pt x="3" y="19"/>
                      <a:pt x="4" y="21"/>
                      <a:pt x="2" y="23"/>
                    </a:cubicBezTo>
                    <a:cubicBezTo>
                      <a:pt x="1" y="27"/>
                      <a:pt x="0" y="27"/>
                      <a:pt x="2" y="30"/>
                    </a:cubicBezTo>
                    <a:cubicBezTo>
                      <a:pt x="3" y="32"/>
                      <a:pt x="5" y="30"/>
                      <a:pt x="5" y="34"/>
                    </a:cubicBezTo>
                    <a:cubicBezTo>
                      <a:pt x="5" y="35"/>
                      <a:pt x="3" y="41"/>
                      <a:pt x="4" y="42"/>
                    </a:cubicBezTo>
                    <a:cubicBezTo>
                      <a:pt x="5" y="44"/>
                      <a:pt x="9" y="44"/>
                      <a:pt x="9" y="42"/>
                    </a:cubicBezTo>
                    <a:cubicBezTo>
                      <a:pt x="9" y="42"/>
                      <a:pt x="9" y="40"/>
                      <a:pt x="9" y="39"/>
                    </a:cubicBezTo>
                    <a:cubicBezTo>
                      <a:pt x="9" y="38"/>
                      <a:pt x="9" y="37"/>
                      <a:pt x="9" y="36"/>
                    </a:cubicBezTo>
                    <a:cubicBezTo>
                      <a:pt x="10" y="34"/>
                      <a:pt x="9" y="32"/>
                      <a:pt x="9" y="30"/>
                    </a:cubicBezTo>
                    <a:cubicBezTo>
                      <a:pt x="10" y="27"/>
                      <a:pt x="7" y="26"/>
                      <a:pt x="11" y="25"/>
                    </a:cubicBezTo>
                    <a:cubicBezTo>
                      <a:pt x="13" y="25"/>
                      <a:pt x="11" y="30"/>
                      <a:pt x="12" y="31"/>
                    </a:cubicBezTo>
                    <a:cubicBezTo>
                      <a:pt x="12" y="33"/>
                      <a:pt x="15" y="33"/>
                      <a:pt x="14" y="35"/>
                    </a:cubicBezTo>
                    <a:cubicBezTo>
                      <a:pt x="14" y="38"/>
                      <a:pt x="15" y="38"/>
                      <a:pt x="17" y="38"/>
                    </a:cubicBezTo>
                    <a:cubicBezTo>
                      <a:pt x="17" y="37"/>
                      <a:pt x="21" y="34"/>
                      <a:pt x="21" y="35"/>
                    </a:cubicBezTo>
                    <a:cubicBezTo>
                      <a:pt x="23" y="32"/>
                      <a:pt x="19" y="34"/>
                      <a:pt x="18" y="31"/>
                    </a:cubicBezTo>
                    <a:cubicBezTo>
                      <a:pt x="18" y="30"/>
                      <a:pt x="19" y="29"/>
                      <a:pt x="19" y="28"/>
                    </a:cubicBezTo>
                    <a:cubicBezTo>
                      <a:pt x="18" y="27"/>
                      <a:pt x="18" y="25"/>
                      <a:pt x="17" y="24"/>
                    </a:cubicBezTo>
                    <a:cubicBezTo>
                      <a:pt x="16" y="22"/>
                      <a:pt x="15" y="23"/>
                      <a:pt x="14" y="21"/>
                    </a:cubicBezTo>
                    <a:cubicBezTo>
                      <a:pt x="18" y="23"/>
                      <a:pt x="20" y="13"/>
                      <a:pt x="24" y="16"/>
                    </a:cubicBezTo>
                    <a:cubicBezTo>
                      <a:pt x="25" y="12"/>
                      <a:pt x="21" y="14"/>
                      <a:pt x="20" y="14"/>
                    </a:cubicBezTo>
                    <a:cubicBezTo>
                      <a:pt x="18" y="14"/>
                      <a:pt x="18" y="15"/>
                      <a:pt x="17" y="15"/>
                    </a:cubicBezTo>
                    <a:cubicBezTo>
                      <a:pt x="15" y="16"/>
                      <a:pt x="16" y="14"/>
                      <a:pt x="14" y="16"/>
                    </a:cubicBezTo>
                    <a:cubicBezTo>
                      <a:pt x="10" y="21"/>
                      <a:pt x="5" y="12"/>
                      <a:pt x="9" y="8"/>
                    </a:cubicBezTo>
                    <a:cubicBezTo>
                      <a:pt x="11" y="6"/>
                      <a:pt x="12" y="8"/>
                      <a:pt x="14" y="8"/>
                    </a:cubicBezTo>
                    <a:cubicBezTo>
                      <a:pt x="17" y="8"/>
                      <a:pt x="20" y="7"/>
                      <a:pt x="23" y="8"/>
                    </a:cubicBezTo>
                    <a:cubicBezTo>
                      <a:pt x="28" y="11"/>
                      <a:pt x="31" y="5"/>
                      <a:pt x="33" y="0"/>
                    </a:cubicBezTo>
                    <a:cubicBezTo>
                      <a:pt x="30" y="0"/>
                      <a:pt x="28" y="4"/>
                      <a:pt x="26" y="5"/>
                    </a:cubicBezTo>
                    <a:cubicBezTo>
                      <a:pt x="25" y="6"/>
                      <a:pt x="23" y="5"/>
                      <a:pt x="22" y="5"/>
                    </a:cubicBezTo>
                    <a:cubicBezTo>
                      <a:pt x="21" y="5"/>
                      <a:pt x="21" y="5"/>
                      <a:pt x="19" y="5"/>
                    </a:cubicBezTo>
                    <a:cubicBezTo>
                      <a:pt x="17" y="4"/>
                      <a:pt x="13" y="1"/>
                      <a:pt x="11" y="3"/>
                    </a:cubicBezTo>
                    <a:cubicBezTo>
                      <a:pt x="8" y="5"/>
                      <a:pt x="7" y="7"/>
                      <a:pt x="5" y="10"/>
                    </a:cubicBezTo>
                    <a:cubicBezTo>
                      <a:pt x="7" y="13"/>
                      <a:pt x="4" y="15"/>
                      <a:pt x="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9" name="Freeform 223">
                <a:extLst>
                  <a:ext uri="{FF2B5EF4-FFF2-40B4-BE49-F238E27FC236}">
                    <a16:creationId xmlns:a16="http://schemas.microsoft.com/office/drawing/2014/main" xmlns="" id="{63B6538F-6E81-46B8-87C4-304A1AE40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4675" y="4264025"/>
                <a:ext cx="4763" cy="11113"/>
              </a:xfrm>
              <a:custGeom>
                <a:avLst/>
                <a:gdLst>
                  <a:gd name="T0" fmla="*/ 0 w 6"/>
                  <a:gd name="T1" fmla="*/ 0 h 9"/>
                  <a:gd name="T2" fmla="*/ 1 w 6"/>
                  <a:gd name="T3" fmla="*/ 4 h 9"/>
                  <a:gd name="T4" fmla="*/ 4 w 6"/>
                  <a:gd name="T5" fmla="*/ 9 h 9"/>
                  <a:gd name="T6" fmla="*/ 4 w 6"/>
                  <a:gd name="T7" fmla="*/ 7 h 9"/>
                  <a:gd name="T8" fmla="*/ 5 w 6"/>
                  <a:gd name="T9" fmla="*/ 9 h 9"/>
                  <a:gd name="T10" fmla="*/ 4 w 6"/>
                  <a:gd name="T11" fmla="*/ 1 h 9"/>
                  <a:gd name="T12" fmla="*/ 0 w 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3" y="2"/>
                      <a:pt x="2" y="8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6" y="7"/>
                      <a:pt x="4" y="3"/>
                      <a:pt x="4" y="1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0" name="Freeform 224">
                <a:extLst>
                  <a:ext uri="{FF2B5EF4-FFF2-40B4-BE49-F238E27FC236}">
                    <a16:creationId xmlns:a16="http://schemas.microsoft.com/office/drawing/2014/main" xmlns="" id="{A0ED2D90-0B1C-450B-8E51-FFB54103A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5938" y="4373563"/>
                <a:ext cx="3175" cy="11113"/>
              </a:xfrm>
              <a:custGeom>
                <a:avLst/>
                <a:gdLst>
                  <a:gd name="T0" fmla="*/ 2 w 4"/>
                  <a:gd name="T1" fmla="*/ 3 h 8"/>
                  <a:gd name="T2" fmla="*/ 1 w 4"/>
                  <a:gd name="T3" fmla="*/ 7 h 8"/>
                  <a:gd name="T4" fmla="*/ 2 w 4"/>
                  <a:gd name="T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2" y="3"/>
                    </a:moveTo>
                    <a:cubicBezTo>
                      <a:pt x="0" y="0"/>
                      <a:pt x="1" y="6"/>
                      <a:pt x="1" y="7"/>
                    </a:cubicBezTo>
                    <a:cubicBezTo>
                      <a:pt x="4" y="8"/>
                      <a:pt x="4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1" name="Freeform 225">
                <a:extLst>
                  <a:ext uri="{FF2B5EF4-FFF2-40B4-BE49-F238E27FC236}">
                    <a16:creationId xmlns:a16="http://schemas.microsoft.com/office/drawing/2014/main" xmlns="" id="{8B5EF558-DEB0-443C-B033-A02219250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8000" y="4405313"/>
                <a:ext cx="33338" cy="23813"/>
              </a:xfrm>
              <a:custGeom>
                <a:avLst/>
                <a:gdLst>
                  <a:gd name="T0" fmla="*/ 43 w 48"/>
                  <a:gd name="T1" fmla="*/ 10 h 17"/>
                  <a:gd name="T2" fmla="*/ 37 w 48"/>
                  <a:gd name="T3" fmla="*/ 6 h 17"/>
                  <a:gd name="T4" fmla="*/ 30 w 48"/>
                  <a:gd name="T5" fmla="*/ 4 h 17"/>
                  <a:gd name="T6" fmla="*/ 27 w 48"/>
                  <a:gd name="T7" fmla="*/ 6 h 17"/>
                  <a:gd name="T8" fmla="*/ 25 w 48"/>
                  <a:gd name="T9" fmla="*/ 6 h 17"/>
                  <a:gd name="T10" fmla="*/ 16 w 48"/>
                  <a:gd name="T11" fmla="*/ 2 h 17"/>
                  <a:gd name="T12" fmla="*/ 10 w 48"/>
                  <a:gd name="T13" fmla="*/ 0 h 17"/>
                  <a:gd name="T14" fmla="*/ 6 w 48"/>
                  <a:gd name="T15" fmla="*/ 0 h 17"/>
                  <a:gd name="T16" fmla="*/ 4 w 48"/>
                  <a:gd name="T17" fmla="*/ 2 h 17"/>
                  <a:gd name="T18" fmla="*/ 7 w 48"/>
                  <a:gd name="T19" fmla="*/ 6 h 17"/>
                  <a:gd name="T20" fmla="*/ 7 w 48"/>
                  <a:gd name="T21" fmla="*/ 8 h 17"/>
                  <a:gd name="T22" fmla="*/ 16 w 48"/>
                  <a:gd name="T23" fmla="*/ 11 h 17"/>
                  <a:gd name="T24" fmla="*/ 21 w 48"/>
                  <a:gd name="T25" fmla="*/ 10 h 17"/>
                  <a:gd name="T26" fmla="*/ 25 w 48"/>
                  <a:gd name="T27" fmla="*/ 13 h 17"/>
                  <a:gd name="T28" fmla="*/ 29 w 48"/>
                  <a:gd name="T29" fmla="*/ 14 h 17"/>
                  <a:gd name="T30" fmla="*/ 32 w 48"/>
                  <a:gd name="T31" fmla="*/ 15 h 17"/>
                  <a:gd name="T32" fmla="*/ 34 w 48"/>
                  <a:gd name="T33" fmla="*/ 13 h 17"/>
                  <a:gd name="T34" fmla="*/ 41 w 48"/>
                  <a:gd name="T35" fmla="*/ 14 h 17"/>
                  <a:gd name="T36" fmla="*/ 48 w 48"/>
                  <a:gd name="T37" fmla="*/ 17 h 17"/>
                  <a:gd name="T38" fmla="*/ 43 w 48"/>
                  <a:gd name="T3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17">
                    <a:moveTo>
                      <a:pt x="43" y="10"/>
                    </a:moveTo>
                    <a:cubicBezTo>
                      <a:pt x="40" y="11"/>
                      <a:pt x="37" y="9"/>
                      <a:pt x="37" y="6"/>
                    </a:cubicBezTo>
                    <a:cubicBezTo>
                      <a:pt x="36" y="6"/>
                      <a:pt x="31" y="6"/>
                      <a:pt x="30" y="4"/>
                    </a:cubicBezTo>
                    <a:cubicBezTo>
                      <a:pt x="28" y="2"/>
                      <a:pt x="28" y="4"/>
                      <a:pt x="27" y="6"/>
                    </a:cubicBezTo>
                    <a:cubicBezTo>
                      <a:pt x="27" y="6"/>
                      <a:pt x="26" y="6"/>
                      <a:pt x="25" y="6"/>
                    </a:cubicBezTo>
                    <a:cubicBezTo>
                      <a:pt x="21" y="6"/>
                      <a:pt x="18" y="6"/>
                      <a:pt x="16" y="2"/>
                    </a:cubicBezTo>
                    <a:cubicBezTo>
                      <a:pt x="16" y="2"/>
                      <a:pt x="11" y="1"/>
                      <a:pt x="10" y="0"/>
                    </a:cubicBezTo>
                    <a:cubicBezTo>
                      <a:pt x="9" y="2"/>
                      <a:pt x="8" y="1"/>
                      <a:pt x="6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0" y="6"/>
                      <a:pt x="5" y="6"/>
                      <a:pt x="7" y="6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10" y="9"/>
                      <a:pt x="13" y="11"/>
                      <a:pt x="16" y="11"/>
                    </a:cubicBezTo>
                    <a:cubicBezTo>
                      <a:pt x="18" y="12"/>
                      <a:pt x="19" y="10"/>
                      <a:pt x="21" y="10"/>
                    </a:cubicBezTo>
                    <a:cubicBezTo>
                      <a:pt x="22" y="11"/>
                      <a:pt x="24" y="12"/>
                      <a:pt x="25" y="13"/>
                    </a:cubicBezTo>
                    <a:cubicBezTo>
                      <a:pt x="27" y="13"/>
                      <a:pt x="28" y="14"/>
                      <a:pt x="29" y="14"/>
                    </a:cubicBezTo>
                    <a:cubicBezTo>
                      <a:pt x="30" y="14"/>
                      <a:pt x="32" y="14"/>
                      <a:pt x="32" y="15"/>
                    </a:cubicBezTo>
                    <a:cubicBezTo>
                      <a:pt x="33" y="15"/>
                      <a:pt x="34" y="13"/>
                      <a:pt x="34" y="13"/>
                    </a:cubicBezTo>
                    <a:cubicBezTo>
                      <a:pt x="37" y="14"/>
                      <a:pt x="38" y="15"/>
                      <a:pt x="41" y="14"/>
                    </a:cubicBezTo>
                    <a:cubicBezTo>
                      <a:pt x="43" y="15"/>
                      <a:pt x="46" y="16"/>
                      <a:pt x="48" y="17"/>
                    </a:cubicBezTo>
                    <a:cubicBezTo>
                      <a:pt x="45" y="14"/>
                      <a:pt x="48" y="9"/>
                      <a:pt x="4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2" name="Freeform 226">
                <a:extLst>
                  <a:ext uri="{FF2B5EF4-FFF2-40B4-BE49-F238E27FC236}">
                    <a16:creationId xmlns:a16="http://schemas.microsoft.com/office/drawing/2014/main" xmlns="" id="{558EE493-B94C-40AD-9F14-B40653B4A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8000" y="4368800"/>
                <a:ext cx="6350" cy="14288"/>
              </a:xfrm>
              <a:custGeom>
                <a:avLst/>
                <a:gdLst>
                  <a:gd name="T0" fmla="*/ 4 w 9"/>
                  <a:gd name="T1" fmla="*/ 1 h 10"/>
                  <a:gd name="T2" fmla="*/ 4 w 9"/>
                  <a:gd name="T3" fmla="*/ 2 h 10"/>
                  <a:gd name="T4" fmla="*/ 0 w 9"/>
                  <a:gd name="T5" fmla="*/ 3 h 10"/>
                  <a:gd name="T6" fmla="*/ 3 w 9"/>
                  <a:gd name="T7" fmla="*/ 4 h 10"/>
                  <a:gd name="T8" fmla="*/ 4 w 9"/>
                  <a:gd name="T9" fmla="*/ 6 h 10"/>
                  <a:gd name="T10" fmla="*/ 6 w 9"/>
                  <a:gd name="T11" fmla="*/ 9 h 10"/>
                  <a:gd name="T12" fmla="*/ 9 w 9"/>
                  <a:gd name="T13" fmla="*/ 10 h 10"/>
                  <a:gd name="T14" fmla="*/ 9 w 9"/>
                  <a:gd name="T15" fmla="*/ 7 h 10"/>
                  <a:gd name="T16" fmla="*/ 4 w 9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4" y="1"/>
                    </a:moveTo>
                    <a:cubicBezTo>
                      <a:pt x="4" y="1"/>
                      <a:pt x="4" y="2"/>
                      <a:pt x="4" y="2"/>
                    </a:cubicBezTo>
                    <a:cubicBezTo>
                      <a:pt x="2" y="0"/>
                      <a:pt x="2" y="2"/>
                      <a:pt x="0" y="3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4" y="4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7" y="9"/>
                      <a:pt x="7" y="10"/>
                      <a:pt x="9" y="10"/>
                    </a:cubicBezTo>
                    <a:cubicBezTo>
                      <a:pt x="7" y="9"/>
                      <a:pt x="8" y="8"/>
                      <a:pt x="9" y="7"/>
                    </a:cubicBezTo>
                    <a:cubicBezTo>
                      <a:pt x="5" y="7"/>
                      <a:pt x="7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3" name="Freeform 227">
                <a:extLst>
                  <a:ext uri="{FF2B5EF4-FFF2-40B4-BE49-F238E27FC236}">
                    <a16:creationId xmlns:a16="http://schemas.microsoft.com/office/drawing/2014/main" xmlns="" id="{ADA7A111-5666-4F46-813A-4548D3FEA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150" y="4276725"/>
                <a:ext cx="17463" cy="36513"/>
              </a:xfrm>
              <a:custGeom>
                <a:avLst/>
                <a:gdLst>
                  <a:gd name="T0" fmla="*/ 24 w 25"/>
                  <a:gd name="T1" fmla="*/ 6 h 26"/>
                  <a:gd name="T2" fmla="*/ 22 w 25"/>
                  <a:gd name="T3" fmla="*/ 4 h 26"/>
                  <a:gd name="T4" fmla="*/ 19 w 25"/>
                  <a:gd name="T5" fmla="*/ 0 h 26"/>
                  <a:gd name="T6" fmla="*/ 20 w 25"/>
                  <a:gd name="T7" fmla="*/ 5 h 26"/>
                  <a:gd name="T8" fmla="*/ 17 w 25"/>
                  <a:gd name="T9" fmla="*/ 6 h 26"/>
                  <a:gd name="T10" fmla="*/ 15 w 25"/>
                  <a:gd name="T11" fmla="*/ 8 h 26"/>
                  <a:gd name="T12" fmla="*/ 10 w 25"/>
                  <a:gd name="T13" fmla="*/ 11 h 26"/>
                  <a:gd name="T14" fmla="*/ 9 w 25"/>
                  <a:gd name="T15" fmla="*/ 6 h 26"/>
                  <a:gd name="T16" fmla="*/ 6 w 25"/>
                  <a:gd name="T17" fmla="*/ 10 h 26"/>
                  <a:gd name="T18" fmla="*/ 2 w 25"/>
                  <a:gd name="T19" fmla="*/ 17 h 26"/>
                  <a:gd name="T20" fmla="*/ 6 w 25"/>
                  <a:gd name="T21" fmla="*/ 14 h 26"/>
                  <a:gd name="T22" fmla="*/ 8 w 25"/>
                  <a:gd name="T23" fmla="*/ 12 h 26"/>
                  <a:gd name="T24" fmla="*/ 9 w 25"/>
                  <a:gd name="T25" fmla="*/ 14 h 26"/>
                  <a:gd name="T26" fmla="*/ 9 w 25"/>
                  <a:gd name="T27" fmla="*/ 12 h 26"/>
                  <a:gd name="T28" fmla="*/ 11 w 25"/>
                  <a:gd name="T29" fmla="*/ 20 h 26"/>
                  <a:gd name="T30" fmla="*/ 18 w 25"/>
                  <a:gd name="T31" fmla="*/ 22 h 26"/>
                  <a:gd name="T32" fmla="*/ 20 w 25"/>
                  <a:gd name="T33" fmla="*/ 21 h 26"/>
                  <a:gd name="T34" fmla="*/ 21 w 25"/>
                  <a:gd name="T35" fmla="*/ 14 h 26"/>
                  <a:gd name="T36" fmla="*/ 22 w 25"/>
                  <a:gd name="T37" fmla="*/ 20 h 26"/>
                  <a:gd name="T38" fmla="*/ 23 w 25"/>
                  <a:gd name="T39" fmla="*/ 17 h 26"/>
                  <a:gd name="T40" fmla="*/ 24 w 25"/>
                  <a:gd name="T41" fmla="*/ 18 h 26"/>
                  <a:gd name="T42" fmla="*/ 24 w 25"/>
                  <a:gd name="T43" fmla="*/ 10 h 26"/>
                  <a:gd name="T44" fmla="*/ 24 w 25"/>
                  <a:gd name="T45" fmla="*/ 8 h 26"/>
                  <a:gd name="T46" fmla="*/ 22 w 25"/>
                  <a:gd name="T47" fmla="*/ 8 h 26"/>
                  <a:gd name="T48" fmla="*/ 24 w 25"/>
                  <a:gd name="T49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26">
                    <a:moveTo>
                      <a:pt x="24" y="6"/>
                    </a:moveTo>
                    <a:cubicBezTo>
                      <a:pt x="24" y="5"/>
                      <a:pt x="23" y="3"/>
                      <a:pt x="22" y="4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9" y="2"/>
                      <a:pt x="19" y="4"/>
                      <a:pt x="20" y="5"/>
                    </a:cubicBezTo>
                    <a:cubicBezTo>
                      <a:pt x="18" y="4"/>
                      <a:pt x="18" y="4"/>
                      <a:pt x="17" y="6"/>
                    </a:cubicBezTo>
                    <a:cubicBezTo>
                      <a:pt x="16" y="4"/>
                      <a:pt x="15" y="6"/>
                      <a:pt x="15" y="8"/>
                    </a:cubicBezTo>
                    <a:cubicBezTo>
                      <a:pt x="13" y="6"/>
                      <a:pt x="12" y="10"/>
                      <a:pt x="10" y="11"/>
                    </a:cubicBezTo>
                    <a:cubicBezTo>
                      <a:pt x="11" y="9"/>
                      <a:pt x="11" y="6"/>
                      <a:pt x="9" y="6"/>
                    </a:cubicBezTo>
                    <a:cubicBezTo>
                      <a:pt x="7" y="6"/>
                      <a:pt x="8" y="10"/>
                      <a:pt x="6" y="10"/>
                    </a:cubicBezTo>
                    <a:cubicBezTo>
                      <a:pt x="4" y="11"/>
                      <a:pt x="0" y="14"/>
                      <a:pt x="2" y="17"/>
                    </a:cubicBezTo>
                    <a:cubicBezTo>
                      <a:pt x="3" y="16"/>
                      <a:pt x="6" y="9"/>
                      <a:pt x="6" y="14"/>
                    </a:cubicBezTo>
                    <a:cubicBezTo>
                      <a:pt x="7" y="13"/>
                      <a:pt x="7" y="14"/>
                      <a:pt x="8" y="12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3"/>
                      <a:pt x="9" y="12"/>
                    </a:cubicBezTo>
                    <a:cubicBezTo>
                      <a:pt x="14" y="12"/>
                      <a:pt x="11" y="17"/>
                      <a:pt x="11" y="20"/>
                    </a:cubicBezTo>
                    <a:cubicBezTo>
                      <a:pt x="12" y="22"/>
                      <a:pt x="17" y="25"/>
                      <a:pt x="18" y="22"/>
                    </a:cubicBezTo>
                    <a:cubicBezTo>
                      <a:pt x="17" y="26"/>
                      <a:pt x="20" y="25"/>
                      <a:pt x="20" y="21"/>
                    </a:cubicBezTo>
                    <a:cubicBezTo>
                      <a:pt x="19" y="18"/>
                      <a:pt x="18" y="16"/>
                      <a:pt x="21" y="14"/>
                    </a:cubicBezTo>
                    <a:cubicBezTo>
                      <a:pt x="22" y="16"/>
                      <a:pt x="21" y="18"/>
                      <a:pt x="22" y="20"/>
                    </a:cubicBezTo>
                    <a:cubicBezTo>
                      <a:pt x="22" y="20"/>
                      <a:pt x="22" y="18"/>
                      <a:pt x="23" y="17"/>
                    </a:cubicBezTo>
                    <a:cubicBezTo>
                      <a:pt x="23" y="17"/>
                      <a:pt x="23" y="17"/>
                      <a:pt x="24" y="18"/>
                    </a:cubicBezTo>
                    <a:cubicBezTo>
                      <a:pt x="24" y="16"/>
                      <a:pt x="25" y="10"/>
                      <a:pt x="24" y="10"/>
                    </a:cubicBezTo>
                    <a:cubicBezTo>
                      <a:pt x="24" y="9"/>
                      <a:pt x="24" y="8"/>
                      <a:pt x="24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7"/>
                      <a:pt x="23" y="6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4" name="Freeform 228">
                <a:extLst>
                  <a:ext uri="{FF2B5EF4-FFF2-40B4-BE49-F238E27FC236}">
                    <a16:creationId xmlns:a16="http://schemas.microsoft.com/office/drawing/2014/main" xmlns="" id="{A761B9AB-A167-4C9A-9474-4D578AF3B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4513" y="4421188"/>
                <a:ext cx="15875" cy="11113"/>
              </a:xfrm>
              <a:custGeom>
                <a:avLst/>
                <a:gdLst>
                  <a:gd name="T0" fmla="*/ 10 w 21"/>
                  <a:gd name="T1" fmla="*/ 1 h 7"/>
                  <a:gd name="T2" fmla="*/ 8 w 21"/>
                  <a:gd name="T3" fmla="*/ 4 h 7"/>
                  <a:gd name="T4" fmla="*/ 4 w 21"/>
                  <a:gd name="T5" fmla="*/ 1 h 7"/>
                  <a:gd name="T6" fmla="*/ 0 w 21"/>
                  <a:gd name="T7" fmla="*/ 5 h 7"/>
                  <a:gd name="T8" fmla="*/ 14 w 21"/>
                  <a:gd name="T9" fmla="*/ 5 h 7"/>
                  <a:gd name="T10" fmla="*/ 10 w 21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7">
                    <a:moveTo>
                      <a:pt x="10" y="1"/>
                    </a:moveTo>
                    <a:cubicBezTo>
                      <a:pt x="11" y="3"/>
                      <a:pt x="10" y="4"/>
                      <a:pt x="8" y="4"/>
                    </a:cubicBezTo>
                    <a:cubicBezTo>
                      <a:pt x="7" y="3"/>
                      <a:pt x="5" y="1"/>
                      <a:pt x="4" y="1"/>
                    </a:cubicBezTo>
                    <a:cubicBezTo>
                      <a:pt x="2" y="1"/>
                      <a:pt x="2" y="3"/>
                      <a:pt x="0" y="5"/>
                    </a:cubicBezTo>
                    <a:cubicBezTo>
                      <a:pt x="5" y="7"/>
                      <a:pt x="9" y="7"/>
                      <a:pt x="14" y="5"/>
                    </a:cubicBezTo>
                    <a:cubicBezTo>
                      <a:pt x="21" y="4"/>
                      <a:pt x="13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5" name="Freeform 229">
                <a:extLst>
                  <a:ext uri="{FF2B5EF4-FFF2-40B4-BE49-F238E27FC236}">
                    <a16:creationId xmlns:a16="http://schemas.microsoft.com/office/drawing/2014/main" xmlns="" id="{64E5C86F-2EAF-4A14-B719-7EB207D77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9113" y="4191000"/>
                <a:ext cx="9525" cy="17463"/>
              </a:xfrm>
              <a:custGeom>
                <a:avLst/>
                <a:gdLst>
                  <a:gd name="T0" fmla="*/ 6 w 13"/>
                  <a:gd name="T1" fmla="*/ 12 h 13"/>
                  <a:gd name="T2" fmla="*/ 10 w 13"/>
                  <a:gd name="T3" fmla="*/ 9 h 13"/>
                  <a:gd name="T4" fmla="*/ 13 w 13"/>
                  <a:gd name="T5" fmla="*/ 5 h 13"/>
                  <a:gd name="T6" fmla="*/ 11 w 13"/>
                  <a:gd name="T7" fmla="*/ 1 h 13"/>
                  <a:gd name="T8" fmla="*/ 11 w 13"/>
                  <a:gd name="T9" fmla="*/ 3 h 13"/>
                  <a:gd name="T10" fmla="*/ 1 w 13"/>
                  <a:gd name="T11" fmla="*/ 6 h 13"/>
                  <a:gd name="T12" fmla="*/ 3 w 13"/>
                  <a:gd name="T13" fmla="*/ 12 h 13"/>
                  <a:gd name="T14" fmla="*/ 6 w 13"/>
                  <a:gd name="T15" fmla="*/ 13 h 13"/>
                  <a:gd name="T16" fmla="*/ 6 w 13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3">
                    <a:moveTo>
                      <a:pt x="6" y="12"/>
                    </a:moveTo>
                    <a:cubicBezTo>
                      <a:pt x="8" y="11"/>
                      <a:pt x="10" y="11"/>
                      <a:pt x="10" y="9"/>
                    </a:cubicBezTo>
                    <a:cubicBezTo>
                      <a:pt x="10" y="7"/>
                      <a:pt x="11" y="5"/>
                      <a:pt x="13" y="5"/>
                    </a:cubicBezTo>
                    <a:cubicBezTo>
                      <a:pt x="13" y="3"/>
                      <a:pt x="13" y="1"/>
                      <a:pt x="11" y="1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6" y="0"/>
                      <a:pt x="4" y="4"/>
                      <a:pt x="1" y="6"/>
                    </a:cubicBezTo>
                    <a:cubicBezTo>
                      <a:pt x="1" y="10"/>
                      <a:pt x="0" y="10"/>
                      <a:pt x="3" y="12"/>
                    </a:cubicBezTo>
                    <a:cubicBezTo>
                      <a:pt x="4" y="13"/>
                      <a:pt x="4" y="13"/>
                      <a:pt x="6" y="13"/>
                    </a:cubicBezTo>
                    <a:cubicBezTo>
                      <a:pt x="7" y="13"/>
                      <a:pt x="6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6" name="Freeform 230">
                <a:extLst>
                  <a:ext uri="{FF2B5EF4-FFF2-40B4-BE49-F238E27FC236}">
                    <a16:creationId xmlns:a16="http://schemas.microsoft.com/office/drawing/2014/main" xmlns="" id="{94C62719-FB82-4D4B-81C6-7F46F3A44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8" y="4144963"/>
                <a:ext cx="7938" cy="31750"/>
              </a:xfrm>
              <a:custGeom>
                <a:avLst/>
                <a:gdLst>
                  <a:gd name="T0" fmla="*/ 8 w 12"/>
                  <a:gd name="T1" fmla="*/ 11 h 22"/>
                  <a:gd name="T2" fmla="*/ 7 w 12"/>
                  <a:gd name="T3" fmla="*/ 3 h 22"/>
                  <a:gd name="T4" fmla="*/ 0 w 12"/>
                  <a:gd name="T5" fmla="*/ 13 h 22"/>
                  <a:gd name="T6" fmla="*/ 4 w 12"/>
                  <a:gd name="T7" fmla="*/ 22 h 22"/>
                  <a:gd name="T8" fmla="*/ 8 w 1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2">
                    <a:moveTo>
                      <a:pt x="8" y="11"/>
                    </a:moveTo>
                    <a:cubicBezTo>
                      <a:pt x="9" y="8"/>
                      <a:pt x="12" y="0"/>
                      <a:pt x="7" y="3"/>
                    </a:cubicBezTo>
                    <a:cubicBezTo>
                      <a:pt x="4" y="4"/>
                      <a:pt x="1" y="9"/>
                      <a:pt x="0" y="13"/>
                    </a:cubicBezTo>
                    <a:cubicBezTo>
                      <a:pt x="0" y="17"/>
                      <a:pt x="2" y="19"/>
                      <a:pt x="4" y="22"/>
                    </a:cubicBezTo>
                    <a:cubicBezTo>
                      <a:pt x="6" y="18"/>
                      <a:pt x="7" y="15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7" name="Freeform 231">
                <a:extLst>
                  <a:ext uri="{FF2B5EF4-FFF2-40B4-BE49-F238E27FC236}">
                    <a16:creationId xmlns:a16="http://schemas.microsoft.com/office/drawing/2014/main" xmlns="" id="{7BADE37F-284C-4D0E-B3C4-BE35E4BAE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8800" y="4203700"/>
                <a:ext cx="17463" cy="50800"/>
              </a:xfrm>
              <a:custGeom>
                <a:avLst/>
                <a:gdLst>
                  <a:gd name="T0" fmla="*/ 2 w 25"/>
                  <a:gd name="T1" fmla="*/ 14 h 36"/>
                  <a:gd name="T2" fmla="*/ 2 w 25"/>
                  <a:gd name="T3" fmla="*/ 22 h 36"/>
                  <a:gd name="T4" fmla="*/ 6 w 25"/>
                  <a:gd name="T5" fmla="*/ 25 h 36"/>
                  <a:gd name="T6" fmla="*/ 8 w 25"/>
                  <a:gd name="T7" fmla="*/ 30 h 36"/>
                  <a:gd name="T8" fmla="*/ 12 w 25"/>
                  <a:gd name="T9" fmla="*/ 30 h 36"/>
                  <a:gd name="T10" fmla="*/ 14 w 25"/>
                  <a:gd name="T11" fmla="*/ 33 h 36"/>
                  <a:gd name="T12" fmla="*/ 15 w 25"/>
                  <a:gd name="T13" fmla="*/ 29 h 36"/>
                  <a:gd name="T14" fmla="*/ 18 w 25"/>
                  <a:gd name="T15" fmla="*/ 33 h 36"/>
                  <a:gd name="T16" fmla="*/ 23 w 25"/>
                  <a:gd name="T17" fmla="*/ 36 h 36"/>
                  <a:gd name="T18" fmla="*/ 21 w 25"/>
                  <a:gd name="T19" fmla="*/ 30 h 36"/>
                  <a:gd name="T20" fmla="*/ 23 w 25"/>
                  <a:gd name="T21" fmla="*/ 28 h 36"/>
                  <a:gd name="T22" fmla="*/ 21 w 25"/>
                  <a:gd name="T23" fmla="*/ 29 h 36"/>
                  <a:gd name="T24" fmla="*/ 18 w 25"/>
                  <a:gd name="T25" fmla="*/ 27 h 36"/>
                  <a:gd name="T26" fmla="*/ 15 w 25"/>
                  <a:gd name="T27" fmla="*/ 26 h 36"/>
                  <a:gd name="T28" fmla="*/ 13 w 25"/>
                  <a:gd name="T29" fmla="*/ 27 h 36"/>
                  <a:gd name="T30" fmla="*/ 10 w 25"/>
                  <a:gd name="T31" fmla="*/ 23 h 36"/>
                  <a:gd name="T32" fmla="*/ 11 w 25"/>
                  <a:gd name="T33" fmla="*/ 16 h 36"/>
                  <a:gd name="T34" fmla="*/ 13 w 25"/>
                  <a:gd name="T35" fmla="*/ 16 h 36"/>
                  <a:gd name="T36" fmla="*/ 14 w 25"/>
                  <a:gd name="T37" fmla="*/ 12 h 36"/>
                  <a:gd name="T38" fmla="*/ 13 w 25"/>
                  <a:gd name="T39" fmla="*/ 6 h 36"/>
                  <a:gd name="T40" fmla="*/ 13 w 25"/>
                  <a:gd name="T41" fmla="*/ 1 h 36"/>
                  <a:gd name="T42" fmla="*/ 8 w 25"/>
                  <a:gd name="T43" fmla="*/ 0 h 36"/>
                  <a:gd name="T44" fmla="*/ 4 w 25"/>
                  <a:gd name="T45" fmla="*/ 2 h 36"/>
                  <a:gd name="T46" fmla="*/ 3 w 25"/>
                  <a:gd name="T47" fmla="*/ 12 h 36"/>
                  <a:gd name="T48" fmla="*/ 4 w 25"/>
                  <a:gd name="T49" fmla="*/ 16 h 36"/>
                  <a:gd name="T50" fmla="*/ 2 w 25"/>
                  <a:gd name="T51" fmla="*/ 1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" h="36">
                    <a:moveTo>
                      <a:pt x="2" y="14"/>
                    </a:moveTo>
                    <a:cubicBezTo>
                      <a:pt x="0" y="16"/>
                      <a:pt x="2" y="19"/>
                      <a:pt x="2" y="22"/>
                    </a:cubicBezTo>
                    <a:cubicBezTo>
                      <a:pt x="2" y="24"/>
                      <a:pt x="5" y="24"/>
                      <a:pt x="6" y="25"/>
                    </a:cubicBezTo>
                    <a:cubicBezTo>
                      <a:pt x="4" y="27"/>
                      <a:pt x="6" y="29"/>
                      <a:pt x="8" y="30"/>
                    </a:cubicBezTo>
                    <a:cubicBezTo>
                      <a:pt x="10" y="30"/>
                      <a:pt x="9" y="28"/>
                      <a:pt x="12" y="30"/>
                    </a:cubicBezTo>
                    <a:cubicBezTo>
                      <a:pt x="13" y="31"/>
                      <a:pt x="14" y="32"/>
                      <a:pt x="14" y="33"/>
                    </a:cubicBezTo>
                    <a:cubicBezTo>
                      <a:pt x="15" y="31"/>
                      <a:pt x="15" y="30"/>
                      <a:pt x="15" y="29"/>
                    </a:cubicBezTo>
                    <a:cubicBezTo>
                      <a:pt x="18" y="30"/>
                      <a:pt x="18" y="29"/>
                      <a:pt x="18" y="33"/>
                    </a:cubicBezTo>
                    <a:cubicBezTo>
                      <a:pt x="18" y="34"/>
                      <a:pt x="21" y="35"/>
                      <a:pt x="23" y="36"/>
                    </a:cubicBezTo>
                    <a:cubicBezTo>
                      <a:pt x="24" y="32"/>
                      <a:pt x="21" y="33"/>
                      <a:pt x="21" y="30"/>
                    </a:cubicBezTo>
                    <a:cubicBezTo>
                      <a:pt x="23" y="31"/>
                      <a:pt x="25" y="30"/>
                      <a:pt x="23" y="28"/>
                    </a:cubicBezTo>
                    <a:cubicBezTo>
                      <a:pt x="21" y="27"/>
                      <a:pt x="21" y="29"/>
                      <a:pt x="21" y="29"/>
                    </a:cubicBezTo>
                    <a:cubicBezTo>
                      <a:pt x="20" y="29"/>
                      <a:pt x="19" y="27"/>
                      <a:pt x="18" y="27"/>
                    </a:cubicBezTo>
                    <a:cubicBezTo>
                      <a:pt x="17" y="26"/>
                      <a:pt x="16" y="26"/>
                      <a:pt x="15" y="26"/>
                    </a:cubicBezTo>
                    <a:cubicBezTo>
                      <a:pt x="14" y="25"/>
                      <a:pt x="13" y="27"/>
                      <a:pt x="13" y="27"/>
                    </a:cubicBezTo>
                    <a:cubicBezTo>
                      <a:pt x="10" y="27"/>
                      <a:pt x="11" y="25"/>
                      <a:pt x="10" y="23"/>
                    </a:cubicBezTo>
                    <a:cubicBezTo>
                      <a:pt x="8" y="18"/>
                      <a:pt x="11" y="20"/>
                      <a:pt x="11" y="16"/>
                    </a:cubicBezTo>
                    <a:cubicBezTo>
                      <a:pt x="11" y="15"/>
                      <a:pt x="12" y="16"/>
                      <a:pt x="13" y="16"/>
                    </a:cubicBezTo>
                    <a:cubicBezTo>
                      <a:pt x="13" y="15"/>
                      <a:pt x="13" y="14"/>
                      <a:pt x="14" y="12"/>
                    </a:cubicBezTo>
                    <a:cubicBezTo>
                      <a:pt x="14" y="8"/>
                      <a:pt x="13" y="10"/>
                      <a:pt x="13" y="6"/>
                    </a:cubicBezTo>
                    <a:cubicBezTo>
                      <a:pt x="13" y="4"/>
                      <a:pt x="14" y="4"/>
                      <a:pt x="13" y="1"/>
                    </a:cubicBezTo>
                    <a:cubicBezTo>
                      <a:pt x="9" y="3"/>
                      <a:pt x="11" y="1"/>
                      <a:pt x="8" y="0"/>
                    </a:cubicBezTo>
                    <a:cubicBezTo>
                      <a:pt x="7" y="0"/>
                      <a:pt x="5" y="1"/>
                      <a:pt x="4" y="2"/>
                    </a:cubicBezTo>
                    <a:cubicBezTo>
                      <a:pt x="4" y="5"/>
                      <a:pt x="4" y="8"/>
                      <a:pt x="3" y="12"/>
                    </a:cubicBezTo>
                    <a:cubicBezTo>
                      <a:pt x="3" y="13"/>
                      <a:pt x="4" y="14"/>
                      <a:pt x="4" y="16"/>
                    </a:cubicBezTo>
                    <a:cubicBezTo>
                      <a:pt x="3" y="15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8" name="Freeform 232">
                <a:extLst>
                  <a:ext uri="{FF2B5EF4-FFF2-40B4-BE49-F238E27FC236}">
                    <a16:creationId xmlns:a16="http://schemas.microsoft.com/office/drawing/2014/main" xmlns="" id="{D0CC2974-9788-43E1-A2B5-CCF1BE5A1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5" y="4264025"/>
                <a:ext cx="9525" cy="25400"/>
              </a:xfrm>
              <a:custGeom>
                <a:avLst/>
                <a:gdLst>
                  <a:gd name="T0" fmla="*/ 11 w 13"/>
                  <a:gd name="T1" fmla="*/ 0 h 19"/>
                  <a:gd name="T2" fmla="*/ 7 w 13"/>
                  <a:gd name="T3" fmla="*/ 10 h 19"/>
                  <a:gd name="T4" fmla="*/ 0 w 13"/>
                  <a:gd name="T5" fmla="*/ 19 h 19"/>
                  <a:gd name="T6" fmla="*/ 9 w 13"/>
                  <a:gd name="T7" fmla="*/ 10 h 19"/>
                  <a:gd name="T8" fmla="*/ 12 w 13"/>
                  <a:gd name="T9" fmla="*/ 6 h 19"/>
                  <a:gd name="T10" fmla="*/ 12 w 13"/>
                  <a:gd name="T11" fmla="*/ 1 h 19"/>
                  <a:gd name="T12" fmla="*/ 11 w 13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9">
                    <a:moveTo>
                      <a:pt x="11" y="0"/>
                    </a:moveTo>
                    <a:cubicBezTo>
                      <a:pt x="10" y="5"/>
                      <a:pt x="9" y="7"/>
                      <a:pt x="7" y="10"/>
                    </a:cubicBezTo>
                    <a:cubicBezTo>
                      <a:pt x="4" y="13"/>
                      <a:pt x="2" y="15"/>
                      <a:pt x="0" y="19"/>
                    </a:cubicBezTo>
                    <a:cubicBezTo>
                      <a:pt x="4" y="16"/>
                      <a:pt x="7" y="16"/>
                      <a:pt x="9" y="10"/>
                    </a:cubicBezTo>
                    <a:cubicBezTo>
                      <a:pt x="9" y="9"/>
                      <a:pt x="12" y="8"/>
                      <a:pt x="12" y="6"/>
                    </a:cubicBezTo>
                    <a:cubicBezTo>
                      <a:pt x="13" y="6"/>
                      <a:pt x="12" y="3"/>
                      <a:pt x="12" y="1"/>
                    </a:cubicBezTo>
                    <a:cubicBezTo>
                      <a:pt x="12" y="1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9" name="Freeform 233">
                <a:extLst>
                  <a:ext uri="{FF2B5EF4-FFF2-40B4-BE49-F238E27FC236}">
                    <a16:creationId xmlns:a16="http://schemas.microsoft.com/office/drawing/2014/main" xmlns="" id="{41BF9DA8-94C3-48DC-8FC1-23E5C0D91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0700" y="4300538"/>
                <a:ext cx="36513" cy="90488"/>
              </a:xfrm>
              <a:custGeom>
                <a:avLst/>
                <a:gdLst>
                  <a:gd name="T0" fmla="*/ 37 w 52"/>
                  <a:gd name="T1" fmla="*/ 65 h 65"/>
                  <a:gd name="T2" fmla="*/ 37 w 52"/>
                  <a:gd name="T3" fmla="*/ 54 h 65"/>
                  <a:gd name="T4" fmla="*/ 40 w 52"/>
                  <a:gd name="T5" fmla="*/ 48 h 65"/>
                  <a:gd name="T6" fmla="*/ 43 w 52"/>
                  <a:gd name="T7" fmla="*/ 41 h 65"/>
                  <a:gd name="T8" fmla="*/ 46 w 52"/>
                  <a:gd name="T9" fmla="*/ 36 h 65"/>
                  <a:gd name="T10" fmla="*/ 48 w 52"/>
                  <a:gd name="T11" fmla="*/ 33 h 65"/>
                  <a:gd name="T12" fmla="*/ 45 w 52"/>
                  <a:gd name="T13" fmla="*/ 29 h 65"/>
                  <a:gd name="T14" fmla="*/ 45 w 52"/>
                  <a:gd name="T15" fmla="*/ 27 h 65"/>
                  <a:gd name="T16" fmla="*/ 43 w 52"/>
                  <a:gd name="T17" fmla="*/ 18 h 65"/>
                  <a:gd name="T18" fmla="*/ 48 w 52"/>
                  <a:gd name="T19" fmla="*/ 15 h 65"/>
                  <a:gd name="T20" fmla="*/ 46 w 52"/>
                  <a:gd name="T21" fmla="*/ 13 h 65"/>
                  <a:gd name="T22" fmla="*/ 52 w 52"/>
                  <a:gd name="T23" fmla="*/ 11 h 65"/>
                  <a:gd name="T24" fmla="*/ 48 w 52"/>
                  <a:gd name="T25" fmla="*/ 9 h 65"/>
                  <a:gd name="T26" fmla="*/ 46 w 52"/>
                  <a:gd name="T27" fmla="*/ 6 h 65"/>
                  <a:gd name="T28" fmla="*/ 39 w 52"/>
                  <a:gd name="T29" fmla="*/ 0 h 65"/>
                  <a:gd name="T30" fmla="*/ 34 w 52"/>
                  <a:gd name="T31" fmla="*/ 8 h 65"/>
                  <a:gd name="T32" fmla="*/ 31 w 52"/>
                  <a:gd name="T33" fmla="*/ 13 h 65"/>
                  <a:gd name="T34" fmla="*/ 24 w 52"/>
                  <a:gd name="T35" fmla="*/ 17 h 65"/>
                  <a:gd name="T36" fmla="*/ 19 w 52"/>
                  <a:gd name="T37" fmla="*/ 23 h 65"/>
                  <a:gd name="T38" fmla="*/ 13 w 52"/>
                  <a:gd name="T39" fmla="*/ 27 h 65"/>
                  <a:gd name="T40" fmla="*/ 13 w 52"/>
                  <a:gd name="T41" fmla="*/ 34 h 65"/>
                  <a:gd name="T42" fmla="*/ 4 w 52"/>
                  <a:gd name="T43" fmla="*/ 29 h 65"/>
                  <a:gd name="T44" fmla="*/ 1 w 52"/>
                  <a:gd name="T45" fmla="*/ 31 h 65"/>
                  <a:gd name="T46" fmla="*/ 1 w 52"/>
                  <a:gd name="T47" fmla="*/ 38 h 65"/>
                  <a:gd name="T48" fmla="*/ 2 w 52"/>
                  <a:gd name="T49" fmla="*/ 41 h 65"/>
                  <a:gd name="T50" fmla="*/ 1 w 52"/>
                  <a:gd name="T51" fmla="*/ 43 h 65"/>
                  <a:gd name="T52" fmla="*/ 2 w 52"/>
                  <a:gd name="T53" fmla="*/ 46 h 65"/>
                  <a:gd name="T54" fmla="*/ 2 w 52"/>
                  <a:gd name="T55" fmla="*/ 48 h 65"/>
                  <a:gd name="T56" fmla="*/ 4 w 52"/>
                  <a:gd name="T57" fmla="*/ 46 h 65"/>
                  <a:gd name="T58" fmla="*/ 7 w 52"/>
                  <a:gd name="T59" fmla="*/ 57 h 65"/>
                  <a:gd name="T60" fmla="*/ 14 w 52"/>
                  <a:gd name="T61" fmla="*/ 57 h 65"/>
                  <a:gd name="T62" fmla="*/ 15 w 52"/>
                  <a:gd name="T63" fmla="*/ 61 h 65"/>
                  <a:gd name="T64" fmla="*/ 24 w 52"/>
                  <a:gd name="T65" fmla="*/ 61 h 65"/>
                  <a:gd name="T66" fmla="*/ 27 w 52"/>
                  <a:gd name="T67" fmla="*/ 61 h 65"/>
                  <a:gd name="T68" fmla="*/ 29 w 52"/>
                  <a:gd name="T69" fmla="*/ 65 h 65"/>
                  <a:gd name="T70" fmla="*/ 36 w 52"/>
                  <a:gd name="T71" fmla="*/ 61 h 65"/>
                  <a:gd name="T72" fmla="*/ 37 w 52"/>
                  <a:gd name="T7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" h="65">
                    <a:moveTo>
                      <a:pt x="37" y="65"/>
                    </a:moveTo>
                    <a:cubicBezTo>
                      <a:pt x="37" y="61"/>
                      <a:pt x="37" y="57"/>
                      <a:pt x="37" y="54"/>
                    </a:cubicBezTo>
                    <a:cubicBezTo>
                      <a:pt x="37" y="50"/>
                      <a:pt x="38" y="50"/>
                      <a:pt x="40" y="48"/>
                    </a:cubicBezTo>
                    <a:cubicBezTo>
                      <a:pt x="43" y="46"/>
                      <a:pt x="43" y="46"/>
                      <a:pt x="43" y="41"/>
                    </a:cubicBezTo>
                    <a:cubicBezTo>
                      <a:pt x="43" y="39"/>
                      <a:pt x="44" y="36"/>
                      <a:pt x="46" y="36"/>
                    </a:cubicBezTo>
                    <a:cubicBezTo>
                      <a:pt x="50" y="36"/>
                      <a:pt x="51" y="36"/>
                      <a:pt x="48" y="33"/>
                    </a:cubicBezTo>
                    <a:cubicBezTo>
                      <a:pt x="47" y="32"/>
                      <a:pt x="45" y="31"/>
                      <a:pt x="45" y="29"/>
                    </a:cubicBezTo>
                    <a:cubicBezTo>
                      <a:pt x="45" y="29"/>
                      <a:pt x="45" y="27"/>
                      <a:pt x="45" y="27"/>
                    </a:cubicBezTo>
                    <a:cubicBezTo>
                      <a:pt x="44" y="23"/>
                      <a:pt x="42" y="23"/>
                      <a:pt x="43" y="18"/>
                    </a:cubicBezTo>
                    <a:cubicBezTo>
                      <a:pt x="43" y="16"/>
                      <a:pt x="47" y="16"/>
                      <a:pt x="48" y="15"/>
                    </a:cubicBezTo>
                    <a:cubicBezTo>
                      <a:pt x="48" y="15"/>
                      <a:pt x="47" y="13"/>
                      <a:pt x="46" y="13"/>
                    </a:cubicBezTo>
                    <a:cubicBezTo>
                      <a:pt x="48" y="12"/>
                      <a:pt x="50" y="11"/>
                      <a:pt x="52" y="11"/>
                    </a:cubicBezTo>
                    <a:cubicBezTo>
                      <a:pt x="51" y="9"/>
                      <a:pt x="50" y="9"/>
                      <a:pt x="48" y="9"/>
                    </a:cubicBezTo>
                    <a:cubicBezTo>
                      <a:pt x="47" y="9"/>
                      <a:pt x="46" y="7"/>
                      <a:pt x="46" y="6"/>
                    </a:cubicBezTo>
                    <a:cubicBezTo>
                      <a:pt x="45" y="4"/>
                      <a:pt x="41" y="0"/>
                      <a:pt x="39" y="0"/>
                    </a:cubicBezTo>
                    <a:cubicBezTo>
                      <a:pt x="38" y="1"/>
                      <a:pt x="34" y="7"/>
                      <a:pt x="34" y="8"/>
                    </a:cubicBezTo>
                    <a:cubicBezTo>
                      <a:pt x="32" y="11"/>
                      <a:pt x="33" y="13"/>
                      <a:pt x="31" y="13"/>
                    </a:cubicBezTo>
                    <a:cubicBezTo>
                      <a:pt x="27" y="14"/>
                      <a:pt x="26" y="14"/>
                      <a:pt x="24" y="17"/>
                    </a:cubicBezTo>
                    <a:cubicBezTo>
                      <a:pt x="23" y="20"/>
                      <a:pt x="22" y="23"/>
                      <a:pt x="19" y="23"/>
                    </a:cubicBezTo>
                    <a:cubicBezTo>
                      <a:pt x="17" y="24"/>
                      <a:pt x="14" y="24"/>
                      <a:pt x="13" y="27"/>
                    </a:cubicBezTo>
                    <a:cubicBezTo>
                      <a:pt x="11" y="31"/>
                      <a:pt x="10" y="31"/>
                      <a:pt x="13" y="34"/>
                    </a:cubicBezTo>
                    <a:cubicBezTo>
                      <a:pt x="10" y="33"/>
                      <a:pt x="5" y="33"/>
                      <a:pt x="4" y="29"/>
                    </a:cubicBezTo>
                    <a:cubicBezTo>
                      <a:pt x="3" y="29"/>
                      <a:pt x="2" y="31"/>
                      <a:pt x="1" y="31"/>
                    </a:cubicBezTo>
                    <a:cubicBezTo>
                      <a:pt x="1" y="34"/>
                      <a:pt x="1" y="36"/>
                      <a:pt x="1" y="38"/>
                    </a:cubicBezTo>
                    <a:cubicBezTo>
                      <a:pt x="0" y="39"/>
                      <a:pt x="2" y="40"/>
                      <a:pt x="2" y="41"/>
                    </a:cubicBezTo>
                    <a:cubicBezTo>
                      <a:pt x="2" y="42"/>
                      <a:pt x="1" y="42"/>
                      <a:pt x="1" y="43"/>
                    </a:cubicBezTo>
                    <a:cubicBezTo>
                      <a:pt x="1" y="44"/>
                      <a:pt x="2" y="45"/>
                      <a:pt x="2" y="46"/>
                    </a:cubicBezTo>
                    <a:cubicBezTo>
                      <a:pt x="2" y="47"/>
                      <a:pt x="3" y="46"/>
                      <a:pt x="2" y="48"/>
                    </a:cubicBezTo>
                    <a:cubicBezTo>
                      <a:pt x="4" y="47"/>
                      <a:pt x="4" y="48"/>
                      <a:pt x="4" y="46"/>
                    </a:cubicBezTo>
                    <a:cubicBezTo>
                      <a:pt x="7" y="49"/>
                      <a:pt x="6" y="54"/>
                      <a:pt x="7" y="57"/>
                    </a:cubicBezTo>
                    <a:cubicBezTo>
                      <a:pt x="7" y="61"/>
                      <a:pt x="13" y="58"/>
                      <a:pt x="14" y="57"/>
                    </a:cubicBezTo>
                    <a:cubicBezTo>
                      <a:pt x="15" y="58"/>
                      <a:pt x="15" y="60"/>
                      <a:pt x="15" y="61"/>
                    </a:cubicBezTo>
                    <a:cubicBezTo>
                      <a:pt x="19" y="59"/>
                      <a:pt x="20" y="58"/>
                      <a:pt x="24" y="61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8" y="61"/>
                      <a:pt x="29" y="64"/>
                      <a:pt x="29" y="65"/>
                    </a:cubicBezTo>
                    <a:cubicBezTo>
                      <a:pt x="31" y="64"/>
                      <a:pt x="33" y="63"/>
                      <a:pt x="36" y="61"/>
                    </a:cubicBezTo>
                    <a:cubicBezTo>
                      <a:pt x="35" y="63"/>
                      <a:pt x="35" y="65"/>
                      <a:pt x="37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0" name="Freeform 234">
                <a:extLst>
                  <a:ext uri="{FF2B5EF4-FFF2-40B4-BE49-F238E27FC236}">
                    <a16:creationId xmlns:a16="http://schemas.microsoft.com/office/drawing/2014/main" xmlns="" id="{6AB4FA8E-EF66-4181-9C3D-90AD74FE5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7063" y="3600450"/>
                <a:ext cx="14288" cy="22225"/>
              </a:xfrm>
              <a:custGeom>
                <a:avLst/>
                <a:gdLst>
                  <a:gd name="T0" fmla="*/ 10 w 20"/>
                  <a:gd name="T1" fmla="*/ 13 h 16"/>
                  <a:gd name="T2" fmla="*/ 20 w 20"/>
                  <a:gd name="T3" fmla="*/ 15 h 16"/>
                  <a:gd name="T4" fmla="*/ 15 w 20"/>
                  <a:gd name="T5" fmla="*/ 9 h 16"/>
                  <a:gd name="T6" fmla="*/ 9 w 20"/>
                  <a:gd name="T7" fmla="*/ 6 h 16"/>
                  <a:gd name="T8" fmla="*/ 4 w 20"/>
                  <a:gd name="T9" fmla="*/ 2 h 16"/>
                  <a:gd name="T10" fmla="*/ 6 w 20"/>
                  <a:gd name="T11" fmla="*/ 8 h 16"/>
                  <a:gd name="T12" fmla="*/ 0 w 20"/>
                  <a:gd name="T13" fmla="*/ 13 h 16"/>
                  <a:gd name="T14" fmla="*/ 10 w 20"/>
                  <a:gd name="T1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6">
                    <a:moveTo>
                      <a:pt x="10" y="13"/>
                    </a:moveTo>
                    <a:cubicBezTo>
                      <a:pt x="13" y="16"/>
                      <a:pt x="15" y="15"/>
                      <a:pt x="20" y="15"/>
                    </a:cubicBezTo>
                    <a:cubicBezTo>
                      <a:pt x="19" y="11"/>
                      <a:pt x="19" y="11"/>
                      <a:pt x="15" y="9"/>
                    </a:cubicBezTo>
                    <a:cubicBezTo>
                      <a:pt x="15" y="8"/>
                      <a:pt x="9" y="6"/>
                      <a:pt x="9" y="6"/>
                    </a:cubicBezTo>
                    <a:cubicBezTo>
                      <a:pt x="9" y="3"/>
                      <a:pt x="7" y="0"/>
                      <a:pt x="4" y="2"/>
                    </a:cubicBezTo>
                    <a:cubicBezTo>
                      <a:pt x="0" y="5"/>
                      <a:pt x="5" y="8"/>
                      <a:pt x="6" y="8"/>
                    </a:cubicBezTo>
                    <a:cubicBezTo>
                      <a:pt x="4" y="10"/>
                      <a:pt x="2" y="12"/>
                      <a:pt x="0" y="13"/>
                    </a:cubicBezTo>
                    <a:cubicBezTo>
                      <a:pt x="3" y="13"/>
                      <a:pt x="8" y="11"/>
                      <a:pt x="1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1" name="Freeform 235">
                <a:extLst>
                  <a:ext uri="{FF2B5EF4-FFF2-40B4-BE49-F238E27FC236}">
                    <a16:creationId xmlns:a16="http://schemas.microsoft.com/office/drawing/2014/main" xmlns="" id="{A2DDEC50-A656-4AE4-96E6-08C2A7A6B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7538" y="3570288"/>
                <a:ext cx="30163" cy="28575"/>
              </a:xfrm>
              <a:custGeom>
                <a:avLst/>
                <a:gdLst>
                  <a:gd name="T0" fmla="*/ 5 w 42"/>
                  <a:gd name="T1" fmla="*/ 17 h 20"/>
                  <a:gd name="T2" fmla="*/ 10 w 42"/>
                  <a:gd name="T3" fmla="*/ 20 h 20"/>
                  <a:gd name="T4" fmla="*/ 15 w 42"/>
                  <a:gd name="T5" fmla="*/ 16 h 20"/>
                  <a:gd name="T6" fmla="*/ 25 w 42"/>
                  <a:gd name="T7" fmla="*/ 15 h 20"/>
                  <a:gd name="T8" fmla="*/ 29 w 42"/>
                  <a:gd name="T9" fmla="*/ 18 h 20"/>
                  <a:gd name="T10" fmla="*/ 34 w 42"/>
                  <a:gd name="T11" fmla="*/ 17 h 20"/>
                  <a:gd name="T12" fmla="*/ 32 w 42"/>
                  <a:gd name="T13" fmla="*/ 13 h 20"/>
                  <a:gd name="T14" fmla="*/ 38 w 42"/>
                  <a:gd name="T15" fmla="*/ 14 h 20"/>
                  <a:gd name="T16" fmla="*/ 42 w 42"/>
                  <a:gd name="T17" fmla="*/ 10 h 20"/>
                  <a:gd name="T18" fmla="*/ 27 w 42"/>
                  <a:gd name="T19" fmla="*/ 4 h 20"/>
                  <a:gd name="T20" fmla="*/ 22 w 42"/>
                  <a:gd name="T21" fmla="*/ 2 h 20"/>
                  <a:gd name="T22" fmla="*/ 21 w 42"/>
                  <a:gd name="T23" fmla="*/ 9 h 20"/>
                  <a:gd name="T24" fmla="*/ 7 w 42"/>
                  <a:gd name="T25" fmla="*/ 2 h 20"/>
                  <a:gd name="T26" fmla="*/ 1 w 42"/>
                  <a:gd name="T27" fmla="*/ 11 h 20"/>
                  <a:gd name="T28" fmla="*/ 5 w 42"/>
                  <a:gd name="T2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20">
                    <a:moveTo>
                      <a:pt x="5" y="17"/>
                    </a:moveTo>
                    <a:cubicBezTo>
                      <a:pt x="6" y="18"/>
                      <a:pt x="8" y="20"/>
                      <a:pt x="10" y="20"/>
                    </a:cubicBezTo>
                    <a:cubicBezTo>
                      <a:pt x="13" y="19"/>
                      <a:pt x="13" y="19"/>
                      <a:pt x="15" y="16"/>
                    </a:cubicBezTo>
                    <a:cubicBezTo>
                      <a:pt x="17" y="20"/>
                      <a:pt x="21" y="17"/>
                      <a:pt x="25" y="15"/>
                    </a:cubicBezTo>
                    <a:cubicBezTo>
                      <a:pt x="26" y="15"/>
                      <a:pt x="27" y="19"/>
                      <a:pt x="29" y="18"/>
                    </a:cubicBezTo>
                    <a:cubicBezTo>
                      <a:pt x="31" y="18"/>
                      <a:pt x="32" y="17"/>
                      <a:pt x="34" y="17"/>
                    </a:cubicBezTo>
                    <a:cubicBezTo>
                      <a:pt x="33" y="16"/>
                      <a:pt x="33" y="15"/>
                      <a:pt x="32" y="13"/>
                    </a:cubicBezTo>
                    <a:cubicBezTo>
                      <a:pt x="34" y="15"/>
                      <a:pt x="35" y="15"/>
                      <a:pt x="38" y="14"/>
                    </a:cubicBezTo>
                    <a:cubicBezTo>
                      <a:pt x="40" y="13"/>
                      <a:pt x="41" y="12"/>
                      <a:pt x="42" y="10"/>
                    </a:cubicBezTo>
                    <a:cubicBezTo>
                      <a:pt x="37" y="8"/>
                      <a:pt x="32" y="6"/>
                      <a:pt x="27" y="4"/>
                    </a:cubicBezTo>
                    <a:cubicBezTo>
                      <a:pt x="26" y="3"/>
                      <a:pt x="24" y="2"/>
                      <a:pt x="22" y="2"/>
                    </a:cubicBezTo>
                    <a:cubicBezTo>
                      <a:pt x="19" y="4"/>
                      <a:pt x="20" y="5"/>
                      <a:pt x="21" y="9"/>
                    </a:cubicBezTo>
                    <a:cubicBezTo>
                      <a:pt x="17" y="6"/>
                      <a:pt x="10" y="0"/>
                      <a:pt x="7" y="2"/>
                    </a:cubicBezTo>
                    <a:cubicBezTo>
                      <a:pt x="4" y="5"/>
                      <a:pt x="2" y="6"/>
                      <a:pt x="1" y="11"/>
                    </a:cubicBezTo>
                    <a:cubicBezTo>
                      <a:pt x="0" y="13"/>
                      <a:pt x="3" y="15"/>
                      <a:pt x="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2" name="Freeform 236">
                <a:extLst>
                  <a:ext uri="{FF2B5EF4-FFF2-40B4-BE49-F238E27FC236}">
                    <a16:creationId xmlns:a16="http://schemas.microsoft.com/office/drawing/2014/main" xmlns="" id="{45514400-A777-4B19-BF64-4E30FF4A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9288" y="3579813"/>
                <a:ext cx="17463" cy="19050"/>
              </a:xfrm>
              <a:custGeom>
                <a:avLst/>
                <a:gdLst>
                  <a:gd name="T0" fmla="*/ 9 w 24"/>
                  <a:gd name="T1" fmla="*/ 13 h 14"/>
                  <a:gd name="T2" fmla="*/ 24 w 24"/>
                  <a:gd name="T3" fmla="*/ 11 h 14"/>
                  <a:gd name="T4" fmla="*/ 24 w 24"/>
                  <a:gd name="T5" fmla="*/ 8 h 14"/>
                  <a:gd name="T6" fmla="*/ 21 w 24"/>
                  <a:gd name="T7" fmla="*/ 7 h 14"/>
                  <a:gd name="T8" fmla="*/ 14 w 24"/>
                  <a:gd name="T9" fmla="*/ 7 h 14"/>
                  <a:gd name="T10" fmla="*/ 14 w 24"/>
                  <a:gd name="T11" fmla="*/ 5 h 14"/>
                  <a:gd name="T12" fmla="*/ 6 w 24"/>
                  <a:gd name="T13" fmla="*/ 6 h 14"/>
                  <a:gd name="T14" fmla="*/ 0 w 24"/>
                  <a:gd name="T15" fmla="*/ 7 h 14"/>
                  <a:gd name="T16" fmla="*/ 9 w 24"/>
                  <a:gd name="T1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4">
                    <a:moveTo>
                      <a:pt x="9" y="13"/>
                    </a:moveTo>
                    <a:cubicBezTo>
                      <a:pt x="14" y="14"/>
                      <a:pt x="18" y="13"/>
                      <a:pt x="24" y="11"/>
                    </a:cubicBezTo>
                    <a:cubicBezTo>
                      <a:pt x="24" y="11"/>
                      <a:pt x="24" y="8"/>
                      <a:pt x="24" y="8"/>
                    </a:cubicBezTo>
                    <a:cubicBezTo>
                      <a:pt x="24" y="7"/>
                      <a:pt x="21" y="7"/>
                      <a:pt x="21" y="7"/>
                    </a:cubicBezTo>
                    <a:cubicBezTo>
                      <a:pt x="17" y="6"/>
                      <a:pt x="16" y="6"/>
                      <a:pt x="14" y="7"/>
                    </a:cubicBezTo>
                    <a:cubicBezTo>
                      <a:pt x="14" y="7"/>
                      <a:pt x="13" y="5"/>
                      <a:pt x="14" y="5"/>
                    </a:cubicBezTo>
                    <a:cubicBezTo>
                      <a:pt x="11" y="5"/>
                      <a:pt x="9" y="4"/>
                      <a:pt x="6" y="6"/>
                    </a:cubicBezTo>
                    <a:cubicBezTo>
                      <a:pt x="6" y="0"/>
                      <a:pt x="0" y="4"/>
                      <a:pt x="0" y="7"/>
                    </a:cubicBezTo>
                    <a:cubicBezTo>
                      <a:pt x="1" y="9"/>
                      <a:pt x="7" y="13"/>
                      <a:pt x="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3" name="Freeform 237">
                <a:extLst>
                  <a:ext uri="{FF2B5EF4-FFF2-40B4-BE49-F238E27FC236}">
                    <a16:creationId xmlns:a16="http://schemas.microsoft.com/office/drawing/2014/main" xmlns="" id="{5A6A0359-4491-45EE-A44F-FAAA20AD5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752850"/>
                <a:ext cx="11113" cy="14288"/>
              </a:xfrm>
              <a:custGeom>
                <a:avLst/>
                <a:gdLst>
                  <a:gd name="T0" fmla="*/ 1 w 17"/>
                  <a:gd name="T1" fmla="*/ 1 h 10"/>
                  <a:gd name="T2" fmla="*/ 2 w 17"/>
                  <a:gd name="T3" fmla="*/ 5 h 10"/>
                  <a:gd name="T4" fmla="*/ 10 w 17"/>
                  <a:gd name="T5" fmla="*/ 6 h 10"/>
                  <a:gd name="T6" fmla="*/ 17 w 17"/>
                  <a:gd name="T7" fmla="*/ 5 h 10"/>
                  <a:gd name="T8" fmla="*/ 8 w 17"/>
                  <a:gd name="T9" fmla="*/ 1 h 10"/>
                  <a:gd name="T10" fmla="*/ 1 w 17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0">
                    <a:moveTo>
                      <a:pt x="1" y="1"/>
                    </a:moveTo>
                    <a:cubicBezTo>
                      <a:pt x="0" y="2"/>
                      <a:pt x="1" y="5"/>
                      <a:pt x="2" y="5"/>
                    </a:cubicBezTo>
                    <a:cubicBezTo>
                      <a:pt x="5" y="7"/>
                      <a:pt x="8" y="4"/>
                      <a:pt x="10" y="6"/>
                    </a:cubicBezTo>
                    <a:cubicBezTo>
                      <a:pt x="12" y="9"/>
                      <a:pt x="15" y="10"/>
                      <a:pt x="17" y="5"/>
                    </a:cubicBezTo>
                    <a:cubicBezTo>
                      <a:pt x="14" y="4"/>
                      <a:pt x="11" y="1"/>
                      <a:pt x="8" y="1"/>
                    </a:cubicBezTo>
                    <a:cubicBezTo>
                      <a:pt x="7" y="1"/>
                      <a:pt x="2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4" name="Freeform 238">
                <a:extLst>
                  <a:ext uri="{FF2B5EF4-FFF2-40B4-BE49-F238E27FC236}">
                    <a16:creationId xmlns:a16="http://schemas.microsoft.com/office/drawing/2014/main" xmlns="" id="{26C83F95-6CFD-40CB-B29D-6FEE84336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000" y="3644900"/>
                <a:ext cx="14288" cy="14288"/>
              </a:xfrm>
              <a:custGeom>
                <a:avLst/>
                <a:gdLst>
                  <a:gd name="T0" fmla="*/ 8 w 22"/>
                  <a:gd name="T1" fmla="*/ 8 h 10"/>
                  <a:gd name="T2" fmla="*/ 12 w 22"/>
                  <a:gd name="T3" fmla="*/ 9 h 10"/>
                  <a:gd name="T4" fmla="*/ 22 w 22"/>
                  <a:gd name="T5" fmla="*/ 4 h 10"/>
                  <a:gd name="T6" fmla="*/ 17 w 22"/>
                  <a:gd name="T7" fmla="*/ 1 h 10"/>
                  <a:gd name="T8" fmla="*/ 8 w 22"/>
                  <a:gd name="T9" fmla="*/ 0 h 10"/>
                  <a:gd name="T10" fmla="*/ 1 w 22"/>
                  <a:gd name="T11" fmla="*/ 3 h 10"/>
                  <a:gd name="T12" fmla="*/ 2 w 22"/>
                  <a:gd name="T13" fmla="*/ 10 h 10"/>
                  <a:gd name="T14" fmla="*/ 8 w 22"/>
                  <a:gd name="T1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0">
                    <a:moveTo>
                      <a:pt x="8" y="8"/>
                    </a:moveTo>
                    <a:cubicBezTo>
                      <a:pt x="10" y="8"/>
                      <a:pt x="10" y="9"/>
                      <a:pt x="12" y="9"/>
                    </a:cubicBezTo>
                    <a:cubicBezTo>
                      <a:pt x="16" y="7"/>
                      <a:pt x="19" y="8"/>
                      <a:pt x="22" y="4"/>
                    </a:cubicBezTo>
                    <a:cubicBezTo>
                      <a:pt x="20" y="3"/>
                      <a:pt x="19" y="1"/>
                      <a:pt x="17" y="1"/>
                    </a:cubicBezTo>
                    <a:cubicBezTo>
                      <a:pt x="14" y="0"/>
                      <a:pt x="11" y="0"/>
                      <a:pt x="8" y="0"/>
                    </a:cubicBezTo>
                    <a:cubicBezTo>
                      <a:pt x="6" y="0"/>
                      <a:pt x="3" y="2"/>
                      <a:pt x="1" y="3"/>
                    </a:cubicBezTo>
                    <a:cubicBezTo>
                      <a:pt x="0" y="3"/>
                      <a:pt x="2" y="10"/>
                      <a:pt x="2" y="10"/>
                    </a:cubicBezTo>
                    <a:cubicBezTo>
                      <a:pt x="4" y="10"/>
                      <a:pt x="6" y="9"/>
                      <a:pt x="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5" name="Freeform 239">
                <a:extLst>
                  <a:ext uri="{FF2B5EF4-FFF2-40B4-BE49-F238E27FC236}">
                    <a16:creationId xmlns:a16="http://schemas.microsoft.com/office/drawing/2014/main" xmlns="" id="{3A249FD5-B30C-484C-9481-28519F493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450" y="3546475"/>
                <a:ext cx="504825" cy="801688"/>
              </a:xfrm>
              <a:custGeom>
                <a:avLst/>
                <a:gdLst>
                  <a:gd name="T0" fmla="*/ 32 w 719"/>
                  <a:gd name="T1" fmla="*/ 283 h 570"/>
                  <a:gd name="T2" fmla="*/ 43 w 719"/>
                  <a:gd name="T3" fmla="*/ 303 h 570"/>
                  <a:gd name="T4" fmla="*/ 29 w 719"/>
                  <a:gd name="T5" fmla="*/ 301 h 570"/>
                  <a:gd name="T6" fmla="*/ 45 w 719"/>
                  <a:gd name="T7" fmla="*/ 318 h 570"/>
                  <a:gd name="T8" fmla="*/ 43 w 719"/>
                  <a:gd name="T9" fmla="*/ 333 h 570"/>
                  <a:gd name="T10" fmla="*/ 80 w 719"/>
                  <a:gd name="T11" fmla="*/ 353 h 570"/>
                  <a:gd name="T12" fmla="*/ 109 w 719"/>
                  <a:gd name="T13" fmla="*/ 428 h 570"/>
                  <a:gd name="T14" fmla="*/ 128 w 719"/>
                  <a:gd name="T15" fmla="*/ 455 h 570"/>
                  <a:gd name="T16" fmla="*/ 144 w 719"/>
                  <a:gd name="T17" fmla="*/ 491 h 570"/>
                  <a:gd name="T18" fmla="*/ 174 w 719"/>
                  <a:gd name="T19" fmla="*/ 537 h 570"/>
                  <a:gd name="T20" fmla="*/ 176 w 719"/>
                  <a:gd name="T21" fmla="*/ 492 h 570"/>
                  <a:gd name="T22" fmla="*/ 208 w 719"/>
                  <a:gd name="T23" fmla="*/ 451 h 570"/>
                  <a:gd name="T24" fmla="*/ 246 w 719"/>
                  <a:gd name="T25" fmla="*/ 472 h 570"/>
                  <a:gd name="T26" fmla="*/ 264 w 719"/>
                  <a:gd name="T27" fmla="*/ 501 h 570"/>
                  <a:gd name="T28" fmla="*/ 283 w 719"/>
                  <a:gd name="T29" fmla="*/ 563 h 570"/>
                  <a:gd name="T30" fmla="*/ 276 w 719"/>
                  <a:gd name="T31" fmla="*/ 534 h 570"/>
                  <a:gd name="T32" fmla="*/ 278 w 719"/>
                  <a:gd name="T33" fmla="*/ 499 h 570"/>
                  <a:gd name="T34" fmla="*/ 318 w 719"/>
                  <a:gd name="T35" fmla="*/ 509 h 570"/>
                  <a:gd name="T36" fmla="*/ 303 w 719"/>
                  <a:gd name="T37" fmla="*/ 459 h 570"/>
                  <a:gd name="T38" fmla="*/ 325 w 719"/>
                  <a:gd name="T39" fmla="*/ 455 h 570"/>
                  <a:gd name="T40" fmla="*/ 383 w 719"/>
                  <a:gd name="T41" fmla="*/ 400 h 570"/>
                  <a:gd name="T42" fmla="*/ 375 w 719"/>
                  <a:gd name="T43" fmla="*/ 374 h 570"/>
                  <a:gd name="T44" fmla="*/ 360 w 719"/>
                  <a:gd name="T45" fmla="*/ 341 h 570"/>
                  <a:gd name="T46" fmla="*/ 378 w 719"/>
                  <a:gd name="T47" fmla="*/ 342 h 570"/>
                  <a:gd name="T48" fmla="*/ 403 w 719"/>
                  <a:gd name="T49" fmla="*/ 347 h 570"/>
                  <a:gd name="T50" fmla="*/ 418 w 719"/>
                  <a:gd name="T51" fmla="*/ 358 h 570"/>
                  <a:gd name="T52" fmla="*/ 435 w 719"/>
                  <a:gd name="T53" fmla="*/ 314 h 570"/>
                  <a:gd name="T54" fmla="*/ 478 w 719"/>
                  <a:gd name="T55" fmla="*/ 239 h 570"/>
                  <a:gd name="T56" fmla="*/ 446 w 719"/>
                  <a:gd name="T57" fmla="*/ 224 h 570"/>
                  <a:gd name="T58" fmla="*/ 513 w 719"/>
                  <a:gd name="T59" fmla="*/ 187 h 570"/>
                  <a:gd name="T60" fmla="*/ 545 w 719"/>
                  <a:gd name="T61" fmla="*/ 187 h 570"/>
                  <a:gd name="T62" fmla="*/ 572 w 719"/>
                  <a:gd name="T63" fmla="*/ 175 h 570"/>
                  <a:gd name="T64" fmla="*/ 588 w 719"/>
                  <a:gd name="T65" fmla="*/ 171 h 570"/>
                  <a:gd name="T66" fmla="*/ 563 w 719"/>
                  <a:gd name="T67" fmla="*/ 244 h 570"/>
                  <a:gd name="T68" fmla="*/ 586 w 719"/>
                  <a:gd name="T69" fmla="*/ 212 h 570"/>
                  <a:gd name="T70" fmla="*/ 600 w 719"/>
                  <a:gd name="T71" fmla="*/ 178 h 570"/>
                  <a:gd name="T72" fmla="*/ 652 w 719"/>
                  <a:gd name="T73" fmla="*/ 158 h 570"/>
                  <a:gd name="T74" fmla="*/ 656 w 719"/>
                  <a:gd name="T75" fmla="*/ 140 h 570"/>
                  <a:gd name="T76" fmla="*/ 689 w 719"/>
                  <a:gd name="T77" fmla="*/ 138 h 570"/>
                  <a:gd name="T78" fmla="*/ 713 w 719"/>
                  <a:gd name="T79" fmla="*/ 132 h 570"/>
                  <a:gd name="T80" fmla="*/ 693 w 719"/>
                  <a:gd name="T81" fmla="*/ 116 h 570"/>
                  <a:gd name="T82" fmla="*/ 623 w 719"/>
                  <a:gd name="T83" fmla="*/ 98 h 570"/>
                  <a:gd name="T84" fmla="*/ 582 w 719"/>
                  <a:gd name="T85" fmla="*/ 92 h 570"/>
                  <a:gd name="T86" fmla="*/ 531 w 719"/>
                  <a:gd name="T87" fmla="*/ 78 h 570"/>
                  <a:gd name="T88" fmla="*/ 469 w 719"/>
                  <a:gd name="T89" fmla="*/ 63 h 570"/>
                  <a:gd name="T90" fmla="*/ 439 w 719"/>
                  <a:gd name="T91" fmla="*/ 70 h 570"/>
                  <a:gd name="T92" fmla="*/ 418 w 719"/>
                  <a:gd name="T93" fmla="*/ 55 h 570"/>
                  <a:gd name="T94" fmla="*/ 381 w 719"/>
                  <a:gd name="T95" fmla="*/ 56 h 570"/>
                  <a:gd name="T96" fmla="*/ 330 w 719"/>
                  <a:gd name="T97" fmla="*/ 44 h 570"/>
                  <a:gd name="T98" fmla="*/ 342 w 719"/>
                  <a:gd name="T99" fmla="*/ 24 h 570"/>
                  <a:gd name="T100" fmla="*/ 312 w 719"/>
                  <a:gd name="T101" fmla="*/ 16 h 570"/>
                  <a:gd name="T102" fmla="*/ 290 w 719"/>
                  <a:gd name="T103" fmla="*/ 2 h 570"/>
                  <a:gd name="T104" fmla="*/ 212 w 719"/>
                  <a:gd name="T105" fmla="*/ 32 h 570"/>
                  <a:gd name="T106" fmla="*/ 179 w 719"/>
                  <a:gd name="T107" fmla="*/ 61 h 570"/>
                  <a:gd name="T108" fmla="*/ 163 w 719"/>
                  <a:gd name="T109" fmla="*/ 64 h 570"/>
                  <a:gd name="T110" fmla="*/ 149 w 719"/>
                  <a:gd name="T111" fmla="*/ 58 h 570"/>
                  <a:gd name="T112" fmla="*/ 145 w 719"/>
                  <a:gd name="T113" fmla="*/ 96 h 570"/>
                  <a:gd name="T114" fmla="*/ 151 w 719"/>
                  <a:gd name="T115" fmla="*/ 100 h 570"/>
                  <a:gd name="T116" fmla="*/ 139 w 719"/>
                  <a:gd name="T117" fmla="*/ 113 h 570"/>
                  <a:gd name="T118" fmla="*/ 139 w 719"/>
                  <a:gd name="T119" fmla="*/ 59 h 570"/>
                  <a:gd name="T120" fmla="*/ 113 w 719"/>
                  <a:gd name="T121" fmla="*/ 82 h 570"/>
                  <a:gd name="T122" fmla="*/ 109 w 719"/>
                  <a:gd name="T123" fmla="*/ 97 h 570"/>
                  <a:gd name="T124" fmla="*/ 99 w 719"/>
                  <a:gd name="T125" fmla="*/ 251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9" h="570">
                    <a:moveTo>
                      <a:pt x="8" y="277"/>
                    </a:moveTo>
                    <a:cubicBezTo>
                      <a:pt x="13" y="281"/>
                      <a:pt x="16" y="288"/>
                      <a:pt x="17" y="292"/>
                    </a:cubicBezTo>
                    <a:cubicBezTo>
                      <a:pt x="18" y="292"/>
                      <a:pt x="22" y="291"/>
                      <a:pt x="22" y="289"/>
                    </a:cubicBezTo>
                    <a:cubicBezTo>
                      <a:pt x="23" y="285"/>
                      <a:pt x="23" y="287"/>
                      <a:pt x="27" y="286"/>
                    </a:cubicBezTo>
                    <a:cubicBezTo>
                      <a:pt x="29" y="285"/>
                      <a:pt x="31" y="283"/>
                      <a:pt x="32" y="283"/>
                    </a:cubicBezTo>
                    <a:cubicBezTo>
                      <a:pt x="34" y="285"/>
                      <a:pt x="37" y="287"/>
                      <a:pt x="39" y="285"/>
                    </a:cubicBezTo>
                    <a:cubicBezTo>
                      <a:pt x="40" y="283"/>
                      <a:pt x="42" y="287"/>
                      <a:pt x="42" y="288"/>
                    </a:cubicBezTo>
                    <a:cubicBezTo>
                      <a:pt x="43" y="290"/>
                      <a:pt x="42" y="293"/>
                      <a:pt x="41" y="295"/>
                    </a:cubicBezTo>
                    <a:cubicBezTo>
                      <a:pt x="45" y="296"/>
                      <a:pt x="46" y="293"/>
                      <a:pt x="48" y="298"/>
                    </a:cubicBezTo>
                    <a:cubicBezTo>
                      <a:pt x="45" y="298"/>
                      <a:pt x="44" y="300"/>
                      <a:pt x="43" y="303"/>
                    </a:cubicBezTo>
                    <a:cubicBezTo>
                      <a:pt x="42" y="300"/>
                      <a:pt x="44" y="298"/>
                      <a:pt x="46" y="298"/>
                    </a:cubicBezTo>
                    <a:cubicBezTo>
                      <a:pt x="43" y="296"/>
                      <a:pt x="39" y="296"/>
                      <a:pt x="36" y="295"/>
                    </a:cubicBezTo>
                    <a:cubicBezTo>
                      <a:pt x="35" y="295"/>
                      <a:pt x="33" y="296"/>
                      <a:pt x="32" y="298"/>
                    </a:cubicBezTo>
                    <a:cubicBezTo>
                      <a:pt x="30" y="300"/>
                      <a:pt x="32" y="300"/>
                      <a:pt x="34" y="302"/>
                    </a:cubicBezTo>
                    <a:cubicBezTo>
                      <a:pt x="32" y="304"/>
                      <a:pt x="30" y="300"/>
                      <a:pt x="29" y="301"/>
                    </a:cubicBezTo>
                    <a:cubicBezTo>
                      <a:pt x="26" y="302"/>
                      <a:pt x="32" y="304"/>
                      <a:pt x="32" y="304"/>
                    </a:cubicBezTo>
                    <a:cubicBezTo>
                      <a:pt x="32" y="306"/>
                      <a:pt x="32" y="310"/>
                      <a:pt x="32" y="312"/>
                    </a:cubicBezTo>
                    <a:cubicBezTo>
                      <a:pt x="34" y="313"/>
                      <a:pt x="37" y="314"/>
                      <a:pt x="39" y="315"/>
                    </a:cubicBezTo>
                    <a:cubicBezTo>
                      <a:pt x="37" y="319"/>
                      <a:pt x="38" y="321"/>
                      <a:pt x="40" y="325"/>
                    </a:cubicBezTo>
                    <a:cubicBezTo>
                      <a:pt x="40" y="323"/>
                      <a:pt x="41" y="316"/>
                      <a:pt x="45" y="318"/>
                    </a:cubicBezTo>
                    <a:cubicBezTo>
                      <a:pt x="46" y="319"/>
                      <a:pt x="46" y="322"/>
                      <a:pt x="47" y="323"/>
                    </a:cubicBezTo>
                    <a:cubicBezTo>
                      <a:pt x="48" y="325"/>
                      <a:pt x="50" y="325"/>
                      <a:pt x="50" y="328"/>
                    </a:cubicBezTo>
                    <a:cubicBezTo>
                      <a:pt x="48" y="329"/>
                      <a:pt x="40" y="327"/>
                      <a:pt x="40" y="327"/>
                    </a:cubicBezTo>
                    <a:cubicBezTo>
                      <a:pt x="39" y="329"/>
                      <a:pt x="39" y="331"/>
                      <a:pt x="40" y="333"/>
                    </a:cubicBezTo>
                    <a:cubicBezTo>
                      <a:pt x="41" y="333"/>
                      <a:pt x="43" y="333"/>
                      <a:pt x="43" y="333"/>
                    </a:cubicBezTo>
                    <a:cubicBezTo>
                      <a:pt x="43" y="334"/>
                      <a:pt x="44" y="335"/>
                      <a:pt x="44" y="337"/>
                    </a:cubicBezTo>
                    <a:cubicBezTo>
                      <a:pt x="43" y="337"/>
                      <a:pt x="43" y="337"/>
                      <a:pt x="42" y="337"/>
                    </a:cubicBezTo>
                    <a:cubicBezTo>
                      <a:pt x="44" y="340"/>
                      <a:pt x="46" y="338"/>
                      <a:pt x="45" y="343"/>
                    </a:cubicBezTo>
                    <a:cubicBezTo>
                      <a:pt x="45" y="344"/>
                      <a:pt x="45" y="344"/>
                      <a:pt x="45" y="344"/>
                    </a:cubicBezTo>
                    <a:cubicBezTo>
                      <a:pt x="50" y="344"/>
                      <a:pt x="67" y="345"/>
                      <a:pt x="80" y="353"/>
                    </a:cubicBezTo>
                    <a:cubicBezTo>
                      <a:pt x="94" y="363"/>
                      <a:pt x="87" y="377"/>
                      <a:pt x="87" y="377"/>
                    </a:cubicBezTo>
                    <a:cubicBezTo>
                      <a:pt x="87" y="377"/>
                      <a:pt x="80" y="387"/>
                      <a:pt x="94" y="399"/>
                    </a:cubicBezTo>
                    <a:cubicBezTo>
                      <a:pt x="105" y="408"/>
                      <a:pt x="87" y="422"/>
                      <a:pt x="78" y="429"/>
                    </a:cubicBezTo>
                    <a:cubicBezTo>
                      <a:pt x="81" y="429"/>
                      <a:pt x="85" y="430"/>
                      <a:pt x="88" y="430"/>
                    </a:cubicBezTo>
                    <a:cubicBezTo>
                      <a:pt x="91" y="429"/>
                      <a:pt x="108" y="425"/>
                      <a:pt x="109" y="428"/>
                    </a:cubicBezTo>
                    <a:cubicBezTo>
                      <a:pt x="110" y="430"/>
                      <a:pt x="111" y="436"/>
                      <a:pt x="113" y="437"/>
                    </a:cubicBezTo>
                    <a:cubicBezTo>
                      <a:pt x="116" y="439"/>
                      <a:pt x="120" y="442"/>
                      <a:pt x="123" y="443"/>
                    </a:cubicBezTo>
                    <a:cubicBezTo>
                      <a:pt x="124" y="443"/>
                      <a:pt x="126" y="443"/>
                      <a:pt x="127" y="443"/>
                    </a:cubicBezTo>
                    <a:cubicBezTo>
                      <a:pt x="127" y="446"/>
                      <a:pt x="122" y="445"/>
                      <a:pt x="120" y="446"/>
                    </a:cubicBezTo>
                    <a:cubicBezTo>
                      <a:pt x="122" y="449"/>
                      <a:pt x="126" y="455"/>
                      <a:pt x="128" y="455"/>
                    </a:cubicBezTo>
                    <a:cubicBezTo>
                      <a:pt x="132" y="455"/>
                      <a:pt x="132" y="455"/>
                      <a:pt x="134" y="453"/>
                    </a:cubicBezTo>
                    <a:cubicBezTo>
                      <a:pt x="135" y="451"/>
                      <a:pt x="137" y="448"/>
                      <a:pt x="139" y="445"/>
                    </a:cubicBezTo>
                    <a:cubicBezTo>
                      <a:pt x="139" y="454"/>
                      <a:pt x="139" y="462"/>
                      <a:pt x="139" y="471"/>
                    </a:cubicBezTo>
                    <a:cubicBezTo>
                      <a:pt x="139" y="474"/>
                      <a:pt x="139" y="477"/>
                      <a:pt x="139" y="480"/>
                    </a:cubicBezTo>
                    <a:cubicBezTo>
                      <a:pt x="141" y="483"/>
                      <a:pt x="143" y="487"/>
                      <a:pt x="144" y="491"/>
                    </a:cubicBezTo>
                    <a:cubicBezTo>
                      <a:pt x="150" y="504"/>
                      <a:pt x="155" y="517"/>
                      <a:pt x="162" y="530"/>
                    </a:cubicBezTo>
                    <a:cubicBezTo>
                      <a:pt x="164" y="528"/>
                      <a:pt x="166" y="526"/>
                      <a:pt x="168" y="525"/>
                    </a:cubicBezTo>
                    <a:cubicBezTo>
                      <a:pt x="171" y="524"/>
                      <a:pt x="170" y="521"/>
                      <a:pt x="170" y="518"/>
                    </a:cubicBezTo>
                    <a:cubicBezTo>
                      <a:pt x="172" y="521"/>
                      <a:pt x="174" y="522"/>
                      <a:pt x="174" y="526"/>
                    </a:cubicBezTo>
                    <a:cubicBezTo>
                      <a:pt x="174" y="530"/>
                      <a:pt x="174" y="533"/>
                      <a:pt x="174" y="537"/>
                    </a:cubicBezTo>
                    <a:cubicBezTo>
                      <a:pt x="175" y="547"/>
                      <a:pt x="186" y="540"/>
                      <a:pt x="183" y="534"/>
                    </a:cubicBezTo>
                    <a:cubicBezTo>
                      <a:pt x="181" y="530"/>
                      <a:pt x="181" y="526"/>
                      <a:pt x="178" y="524"/>
                    </a:cubicBezTo>
                    <a:cubicBezTo>
                      <a:pt x="175" y="520"/>
                      <a:pt x="174" y="518"/>
                      <a:pt x="174" y="513"/>
                    </a:cubicBezTo>
                    <a:cubicBezTo>
                      <a:pt x="173" y="510"/>
                      <a:pt x="175" y="506"/>
                      <a:pt x="176" y="503"/>
                    </a:cubicBezTo>
                    <a:cubicBezTo>
                      <a:pt x="176" y="500"/>
                      <a:pt x="176" y="495"/>
                      <a:pt x="176" y="492"/>
                    </a:cubicBezTo>
                    <a:cubicBezTo>
                      <a:pt x="176" y="488"/>
                      <a:pt x="174" y="486"/>
                      <a:pt x="178" y="484"/>
                    </a:cubicBezTo>
                    <a:cubicBezTo>
                      <a:pt x="179" y="483"/>
                      <a:pt x="183" y="482"/>
                      <a:pt x="185" y="480"/>
                    </a:cubicBezTo>
                    <a:cubicBezTo>
                      <a:pt x="191" y="474"/>
                      <a:pt x="197" y="468"/>
                      <a:pt x="202" y="462"/>
                    </a:cubicBezTo>
                    <a:cubicBezTo>
                      <a:pt x="204" y="459"/>
                      <a:pt x="206" y="457"/>
                      <a:pt x="208" y="455"/>
                    </a:cubicBezTo>
                    <a:cubicBezTo>
                      <a:pt x="209" y="454"/>
                      <a:pt x="207" y="451"/>
                      <a:pt x="208" y="451"/>
                    </a:cubicBezTo>
                    <a:cubicBezTo>
                      <a:pt x="209" y="450"/>
                      <a:pt x="211" y="450"/>
                      <a:pt x="212" y="450"/>
                    </a:cubicBezTo>
                    <a:cubicBezTo>
                      <a:pt x="216" y="449"/>
                      <a:pt x="220" y="449"/>
                      <a:pt x="224" y="448"/>
                    </a:cubicBezTo>
                    <a:cubicBezTo>
                      <a:pt x="226" y="448"/>
                      <a:pt x="229" y="445"/>
                      <a:pt x="231" y="443"/>
                    </a:cubicBezTo>
                    <a:cubicBezTo>
                      <a:pt x="233" y="448"/>
                      <a:pt x="234" y="454"/>
                      <a:pt x="238" y="457"/>
                    </a:cubicBezTo>
                    <a:cubicBezTo>
                      <a:pt x="242" y="461"/>
                      <a:pt x="244" y="466"/>
                      <a:pt x="246" y="472"/>
                    </a:cubicBezTo>
                    <a:cubicBezTo>
                      <a:pt x="246" y="473"/>
                      <a:pt x="245" y="478"/>
                      <a:pt x="245" y="480"/>
                    </a:cubicBezTo>
                    <a:cubicBezTo>
                      <a:pt x="244" y="483"/>
                      <a:pt x="244" y="483"/>
                      <a:pt x="248" y="484"/>
                    </a:cubicBezTo>
                    <a:cubicBezTo>
                      <a:pt x="251" y="484"/>
                      <a:pt x="251" y="485"/>
                      <a:pt x="253" y="482"/>
                    </a:cubicBezTo>
                    <a:cubicBezTo>
                      <a:pt x="255" y="480"/>
                      <a:pt x="256" y="478"/>
                      <a:pt x="258" y="475"/>
                    </a:cubicBezTo>
                    <a:cubicBezTo>
                      <a:pt x="261" y="484"/>
                      <a:pt x="263" y="492"/>
                      <a:pt x="264" y="501"/>
                    </a:cubicBezTo>
                    <a:cubicBezTo>
                      <a:pt x="264" y="505"/>
                      <a:pt x="265" y="511"/>
                      <a:pt x="265" y="516"/>
                    </a:cubicBezTo>
                    <a:cubicBezTo>
                      <a:pt x="265" y="518"/>
                      <a:pt x="263" y="527"/>
                      <a:pt x="264" y="529"/>
                    </a:cubicBezTo>
                    <a:cubicBezTo>
                      <a:pt x="267" y="532"/>
                      <a:pt x="270" y="536"/>
                      <a:pt x="274" y="540"/>
                    </a:cubicBezTo>
                    <a:cubicBezTo>
                      <a:pt x="276" y="543"/>
                      <a:pt x="277" y="550"/>
                      <a:pt x="278" y="553"/>
                    </a:cubicBezTo>
                    <a:cubicBezTo>
                      <a:pt x="279" y="558"/>
                      <a:pt x="279" y="559"/>
                      <a:pt x="283" y="563"/>
                    </a:cubicBezTo>
                    <a:cubicBezTo>
                      <a:pt x="287" y="565"/>
                      <a:pt x="290" y="569"/>
                      <a:pt x="294" y="570"/>
                    </a:cubicBezTo>
                    <a:cubicBezTo>
                      <a:pt x="293" y="566"/>
                      <a:pt x="291" y="563"/>
                      <a:pt x="290" y="560"/>
                    </a:cubicBezTo>
                    <a:cubicBezTo>
                      <a:pt x="290" y="556"/>
                      <a:pt x="291" y="552"/>
                      <a:pt x="290" y="549"/>
                    </a:cubicBezTo>
                    <a:cubicBezTo>
                      <a:pt x="289" y="546"/>
                      <a:pt x="286" y="543"/>
                      <a:pt x="284" y="541"/>
                    </a:cubicBezTo>
                    <a:cubicBezTo>
                      <a:pt x="282" y="540"/>
                      <a:pt x="277" y="537"/>
                      <a:pt x="276" y="534"/>
                    </a:cubicBezTo>
                    <a:cubicBezTo>
                      <a:pt x="276" y="533"/>
                      <a:pt x="274" y="524"/>
                      <a:pt x="272" y="524"/>
                    </a:cubicBezTo>
                    <a:cubicBezTo>
                      <a:pt x="270" y="524"/>
                      <a:pt x="270" y="524"/>
                      <a:pt x="270" y="522"/>
                    </a:cubicBezTo>
                    <a:cubicBezTo>
                      <a:pt x="270" y="520"/>
                      <a:pt x="269" y="518"/>
                      <a:pt x="270" y="517"/>
                    </a:cubicBezTo>
                    <a:cubicBezTo>
                      <a:pt x="271" y="513"/>
                      <a:pt x="273" y="510"/>
                      <a:pt x="273" y="506"/>
                    </a:cubicBezTo>
                    <a:cubicBezTo>
                      <a:pt x="274" y="500"/>
                      <a:pt x="272" y="499"/>
                      <a:pt x="278" y="499"/>
                    </a:cubicBezTo>
                    <a:cubicBezTo>
                      <a:pt x="277" y="500"/>
                      <a:pt x="277" y="502"/>
                      <a:pt x="277" y="503"/>
                    </a:cubicBezTo>
                    <a:cubicBezTo>
                      <a:pt x="283" y="503"/>
                      <a:pt x="286" y="506"/>
                      <a:pt x="290" y="511"/>
                    </a:cubicBezTo>
                    <a:cubicBezTo>
                      <a:pt x="292" y="513"/>
                      <a:pt x="295" y="516"/>
                      <a:pt x="297" y="518"/>
                    </a:cubicBezTo>
                    <a:cubicBezTo>
                      <a:pt x="298" y="520"/>
                      <a:pt x="295" y="524"/>
                      <a:pt x="298" y="527"/>
                    </a:cubicBezTo>
                    <a:cubicBezTo>
                      <a:pt x="305" y="521"/>
                      <a:pt x="311" y="515"/>
                      <a:pt x="318" y="509"/>
                    </a:cubicBezTo>
                    <a:cubicBezTo>
                      <a:pt x="320" y="506"/>
                      <a:pt x="318" y="499"/>
                      <a:pt x="318" y="495"/>
                    </a:cubicBezTo>
                    <a:cubicBezTo>
                      <a:pt x="318" y="490"/>
                      <a:pt x="316" y="489"/>
                      <a:pt x="313" y="484"/>
                    </a:cubicBezTo>
                    <a:cubicBezTo>
                      <a:pt x="311" y="480"/>
                      <a:pt x="308" y="478"/>
                      <a:pt x="306" y="474"/>
                    </a:cubicBezTo>
                    <a:cubicBezTo>
                      <a:pt x="304" y="471"/>
                      <a:pt x="303" y="469"/>
                      <a:pt x="302" y="466"/>
                    </a:cubicBezTo>
                    <a:cubicBezTo>
                      <a:pt x="301" y="465"/>
                      <a:pt x="303" y="461"/>
                      <a:pt x="303" y="459"/>
                    </a:cubicBezTo>
                    <a:cubicBezTo>
                      <a:pt x="304" y="456"/>
                      <a:pt x="311" y="453"/>
                      <a:pt x="313" y="451"/>
                    </a:cubicBezTo>
                    <a:cubicBezTo>
                      <a:pt x="316" y="448"/>
                      <a:pt x="321" y="450"/>
                      <a:pt x="323" y="452"/>
                    </a:cubicBezTo>
                    <a:cubicBezTo>
                      <a:pt x="323" y="452"/>
                      <a:pt x="321" y="453"/>
                      <a:pt x="321" y="453"/>
                    </a:cubicBezTo>
                    <a:cubicBezTo>
                      <a:pt x="321" y="454"/>
                      <a:pt x="322" y="457"/>
                      <a:pt x="323" y="458"/>
                    </a:cubicBezTo>
                    <a:cubicBezTo>
                      <a:pt x="325" y="459"/>
                      <a:pt x="325" y="456"/>
                      <a:pt x="325" y="455"/>
                    </a:cubicBezTo>
                    <a:cubicBezTo>
                      <a:pt x="325" y="452"/>
                      <a:pt x="324" y="452"/>
                      <a:pt x="326" y="451"/>
                    </a:cubicBezTo>
                    <a:cubicBezTo>
                      <a:pt x="328" y="451"/>
                      <a:pt x="331" y="449"/>
                      <a:pt x="333" y="449"/>
                    </a:cubicBezTo>
                    <a:cubicBezTo>
                      <a:pt x="341" y="446"/>
                      <a:pt x="348" y="443"/>
                      <a:pt x="356" y="439"/>
                    </a:cubicBezTo>
                    <a:cubicBezTo>
                      <a:pt x="363" y="436"/>
                      <a:pt x="367" y="428"/>
                      <a:pt x="372" y="422"/>
                    </a:cubicBezTo>
                    <a:cubicBezTo>
                      <a:pt x="376" y="416"/>
                      <a:pt x="379" y="407"/>
                      <a:pt x="383" y="400"/>
                    </a:cubicBezTo>
                    <a:cubicBezTo>
                      <a:pt x="380" y="399"/>
                      <a:pt x="377" y="398"/>
                      <a:pt x="374" y="397"/>
                    </a:cubicBezTo>
                    <a:cubicBezTo>
                      <a:pt x="376" y="395"/>
                      <a:pt x="379" y="394"/>
                      <a:pt x="381" y="392"/>
                    </a:cubicBezTo>
                    <a:cubicBezTo>
                      <a:pt x="378" y="389"/>
                      <a:pt x="375" y="387"/>
                      <a:pt x="372" y="385"/>
                    </a:cubicBezTo>
                    <a:cubicBezTo>
                      <a:pt x="375" y="385"/>
                      <a:pt x="377" y="386"/>
                      <a:pt x="381" y="387"/>
                    </a:cubicBezTo>
                    <a:cubicBezTo>
                      <a:pt x="379" y="382"/>
                      <a:pt x="377" y="378"/>
                      <a:pt x="375" y="374"/>
                    </a:cubicBezTo>
                    <a:cubicBezTo>
                      <a:pt x="374" y="370"/>
                      <a:pt x="370" y="368"/>
                      <a:pt x="368" y="366"/>
                    </a:cubicBezTo>
                    <a:cubicBezTo>
                      <a:pt x="374" y="361"/>
                      <a:pt x="380" y="356"/>
                      <a:pt x="386" y="351"/>
                    </a:cubicBezTo>
                    <a:cubicBezTo>
                      <a:pt x="380" y="349"/>
                      <a:pt x="376" y="347"/>
                      <a:pt x="371" y="349"/>
                    </a:cubicBezTo>
                    <a:cubicBezTo>
                      <a:pt x="368" y="352"/>
                      <a:pt x="368" y="352"/>
                      <a:pt x="366" y="348"/>
                    </a:cubicBezTo>
                    <a:cubicBezTo>
                      <a:pt x="364" y="345"/>
                      <a:pt x="362" y="343"/>
                      <a:pt x="360" y="341"/>
                    </a:cubicBezTo>
                    <a:cubicBezTo>
                      <a:pt x="359" y="339"/>
                      <a:pt x="364" y="338"/>
                      <a:pt x="365" y="337"/>
                    </a:cubicBezTo>
                    <a:cubicBezTo>
                      <a:pt x="368" y="337"/>
                      <a:pt x="369" y="335"/>
                      <a:pt x="372" y="333"/>
                    </a:cubicBezTo>
                    <a:cubicBezTo>
                      <a:pt x="374" y="331"/>
                      <a:pt x="375" y="330"/>
                      <a:pt x="377" y="329"/>
                    </a:cubicBezTo>
                    <a:cubicBezTo>
                      <a:pt x="381" y="327"/>
                      <a:pt x="381" y="328"/>
                      <a:pt x="384" y="330"/>
                    </a:cubicBezTo>
                    <a:cubicBezTo>
                      <a:pt x="381" y="333"/>
                      <a:pt x="376" y="337"/>
                      <a:pt x="378" y="342"/>
                    </a:cubicBezTo>
                    <a:cubicBezTo>
                      <a:pt x="381" y="341"/>
                      <a:pt x="383" y="339"/>
                      <a:pt x="386" y="337"/>
                    </a:cubicBezTo>
                    <a:cubicBezTo>
                      <a:pt x="387" y="336"/>
                      <a:pt x="391" y="333"/>
                      <a:pt x="393" y="333"/>
                    </a:cubicBezTo>
                    <a:cubicBezTo>
                      <a:pt x="393" y="333"/>
                      <a:pt x="398" y="337"/>
                      <a:pt x="398" y="337"/>
                    </a:cubicBezTo>
                    <a:cubicBezTo>
                      <a:pt x="398" y="339"/>
                      <a:pt x="395" y="343"/>
                      <a:pt x="396" y="345"/>
                    </a:cubicBezTo>
                    <a:cubicBezTo>
                      <a:pt x="397" y="349"/>
                      <a:pt x="400" y="348"/>
                      <a:pt x="403" y="347"/>
                    </a:cubicBezTo>
                    <a:cubicBezTo>
                      <a:pt x="405" y="347"/>
                      <a:pt x="406" y="350"/>
                      <a:pt x="405" y="353"/>
                    </a:cubicBezTo>
                    <a:cubicBezTo>
                      <a:pt x="402" y="356"/>
                      <a:pt x="405" y="356"/>
                      <a:pt x="405" y="360"/>
                    </a:cubicBezTo>
                    <a:cubicBezTo>
                      <a:pt x="404" y="363"/>
                      <a:pt x="404" y="366"/>
                      <a:pt x="404" y="370"/>
                    </a:cubicBezTo>
                    <a:cubicBezTo>
                      <a:pt x="407" y="370"/>
                      <a:pt x="410" y="370"/>
                      <a:pt x="413" y="368"/>
                    </a:cubicBezTo>
                    <a:cubicBezTo>
                      <a:pt x="418" y="365"/>
                      <a:pt x="418" y="364"/>
                      <a:pt x="418" y="358"/>
                    </a:cubicBezTo>
                    <a:cubicBezTo>
                      <a:pt x="419" y="349"/>
                      <a:pt x="414" y="343"/>
                      <a:pt x="409" y="339"/>
                    </a:cubicBezTo>
                    <a:cubicBezTo>
                      <a:pt x="414" y="333"/>
                      <a:pt x="419" y="329"/>
                      <a:pt x="421" y="322"/>
                    </a:cubicBezTo>
                    <a:cubicBezTo>
                      <a:pt x="423" y="317"/>
                      <a:pt x="423" y="316"/>
                      <a:pt x="427" y="314"/>
                    </a:cubicBezTo>
                    <a:cubicBezTo>
                      <a:pt x="428" y="313"/>
                      <a:pt x="430" y="310"/>
                      <a:pt x="432" y="310"/>
                    </a:cubicBezTo>
                    <a:cubicBezTo>
                      <a:pt x="432" y="311"/>
                      <a:pt x="433" y="314"/>
                      <a:pt x="435" y="314"/>
                    </a:cubicBezTo>
                    <a:cubicBezTo>
                      <a:pt x="437" y="314"/>
                      <a:pt x="441" y="314"/>
                      <a:pt x="443" y="312"/>
                    </a:cubicBezTo>
                    <a:cubicBezTo>
                      <a:pt x="446" y="308"/>
                      <a:pt x="449" y="305"/>
                      <a:pt x="453" y="301"/>
                    </a:cubicBezTo>
                    <a:cubicBezTo>
                      <a:pt x="458" y="296"/>
                      <a:pt x="461" y="290"/>
                      <a:pt x="465" y="283"/>
                    </a:cubicBezTo>
                    <a:cubicBezTo>
                      <a:pt x="469" y="277"/>
                      <a:pt x="472" y="273"/>
                      <a:pt x="473" y="264"/>
                    </a:cubicBezTo>
                    <a:cubicBezTo>
                      <a:pt x="475" y="256"/>
                      <a:pt x="477" y="248"/>
                      <a:pt x="478" y="239"/>
                    </a:cubicBezTo>
                    <a:cubicBezTo>
                      <a:pt x="479" y="235"/>
                      <a:pt x="467" y="225"/>
                      <a:pt x="465" y="229"/>
                    </a:cubicBezTo>
                    <a:cubicBezTo>
                      <a:pt x="462" y="235"/>
                      <a:pt x="461" y="234"/>
                      <a:pt x="456" y="233"/>
                    </a:cubicBezTo>
                    <a:cubicBezTo>
                      <a:pt x="456" y="233"/>
                      <a:pt x="455" y="229"/>
                      <a:pt x="454" y="229"/>
                    </a:cubicBezTo>
                    <a:cubicBezTo>
                      <a:pt x="454" y="226"/>
                      <a:pt x="453" y="226"/>
                      <a:pt x="451" y="226"/>
                    </a:cubicBezTo>
                    <a:cubicBezTo>
                      <a:pt x="449" y="226"/>
                      <a:pt x="447" y="226"/>
                      <a:pt x="446" y="224"/>
                    </a:cubicBezTo>
                    <a:cubicBezTo>
                      <a:pt x="453" y="219"/>
                      <a:pt x="460" y="214"/>
                      <a:pt x="466" y="207"/>
                    </a:cubicBezTo>
                    <a:cubicBezTo>
                      <a:pt x="472" y="200"/>
                      <a:pt x="479" y="194"/>
                      <a:pt x="485" y="187"/>
                    </a:cubicBezTo>
                    <a:cubicBezTo>
                      <a:pt x="487" y="185"/>
                      <a:pt x="495" y="187"/>
                      <a:pt x="496" y="186"/>
                    </a:cubicBezTo>
                    <a:cubicBezTo>
                      <a:pt x="501" y="186"/>
                      <a:pt x="504" y="186"/>
                      <a:pt x="508" y="187"/>
                    </a:cubicBezTo>
                    <a:cubicBezTo>
                      <a:pt x="510" y="187"/>
                      <a:pt x="511" y="188"/>
                      <a:pt x="513" y="187"/>
                    </a:cubicBezTo>
                    <a:cubicBezTo>
                      <a:pt x="514" y="187"/>
                      <a:pt x="517" y="183"/>
                      <a:pt x="518" y="184"/>
                    </a:cubicBezTo>
                    <a:cubicBezTo>
                      <a:pt x="522" y="185"/>
                      <a:pt x="526" y="185"/>
                      <a:pt x="531" y="187"/>
                    </a:cubicBezTo>
                    <a:cubicBezTo>
                      <a:pt x="529" y="188"/>
                      <a:pt x="528" y="189"/>
                      <a:pt x="526" y="190"/>
                    </a:cubicBezTo>
                    <a:cubicBezTo>
                      <a:pt x="530" y="190"/>
                      <a:pt x="535" y="190"/>
                      <a:pt x="540" y="189"/>
                    </a:cubicBezTo>
                    <a:cubicBezTo>
                      <a:pt x="540" y="189"/>
                      <a:pt x="545" y="188"/>
                      <a:pt x="545" y="187"/>
                    </a:cubicBezTo>
                    <a:cubicBezTo>
                      <a:pt x="546" y="185"/>
                      <a:pt x="543" y="184"/>
                      <a:pt x="542" y="183"/>
                    </a:cubicBezTo>
                    <a:cubicBezTo>
                      <a:pt x="546" y="177"/>
                      <a:pt x="550" y="173"/>
                      <a:pt x="554" y="169"/>
                    </a:cubicBezTo>
                    <a:cubicBezTo>
                      <a:pt x="558" y="166"/>
                      <a:pt x="559" y="167"/>
                      <a:pt x="563" y="167"/>
                    </a:cubicBezTo>
                    <a:cubicBezTo>
                      <a:pt x="567" y="167"/>
                      <a:pt x="568" y="166"/>
                      <a:pt x="571" y="164"/>
                    </a:cubicBezTo>
                    <a:cubicBezTo>
                      <a:pt x="570" y="169"/>
                      <a:pt x="570" y="171"/>
                      <a:pt x="572" y="175"/>
                    </a:cubicBezTo>
                    <a:cubicBezTo>
                      <a:pt x="575" y="173"/>
                      <a:pt x="581" y="169"/>
                      <a:pt x="583" y="165"/>
                    </a:cubicBezTo>
                    <a:cubicBezTo>
                      <a:pt x="584" y="163"/>
                      <a:pt x="586" y="159"/>
                      <a:pt x="588" y="158"/>
                    </a:cubicBezTo>
                    <a:cubicBezTo>
                      <a:pt x="591" y="158"/>
                      <a:pt x="593" y="158"/>
                      <a:pt x="596" y="159"/>
                    </a:cubicBezTo>
                    <a:cubicBezTo>
                      <a:pt x="595" y="160"/>
                      <a:pt x="591" y="160"/>
                      <a:pt x="590" y="161"/>
                    </a:cubicBezTo>
                    <a:cubicBezTo>
                      <a:pt x="589" y="164"/>
                      <a:pt x="589" y="167"/>
                      <a:pt x="588" y="171"/>
                    </a:cubicBezTo>
                    <a:cubicBezTo>
                      <a:pt x="587" y="175"/>
                      <a:pt x="583" y="176"/>
                      <a:pt x="580" y="179"/>
                    </a:cubicBezTo>
                    <a:cubicBezTo>
                      <a:pt x="575" y="182"/>
                      <a:pt x="572" y="185"/>
                      <a:pt x="569" y="190"/>
                    </a:cubicBezTo>
                    <a:cubicBezTo>
                      <a:pt x="566" y="196"/>
                      <a:pt x="563" y="196"/>
                      <a:pt x="558" y="199"/>
                    </a:cubicBezTo>
                    <a:cubicBezTo>
                      <a:pt x="539" y="208"/>
                      <a:pt x="550" y="240"/>
                      <a:pt x="554" y="256"/>
                    </a:cubicBezTo>
                    <a:cubicBezTo>
                      <a:pt x="556" y="253"/>
                      <a:pt x="562" y="248"/>
                      <a:pt x="563" y="244"/>
                    </a:cubicBezTo>
                    <a:cubicBezTo>
                      <a:pt x="563" y="239"/>
                      <a:pt x="563" y="239"/>
                      <a:pt x="567" y="238"/>
                    </a:cubicBezTo>
                    <a:cubicBezTo>
                      <a:pt x="570" y="237"/>
                      <a:pt x="570" y="234"/>
                      <a:pt x="570" y="231"/>
                    </a:cubicBezTo>
                    <a:cubicBezTo>
                      <a:pt x="570" y="227"/>
                      <a:pt x="572" y="227"/>
                      <a:pt x="575" y="227"/>
                    </a:cubicBezTo>
                    <a:cubicBezTo>
                      <a:pt x="576" y="227"/>
                      <a:pt x="580" y="225"/>
                      <a:pt x="580" y="223"/>
                    </a:cubicBezTo>
                    <a:cubicBezTo>
                      <a:pt x="577" y="217"/>
                      <a:pt x="582" y="214"/>
                      <a:pt x="586" y="212"/>
                    </a:cubicBezTo>
                    <a:cubicBezTo>
                      <a:pt x="584" y="208"/>
                      <a:pt x="584" y="207"/>
                      <a:pt x="585" y="202"/>
                    </a:cubicBezTo>
                    <a:cubicBezTo>
                      <a:pt x="586" y="200"/>
                      <a:pt x="580" y="199"/>
                      <a:pt x="578" y="198"/>
                    </a:cubicBezTo>
                    <a:cubicBezTo>
                      <a:pt x="581" y="193"/>
                      <a:pt x="584" y="187"/>
                      <a:pt x="588" y="182"/>
                    </a:cubicBezTo>
                    <a:cubicBezTo>
                      <a:pt x="589" y="179"/>
                      <a:pt x="591" y="181"/>
                      <a:pt x="593" y="181"/>
                    </a:cubicBezTo>
                    <a:cubicBezTo>
                      <a:pt x="595" y="181"/>
                      <a:pt x="598" y="179"/>
                      <a:pt x="600" y="178"/>
                    </a:cubicBezTo>
                    <a:cubicBezTo>
                      <a:pt x="600" y="180"/>
                      <a:pt x="600" y="181"/>
                      <a:pt x="600" y="183"/>
                    </a:cubicBezTo>
                    <a:cubicBezTo>
                      <a:pt x="604" y="178"/>
                      <a:pt x="604" y="178"/>
                      <a:pt x="610" y="177"/>
                    </a:cubicBezTo>
                    <a:cubicBezTo>
                      <a:pt x="616" y="176"/>
                      <a:pt x="616" y="177"/>
                      <a:pt x="621" y="181"/>
                    </a:cubicBezTo>
                    <a:cubicBezTo>
                      <a:pt x="623" y="175"/>
                      <a:pt x="628" y="174"/>
                      <a:pt x="633" y="171"/>
                    </a:cubicBezTo>
                    <a:cubicBezTo>
                      <a:pt x="640" y="167"/>
                      <a:pt x="646" y="162"/>
                      <a:pt x="652" y="158"/>
                    </a:cubicBezTo>
                    <a:cubicBezTo>
                      <a:pt x="654" y="157"/>
                      <a:pt x="658" y="158"/>
                      <a:pt x="659" y="159"/>
                    </a:cubicBezTo>
                    <a:cubicBezTo>
                      <a:pt x="661" y="159"/>
                      <a:pt x="663" y="161"/>
                      <a:pt x="664" y="160"/>
                    </a:cubicBezTo>
                    <a:cubicBezTo>
                      <a:pt x="665" y="160"/>
                      <a:pt x="666" y="157"/>
                      <a:pt x="666" y="156"/>
                    </a:cubicBezTo>
                    <a:cubicBezTo>
                      <a:pt x="664" y="153"/>
                      <a:pt x="662" y="151"/>
                      <a:pt x="662" y="146"/>
                    </a:cubicBezTo>
                    <a:cubicBezTo>
                      <a:pt x="662" y="143"/>
                      <a:pt x="659" y="142"/>
                      <a:pt x="656" y="140"/>
                    </a:cubicBezTo>
                    <a:cubicBezTo>
                      <a:pt x="659" y="139"/>
                      <a:pt x="671" y="138"/>
                      <a:pt x="671" y="134"/>
                    </a:cubicBezTo>
                    <a:cubicBezTo>
                      <a:pt x="671" y="131"/>
                      <a:pt x="670" y="125"/>
                      <a:pt x="672" y="125"/>
                    </a:cubicBezTo>
                    <a:cubicBezTo>
                      <a:pt x="677" y="123"/>
                      <a:pt x="673" y="130"/>
                      <a:pt x="675" y="131"/>
                    </a:cubicBezTo>
                    <a:cubicBezTo>
                      <a:pt x="679" y="131"/>
                      <a:pt x="682" y="131"/>
                      <a:pt x="686" y="131"/>
                    </a:cubicBezTo>
                    <a:cubicBezTo>
                      <a:pt x="689" y="131"/>
                      <a:pt x="689" y="135"/>
                      <a:pt x="689" y="138"/>
                    </a:cubicBezTo>
                    <a:cubicBezTo>
                      <a:pt x="690" y="141"/>
                      <a:pt x="694" y="138"/>
                      <a:pt x="696" y="140"/>
                    </a:cubicBezTo>
                    <a:cubicBezTo>
                      <a:pt x="699" y="142"/>
                      <a:pt x="700" y="142"/>
                      <a:pt x="704" y="143"/>
                    </a:cubicBezTo>
                    <a:cubicBezTo>
                      <a:pt x="703" y="141"/>
                      <a:pt x="702" y="138"/>
                      <a:pt x="704" y="137"/>
                    </a:cubicBezTo>
                    <a:cubicBezTo>
                      <a:pt x="707" y="136"/>
                      <a:pt x="706" y="134"/>
                      <a:pt x="706" y="131"/>
                    </a:cubicBezTo>
                    <a:cubicBezTo>
                      <a:pt x="708" y="131"/>
                      <a:pt x="711" y="132"/>
                      <a:pt x="713" y="132"/>
                    </a:cubicBezTo>
                    <a:cubicBezTo>
                      <a:pt x="715" y="131"/>
                      <a:pt x="717" y="128"/>
                      <a:pt x="719" y="127"/>
                    </a:cubicBezTo>
                    <a:cubicBezTo>
                      <a:pt x="717" y="124"/>
                      <a:pt x="714" y="120"/>
                      <a:pt x="710" y="119"/>
                    </a:cubicBezTo>
                    <a:cubicBezTo>
                      <a:pt x="705" y="117"/>
                      <a:pt x="702" y="117"/>
                      <a:pt x="697" y="117"/>
                    </a:cubicBezTo>
                    <a:cubicBezTo>
                      <a:pt x="698" y="119"/>
                      <a:pt x="698" y="121"/>
                      <a:pt x="699" y="123"/>
                    </a:cubicBezTo>
                    <a:cubicBezTo>
                      <a:pt x="694" y="123"/>
                      <a:pt x="694" y="121"/>
                      <a:pt x="693" y="116"/>
                    </a:cubicBezTo>
                    <a:cubicBezTo>
                      <a:pt x="691" y="111"/>
                      <a:pt x="690" y="111"/>
                      <a:pt x="686" y="108"/>
                    </a:cubicBezTo>
                    <a:cubicBezTo>
                      <a:pt x="679" y="104"/>
                      <a:pt x="673" y="100"/>
                      <a:pt x="666" y="97"/>
                    </a:cubicBezTo>
                    <a:cubicBezTo>
                      <a:pt x="659" y="94"/>
                      <a:pt x="653" y="89"/>
                      <a:pt x="647" y="88"/>
                    </a:cubicBezTo>
                    <a:cubicBezTo>
                      <a:pt x="638" y="88"/>
                      <a:pt x="630" y="87"/>
                      <a:pt x="622" y="86"/>
                    </a:cubicBezTo>
                    <a:cubicBezTo>
                      <a:pt x="622" y="90"/>
                      <a:pt x="623" y="94"/>
                      <a:pt x="623" y="98"/>
                    </a:cubicBezTo>
                    <a:cubicBezTo>
                      <a:pt x="621" y="99"/>
                      <a:pt x="618" y="100"/>
                      <a:pt x="616" y="100"/>
                    </a:cubicBezTo>
                    <a:cubicBezTo>
                      <a:pt x="614" y="98"/>
                      <a:pt x="611" y="94"/>
                      <a:pt x="609" y="92"/>
                    </a:cubicBezTo>
                    <a:cubicBezTo>
                      <a:pt x="607" y="90"/>
                      <a:pt x="607" y="90"/>
                      <a:pt x="605" y="92"/>
                    </a:cubicBezTo>
                    <a:cubicBezTo>
                      <a:pt x="603" y="94"/>
                      <a:pt x="600" y="92"/>
                      <a:pt x="598" y="92"/>
                    </a:cubicBezTo>
                    <a:cubicBezTo>
                      <a:pt x="591" y="91"/>
                      <a:pt x="588" y="91"/>
                      <a:pt x="582" y="92"/>
                    </a:cubicBezTo>
                    <a:cubicBezTo>
                      <a:pt x="577" y="93"/>
                      <a:pt x="573" y="91"/>
                      <a:pt x="568" y="90"/>
                    </a:cubicBezTo>
                    <a:cubicBezTo>
                      <a:pt x="569" y="86"/>
                      <a:pt x="569" y="85"/>
                      <a:pt x="568" y="82"/>
                    </a:cubicBezTo>
                    <a:cubicBezTo>
                      <a:pt x="567" y="79"/>
                      <a:pt x="566" y="79"/>
                      <a:pt x="563" y="78"/>
                    </a:cubicBezTo>
                    <a:cubicBezTo>
                      <a:pt x="558" y="77"/>
                      <a:pt x="554" y="74"/>
                      <a:pt x="549" y="75"/>
                    </a:cubicBezTo>
                    <a:cubicBezTo>
                      <a:pt x="543" y="76"/>
                      <a:pt x="537" y="77"/>
                      <a:pt x="531" y="78"/>
                    </a:cubicBezTo>
                    <a:cubicBezTo>
                      <a:pt x="529" y="79"/>
                      <a:pt x="523" y="69"/>
                      <a:pt x="520" y="67"/>
                    </a:cubicBezTo>
                    <a:cubicBezTo>
                      <a:pt x="516" y="65"/>
                      <a:pt x="510" y="64"/>
                      <a:pt x="505" y="63"/>
                    </a:cubicBezTo>
                    <a:cubicBezTo>
                      <a:pt x="501" y="61"/>
                      <a:pt x="496" y="60"/>
                      <a:pt x="491" y="59"/>
                    </a:cubicBezTo>
                    <a:cubicBezTo>
                      <a:pt x="486" y="59"/>
                      <a:pt x="480" y="57"/>
                      <a:pt x="474" y="57"/>
                    </a:cubicBezTo>
                    <a:cubicBezTo>
                      <a:pt x="473" y="57"/>
                      <a:pt x="470" y="62"/>
                      <a:pt x="469" y="63"/>
                    </a:cubicBezTo>
                    <a:cubicBezTo>
                      <a:pt x="468" y="65"/>
                      <a:pt x="471" y="69"/>
                      <a:pt x="472" y="70"/>
                    </a:cubicBezTo>
                    <a:cubicBezTo>
                      <a:pt x="468" y="71"/>
                      <a:pt x="465" y="73"/>
                      <a:pt x="463" y="74"/>
                    </a:cubicBezTo>
                    <a:cubicBezTo>
                      <a:pt x="460" y="75"/>
                      <a:pt x="456" y="71"/>
                      <a:pt x="454" y="71"/>
                    </a:cubicBezTo>
                    <a:cubicBezTo>
                      <a:pt x="453" y="69"/>
                      <a:pt x="449" y="71"/>
                      <a:pt x="447" y="72"/>
                    </a:cubicBezTo>
                    <a:cubicBezTo>
                      <a:pt x="443" y="73"/>
                      <a:pt x="442" y="72"/>
                      <a:pt x="439" y="70"/>
                    </a:cubicBezTo>
                    <a:cubicBezTo>
                      <a:pt x="435" y="67"/>
                      <a:pt x="435" y="68"/>
                      <a:pt x="433" y="71"/>
                    </a:cubicBezTo>
                    <a:cubicBezTo>
                      <a:pt x="432" y="73"/>
                      <a:pt x="428" y="80"/>
                      <a:pt x="427" y="79"/>
                    </a:cubicBezTo>
                    <a:cubicBezTo>
                      <a:pt x="424" y="77"/>
                      <a:pt x="421" y="75"/>
                      <a:pt x="418" y="73"/>
                    </a:cubicBezTo>
                    <a:cubicBezTo>
                      <a:pt x="417" y="73"/>
                      <a:pt x="417" y="65"/>
                      <a:pt x="417" y="64"/>
                    </a:cubicBezTo>
                    <a:cubicBezTo>
                      <a:pt x="417" y="62"/>
                      <a:pt x="419" y="56"/>
                      <a:pt x="418" y="55"/>
                    </a:cubicBezTo>
                    <a:cubicBezTo>
                      <a:pt x="416" y="53"/>
                      <a:pt x="413" y="47"/>
                      <a:pt x="411" y="46"/>
                    </a:cubicBezTo>
                    <a:cubicBezTo>
                      <a:pt x="409" y="46"/>
                      <a:pt x="404" y="48"/>
                      <a:pt x="402" y="48"/>
                    </a:cubicBezTo>
                    <a:cubicBezTo>
                      <a:pt x="399" y="49"/>
                      <a:pt x="396" y="48"/>
                      <a:pt x="393" y="48"/>
                    </a:cubicBezTo>
                    <a:cubicBezTo>
                      <a:pt x="388" y="48"/>
                      <a:pt x="389" y="48"/>
                      <a:pt x="388" y="54"/>
                    </a:cubicBezTo>
                    <a:cubicBezTo>
                      <a:pt x="388" y="57"/>
                      <a:pt x="383" y="55"/>
                      <a:pt x="381" y="56"/>
                    </a:cubicBezTo>
                    <a:cubicBezTo>
                      <a:pt x="377" y="56"/>
                      <a:pt x="374" y="56"/>
                      <a:pt x="370" y="56"/>
                    </a:cubicBezTo>
                    <a:cubicBezTo>
                      <a:pt x="369" y="57"/>
                      <a:pt x="365" y="53"/>
                      <a:pt x="363" y="53"/>
                    </a:cubicBezTo>
                    <a:cubicBezTo>
                      <a:pt x="365" y="51"/>
                      <a:pt x="366" y="50"/>
                      <a:pt x="368" y="49"/>
                    </a:cubicBezTo>
                    <a:cubicBezTo>
                      <a:pt x="360" y="48"/>
                      <a:pt x="351" y="46"/>
                      <a:pt x="343" y="47"/>
                    </a:cubicBezTo>
                    <a:cubicBezTo>
                      <a:pt x="337" y="48"/>
                      <a:pt x="335" y="48"/>
                      <a:pt x="330" y="44"/>
                    </a:cubicBezTo>
                    <a:cubicBezTo>
                      <a:pt x="327" y="42"/>
                      <a:pt x="323" y="44"/>
                      <a:pt x="319" y="46"/>
                    </a:cubicBezTo>
                    <a:cubicBezTo>
                      <a:pt x="322" y="47"/>
                      <a:pt x="325" y="47"/>
                      <a:pt x="327" y="48"/>
                    </a:cubicBezTo>
                    <a:cubicBezTo>
                      <a:pt x="318" y="50"/>
                      <a:pt x="308" y="53"/>
                      <a:pt x="298" y="57"/>
                    </a:cubicBezTo>
                    <a:cubicBezTo>
                      <a:pt x="312" y="47"/>
                      <a:pt x="326" y="38"/>
                      <a:pt x="339" y="30"/>
                    </a:cubicBezTo>
                    <a:cubicBezTo>
                      <a:pt x="341" y="29"/>
                      <a:pt x="341" y="26"/>
                      <a:pt x="342" y="24"/>
                    </a:cubicBezTo>
                    <a:cubicBezTo>
                      <a:pt x="342" y="23"/>
                      <a:pt x="339" y="20"/>
                      <a:pt x="339" y="19"/>
                    </a:cubicBezTo>
                    <a:cubicBezTo>
                      <a:pt x="337" y="17"/>
                      <a:pt x="332" y="15"/>
                      <a:pt x="329" y="13"/>
                    </a:cubicBezTo>
                    <a:cubicBezTo>
                      <a:pt x="326" y="10"/>
                      <a:pt x="322" y="11"/>
                      <a:pt x="319" y="11"/>
                    </a:cubicBezTo>
                    <a:cubicBezTo>
                      <a:pt x="317" y="11"/>
                      <a:pt x="314" y="11"/>
                      <a:pt x="312" y="11"/>
                    </a:cubicBezTo>
                    <a:cubicBezTo>
                      <a:pt x="311" y="11"/>
                      <a:pt x="312" y="15"/>
                      <a:pt x="312" y="16"/>
                    </a:cubicBezTo>
                    <a:cubicBezTo>
                      <a:pt x="309" y="16"/>
                      <a:pt x="306" y="16"/>
                      <a:pt x="304" y="15"/>
                    </a:cubicBezTo>
                    <a:cubicBezTo>
                      <a:pt x="305" y="14"/>
                      <a:pt x="307" y="12"/>
                      <a:pt x="309" y="10"/>
                    </a:cubicBezTo>
                    <a:cubicBezTo>
                      <a:pt x="304" y="9"/>
                      <a:pt x="299" y="9"/>
                      <a:pt x="294" y="7"/>
                    </a:cubicBezTo>
                    <a:cubicBezTo>
                      <a:pt x="297" y="7"/>
                      <a:pt x="301" y="5"/>
                      <a:pt x="304" y="5"/>
                    </a:cubicBezTo>
                    <a:cubicBezTo>
                      <a:pt x="301" y="0"/>
                      <a:pt x="293" y="0"/>
                      <a:pt x="290" y="2"/>
                    </a:cubicBezTo>
                    <a:cubicBezTo>
                      <a:pt x="286" y="4"/>
                      <a:pt x="283" y="6"/>
                      <a:pt x="279" y="7"/>
                    </a:cubicBezTo>
                    <a:cubicBezTo>
                      <a:pt x="277" y="9"/>
                      <a:pt x="278" y="13"/>
                      <a:pt x="276" y="15"/>
                    </a:cubicBezTo>
                    <a:cubicBezTo>
                      <a:pt x="264" y="19"/>
                      <a:pt x="253" y="21"/>
                      <a:pt x="241" y="23"/>
                    </a:cubicBezTo>
                    <a:cubicBezTo>
                      <a:pt x="234" y="24"/>
                      <a:pt x="227" y="25"/>
                      <a:pt x="220" y="27"/>
                    </a:cubicBezTo>
                    <a:cubicBezTo>
                      <a:pt x="218" y="28"/>
                      <a:pt x="214" y="30"/>
                      <a:pt x="212" y="32"/>
                    </a:cubicBezTo>
                    <a:cubicBezTo>
                      <a:pt x="208" y="35"/>
                      <a:pt x="209" y="35"/>
                      <a:pt x="208" y="40"/>
                    </a:cubicBezTo>
                    <a:cubicBezTo>
                      <a:pt x="208" y="42"/>
                      <a:pt x="209" y="45"/>
                      <a:pt x="207" y="46"/>
                    </a:cubicBezTo>
                    <a:cubicBezTo>
                      <a:pt x="203" y="46"/>
                      <a:pt x="199" y="46"/>
                      <a:pt x="195" y="47"/>
                    </a:cubicBezTo>
                    <a:cubicBezTo>
                      <a:pt x="189" y="48"/>
                      <a:pt x="183" y="48"/>
                      <a:pt x="176" y="49"/>
                    </a:cubicBezTo>
                    <a:cubicBezTo>
                      <a:pt x="176" y="51"/>
                      <a:pt x="176" y="61"/>
                      <a:pt x="179" y="61"/>
                    </a:cubicBezTo>
                    <a:cubicBezTo>
                      <a:pt x="180" y="61"/>
                      <a:pt x="185" y="61"/>
                      <a:pt x="185" y="62"/>
                    </a:cubicBezTo>
                    <a:cubicBezTo>
                      <a:pt x="186" y="63"/>
                      <a:pt x="187" y="67"/>
                      <a:pt x="188" y="69"/>
                    </a:cubicBezTo>
                    <a:cubicBezTo>
                      <a:pt x="186" y="69"/>
                      <a:pt x="184" y="70"/>
                      <a:pt x="182" y="69"/>
                    </a:cubicBezTo>
                    <a:cubicBezTo>
                      <a:pt x="181" y="68"/>
                      <a:pt x="179" y="67"/>
                      <a:pt x="177" y="66"/>
                    </a:cubicBezTo>
                    <a:cubicBezTo>
                      <a:pt x="171" y="63"/>
                      <a:pt x="169" y="62"/>
                      <a:pt x="163" y="64"/>
                    </a:cubicBezTo>
                    <a:cubicBezTo>
                      <a:pt x="161" y="65"/>
                      <a:pt x="152" y="69"/>
                      <a:pt x="157" y="71"/>
                    </a:cubicBezTo>
                    <a:cubicBezTo>
                      <a:pt x="162" y="73"/>
                      <a:pt x="165" y="75"/>
                      <a:pt x="170" y="77"/>
                    </a:cubicBezTo>
                    <a:cubicBezTo>
                      <a:pt x="167" y="76"/>
                      <a:pt x="155" y="76"/>
                      <a:pt x="153" y="73"/>
                    </a:cubicBezTo>
                    <a:cubicBezTo>
                      <a:pt x="151" y="69"/>
                      <a:pt x="151" y="69"/>
                      <a:pt x="153" y="64"/>
                    </a:cubicBezTo>
                    <a:cubicBezTo>
                      <a:pt x="154" y="62"/>
                      <a:pt x="151" y="57"/>
                      <a:pt x="149" y="58"/>
                    </a:cubicBezTo>
                    <a:cubicBezTo>
                      <a:pt x="150" y="59"/>
                      <a:pt x="151" y="65"/>
                      <a:pt x="150" y="66"/>
                    </a:cubicBezTo>
                    <a:cubicBezTo>
                      <a:pt x="146" y="67"/>
                      <a:pt x="143" y="67"/>
                      <a:pt x="141" y="71"/>
                    </a:cubicBezTo>
                    <a:cubicBezTo>
                      <a:pt x="140" y="73"/>
                      <a:pt x="144" y="77"/>
                      <a:pt x="146" y="80"/>
                    </a:cubicBezTo>
                    <a:cubicBezTo>
                      <a:pt x="147" y="82"/>
                      <a:pt x="144" y="86"/>
                      <a:pt x="143" y="88"/>
                    </a:cubicBezTo>
                    <a:cubicBezTo>
                      <a:pt x="143" y="90"/>
                      <a:pt x="144" y="94"/>
                      <a:pt x="145" y="96"/>
                    </a:cubicBezTo>
                    <a:cubicBezTo>
                      <a:pt x="145" y="98"/>
                      <a:pt x="153" y="96"/>
                      <a:pt x="153" y="96"/>
                    </a:cubicBezTo>
                    <a:cubicBezTo>
                      <a:pt x="157" y="95"/>
                      <a:pt x="158" y="95"/>
                      <a:pt x="161" y="97"/>
                    </a:cubicBezTo>
                    <a:cubicBezTo>
                      <a:pt x="164" y="99"/>
                      <a:pt x="163" y="102"/>
                      <a:pt x="164" y="105"/>
                    </a:cubicBezTo>
                    <a:cubicBezTo>
                      <a:pt x="162" y="103"/>
                      <a:pt x="160" y="100"/>
                      <a:pt x="157" y="98"/>
                    </a:cubicBezTo>
                    <a:cubicBezTo>
                      <a:pt x="157" y="96"/>
                      <a:pt x="152" y="99"/>
                      <a:pt x="151" y="100"/>
                    </a:cubicBezTo>
                    <a:cubicBezTo>
                      <a:pt x="143" y="102"/>
                      <a:pt x="152" y="108"/>
                      <a:pt x="148" y="112"/>
                    </a:cubicBezTo>
                    <a:cubicBezTo>
                      <a:pt x="145" y="116"/>
                      <a:pt x="140" y="123"/>
                      <a:pt x="136" y="124"/>
                    </a:cubicBezTo>
                    <a:cubicBezTo>
                      <a:pt x="130" y="126"/>
                      <a:pt x="125" y="123"/>
                      <a:pt x="121" y="119"/>
                    </a:cubicBezTo>
                    <a:cubicBezTo>
                      <a:pt x="123" y="119"/>
                      <a:pt x="127" y="121"/>
                      <a:pt x="128" y="120"/>
                    </a:cubicBezTo>
                    <a:cubicBezTo>
                      <a:pt x="132" y="118"/>
                      <a:pt x="136" y="116"/>
                      <a:pt x="139" y="113"/>
                    </a:cubicBezTo>
                    <a:cubicBezTo>
                      <a:pt x="141" y="113"/>
                      <a:pt x="141" y="107"/>
                      <a:pt x="143" y="104"/>
                    </a:cubicBezTo>
                    <a:cubicBezTo>
                      <a:pt x="144" y="100"/>
                      <a:pt x="141" y="100"/>
                      <a:pt x="137" y="98"/>
                    </a:cubicBezTo>
                    <a:cubicBezTo>
                      <a:pt x="135" y="96"/>
                      <a:pt x="140" y="82"/>
                      <a:pt x="139" y="78"/>
                    </a:cubicBezTo>
                    <a:cubicBezTo>
                      <a:pt x="137" y="76"/>
                      <a:pt x="135" y="72"/>
                      <a:pt x="136" y="70"/>
                    </a:cubicBezTo>
                    <a:cubicBezTo>
                      <a:pt x="137" y="66"/>
                      <a:pt x="138" y="62"/>
                      <a:pt x="139" y="59"/>
                    </a:cubicBezTo>
                    <a:cubicBezTo>
                      <a:pt x="136" y="58"/>
                      <a:pt x="121" y="55"/>
                      <a:pt x="120" y="58"/>
                    </a:cubicBezTo>
                    <a:cubicBezTo>
                      <a:pt x="119" y="61"/>
                      <a:pt x="118" y="67"/>
                      <a:pt x="116" y="69"/>
                    </a:cubicBezTo>
                    <a:cubicBezTo>
                      <a:pt x="114" y="70"/>
                      <a:pt x="112" y="72"/>
                      <a:pt x="110" y="74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11" y="79"/>
                      <a:pt x="113" y="80"/>
                      <a:pt x="113" y="82"/>
                    </a:cubicBezTo>
                    <a:cubicBezTo>
                      <a:pt x="112" y="84"/>
                      <a:pt x="108" y="88"/>
                      <a:pt x="111" y="90"/>
                    </a:cubicBezTo>
                    <a:cubicBezTo>
                      <a:pt x="113" y="92"/>
                      <a:pt x="116" y="94"/>
                      <a:pt x="120" y="97"/>
                    </a:cubicBezTo>
                    <a:cubicBezTo>
                      <a:pt x="121" y="98"/>
                      <a:pt x="120" y="104"/>
                      <a:pt x="119" y="105"/>
                    </a:cubicBezTo>
                    <a:cubicBezTo>
                      <a:pt x="116" y="103"/>
                      <a:pt x="113" y="100"/>
                      <a:pt x="111" y="98"/>
                    </a:cubicBezTo>
                    <a:cubicBezTo>
                      <a:pt x="110" y="98"/>
                      <a:pt x="109" y="98"/>
                      <a:pt x="109" y="97"/>
                    </a:cubicBezTo>
                    <a:cubicBezTo>
                      <a:pt x="115" y="105"/>
                      <a:pt x="125" y="120"/>
                      <a:pt x="120" y="130"/>
                    </a:cubicBezTo>
                    <a:cubicBezTo>
                      <a:pt x="106" y="157"/>
                      <a:pt x="111" y="163"/>
                      <a:pt x="111" y="163"/>
                    </a:cubicBezTo>
                    <a:cubicBezTo>
                      <a:pt x="111" y="163"/>
                      <a:pt x="128" y="179"/>
                      <a:pt x="113" y="204"/>
                    </a:cubicBezTo>
                    <a:cubicBezTo>
                      <a:pt x="101" y="223"/>
                      <a:pt x="106" y="227"/>
                      <a:pt x="111" y="232"/>
                    </a:cubicBezTo>
                    <a:cubicBezTo>
                      <a:pt x="115" y="237"/>
                      <a:pt x="111" y="256"/>
                      <a:pt x="99" y="251"/>
                    </a:cubicBezTo>
                    <a:cubicBezTo>
                      <a:pt x="87" y="246"/>
                      <a:pt x="68" y="275"/>
                      <a:pt x="56" y="254"/>
                    </a:cubicBezTo>
                    <a:cubicBezTo>
                      <a:pt x="50" y="243"/>
                      <a:pt x="37" y="265"/>
                      <a:pt x="22" y="261"/>
                    </a:cubicBezTo>
                    <a:cubicBezTo>
                      <a:pt x="8" y="256"/>
                      <a:pt x="0" y="272"/>
                      <a:pt x="8" y="2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6" name="Freeform 240">
                <a:extLst>
                  <a:ext uri="{FF2B5EF4-FFF2-40B4-BE49-F238E27FC236}">
                    <a16:creationId xmlns:a16="http://schemas.microsoft.com/office/drawing/2014/main" xmlns="" id="{76E0D017-A106-4EA4-BD44-81EC53EEF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000" y="3862388"/>
                <a:ext cx="11113" cy="95250"/>
              </a:xfrm>
              <a:custGeom>
                <a:avLst/>
                <a:gdLst>
                  <a:gd name="T0" fmla="*/ 2 w 16"/>
                  <a:gd name="T1" fmla="*/ 30 h 67"/>
                  <a:gd name="T2" fmla="*/ 2 w 16"/>
                  <a:gd name="T3" fmla="*/ 40 h 67"/>
                  <a:gd name="T4" fmla="*/ 2 w 16"/>
                  <a:gd name="T5" fmla="*/ 49 h 67"/>
                  <a:gd name="T6" fmla="*/ 1 w 16"/>
                  <a:gd name="T7" fmla="*/ 54 h 67"/>
                  <a:gd name="T8" fmla="*/ 1 w 16"/>
                  <a:gd name="T9" fmla="*/ 58 h 67"/>
                  <a:gd name="T10" fmla="*/ 2 w 16"/>
                  <a:gd name="T11" fmla="*/ 67 h 67"/>
                  <a:gd name="T12" fmla="*/ 5 w 16"/>
                  <a:gd name="T13" fmla="*/ 61 h 67"/>
                  <a:gd name="T14" fmla="*/ 9 w 16"/>
                  <a:gd name="T15" fmla="*/ 66 h 67"/>
                  <a:gd name="T16" fmla="*/ 7 w 16"/>
                  <a:gd name="T17" fmla="*/ 57 h 67"/>
                  <a:gd name="T18" fmla="*/ 5 w 16"/>
                  <a:gd name="T19" fmla="*/ 50 h 67"/>
                  <a:gd name="T20" fmla="*/ 10 w 16"/>
                  <a:gd name="T21" fmla="*/ 42 h 67"/>
                  <a:gd name="T22" fmla="*/ 16 w 16"/>
                  <a:gd name="T23" fmla="*/ 47 h 67"/>
                  <a:gd name="T24" fmla="*/ 11 w 16"/>
                  <a:gd name="T25" fmla="*/ 34 h 67"/>
                  <a:gd name="T26" fmla="*/ 10 w 16"/>
                  <a:gd name="T27" fmla="*/ 27 h 67"/>
                  <a:gd name="T28" fmla="*/ 7 w 16"/>
                  <a:gd name="T29" fmla="*/ 23 h 67"/>
                  <a:gd name="T30" fmla="*/ 8 w 16"/>
                  <a:gd name="T31" fmla="*/ 10 h 67"/>
                  <a:gd name="T32" fmla="*/ 3 w 16"/>
                  <a:gd name="T33" fmla="*/ 4 h 67"/>
                  <a:gd name="T34" fmla="*/ 4 w 16"/>
                  <a:gd name="T35" fmla="*/ 10 h 67"/>
                  <a:gd name="T36" fmla="*/ 2 w 16"/>
                  <a:gd name="T37" fmla="*/ 10 h 67"/>
                  <a:gd name="T38" fmla="*/ 2 w 16"/>
                  <a:gd name="T39" fmla="*/ 14 h 67"/>
                  <a:gd name="T40" fmla="*/ 0 w 16"/>
                  <a:gd name="T41" fmla="*/ 23 h 67"/>
                  <a:gd name="T42" fmla="*/ 2 w 16"/>
                  <a:gd name="T43" fmla="*/ 3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67">
                    <a:moveTo>
                      <a:pt x="2" y="30"/>
                    </a:moveTo>
                    <a:cubicBezTo>
                      <a:pt x="2" y="33"/>
                      <a:pt x="3" y="37"/>
                      <a:pt x="2" y="40"/>
                    </a:cubicBezTo>
                    <a:cubicBezTo>
                      <a:pt x="0" y="44"/>
                      <a:pt x="1" y="45"/>
                      <a:pt x="2" y="49"/>
                    </a:cubicBezTo>
                    <a:cubicBezTo>
                      <a:pt x="2" y="52"/>
                      <a:pt x="2" y="52"/>
                      <a:pt x="1" y="54"/>
                    </a:cubicBezTo>
                    <a:cubicBezTo>
                      <a:pt x="0" y="55"/>
                      <a:pt x="1" y="57"/>
                      <a:pt x="1" y="58"/>
                    </a:cubicBezTo>
                    <a:cubicBezTo>
                      <a:pt x="1" y="62"/>
                      <a:pt x="0" y="63"/>
                      <a:pt x="2" y="67"/>
                    </a:cubicBezTo>
                    <a:cubicBezTo>
                      <a:pt x="2" y="65"/>
                      <a:pt x="2" y="62"/>
                      <a:pt x="5" y="61"/>
                    </a:cubicBezTo>
                    <a:cubicBezTo>
                      <a:pt x="7" y="60"/>
                      <a:pt x="9" y="64"/>
                      <a:pt x="9" y="66"/>
                    </a:cubicBezTo>
                    <a:cubicBezTo>
                      <a:pt x="11" y="64"/>
                      <a:pt x="8" y="60"/>
                      <a:pt x="7" y="57"/>
                    </a:cubicBezTo>
                    <a:cubicBezTo>
                      <a:pt x="5" y="54"/>
                      <a:pt x="4" y="53"/>
                      <a:pt x="5" y="50"/>
                    </a:cubicBezTo>
                    <a:cubicBezTo>
                      <a:pt x="7" y="45"/>
                      <a:pt x="6" y="43"/>
                      <a:pt x="10" y="42"/>
                    </a:cubicBezTo>
                    <a:cubicBezTo>
                      <a:pt x="13" y="41"/>
                      <a:pt x="13" y="47"/>
                      <a:pt x="16" y="47"/>
                    </a:cubicBezTo>
                    <a:cubicBezTo>
                      <a:pt x="14" y="43"/>
                      <a:pt x="12" y="39"/>
                      <a:pt x="11" y="34"/>
                    </a:cubicBezTo>
                    <a:cubicBezTo>
                      <a:pt x="10" y="31"/>
                      <a:pt x="10" y="29"/>
                      <a:pt x="10" y="27"/>
                    </a:cubicBezTo>
                    <a:cubicBezTo>
                      <a:pt x="9" y="25"/>
                      <a:pt x="7" y="24"/>
                      <a:pt x="7" y="23"/>
                    </a:cubicBezTo>
                    <a:cubicBezTo>
                      <a:pt x="7" y="17"/>
                      <a:pt x="10" y="14"/>
                      <a:pt x="8" y="10"/>
                    </a:cubicBezTo>
                    <a:cubicBezTo>
                      <a:pt x="7" y="7"/>
                      <a:pt x="8" y="0"/>
                      <a:pt x="3" y="4"/>
                    </a:cubicBezTo>
                    <a:cubicBezTo>
                      <a:pt x="5" y="5"/>
                      <a:pt x="6" y="8"/>
                      <a:pt x="4" y="10"/>
                    </a:cubicBezTo>
                    <a:cubicBezTo>
                      <a:pt x="3" y="10"/>
                      <a:pt x="3" y="9"/>
                      <a:pt x="2" y="10"/>
                    </a:cubicBezTo>
                    <a:cubicBezTo>
                      <a:pt x="0" y="12"/>
                      <a:pt x="1" y="12"/>
                      <a:pt x="2" y="14"/>
                    </a:cubicBezTo>
                    <a:cubicBezTo>
                      <a:pt x="2" y="16"/>
                      <a:pt x="1" y="21"/>
                      <a:pt x="0" y="23"/>
                    </a:cubicBezTo>
                    <a:cubicBezTo>
                      <a:pt x="0" y="25"/>
                      <a:pt x="5" y="27"/>
                      <a:pt x="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7" name="Freeform 241">
                <a:extLst>
                  <a:ext uri="{FF2B5EF4-FFF2-40B4-BE49-F238E27FC236}">
                    <a16:creationId xmlns:a16="http://schemas.microsoft.com/office/drawing/2014/main" xmlns="" id="{0B98B8C7-BBC9-493B-BC22-7111A4A18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950" y="3516313"/>
                <a:ext cx="22225" cy="30163"/>
              </a:xfrm>
              <a:custGeom>
                <a:avLst/>
                <a:gdLst>
                  <a:gd name="T0" fmla="*/ 0 w 32"/>
                  <a:gd name="T1" fmla="*/ 18 h 22"/>
                  <a:gd name="T2" fmla="*/ 13 w 32"/>
                  <a:gd name="T3" fmla="*/ 16 h 22"/>
                  <a:gd name="T4" fmla="*/ 17 w 32"/>
                  <a:gd name="T5" fmla="*/ 17 h 22"/>
                  <a:gd name="T6" fmla="*/ 26 w 32"/>
                  <a:gd name="T7" fmla="*/ 16 h 22"/>
                  <a:gd name="T8" fmla="*/ 30 w 32"/>
                  <a:gd name="T9" fmla="*/ 13 h 22"/>
                  <a:gd name="T10" fmla="*/ 28 w 32"/>
                  <a:gd name="T11" fmla="*/ 8 h 22"/>
                  <a:gd name="T12" fmla="*/ 23 w 32"/>
                  <a:gd name="T13" fmla="*/ 4 h 22"/>
                  <a:gd name="T14" fmla="*/ 17 w 32"/>
                  <a:gd name="T15" fmla="*/ 4 h 22"/>
                  <a:gd name="T16" fmla="*/ 20 w 32"/>
                  <a:gd name="T17" fmla="*/ 2 h 22"/>
                  <a:gd name="T18" fmla="*/ 10 w 32"/>
                  <a:gd name="T19" fmla="*/ 4 h 22"/>
                  <a:gd name="T20" fmla="*/ 2 w 32"/>
                  <a:gd name="T21" fmla="*/ 15 h 22"/>
                  <a:gd name="T22" fmla="*/ 0 w 32"/>
                  <a:gd name="T23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22">
                    <a:moveTo>
                      <a:pt x="0" y="18"/>
                    </a:moveTo>
                    <a:cubicBezTo>
                      <a:pt x="3" y="22"/>
                      <a:pt x="9" y="17"/>
                      <a:pt x="13" y="16"/>
                    </a:cubicBezTo>
                    <a:cubicBezTo>
                      <a:pt x="14" y="15"/>
                      <a:pt x="16" y="17"/>
                      <a:pt x="17" y="17"/>
                    </a:cubicBezTo>
                    <a:cubicBezTo>
                      <a:pt x="20" y="16"/>
                      <a:pt x="23" y="16"/>
                      <a:pt x="26" y="16"/>
                    </a:cubicBezTo>
                    <a:cubicBezTo>
                      <a:pt x="28" y="15"/>
                      <a:pt x="28" y="14"/>
                      <a:pt x="30" y="13"/>
                    </a:cubicBezTo>
                    <a:cubicBezTo>
                      <a:pt x="32" y="12"/>
                      <a:pt x="29" y="8"/>
                      <a:pt x="28" y="8"/>
                    </a:cubicBezTo>
                    <a:cubicBezTo>
                      <a:pt x="25" y="8"/>
                      <a:pt x="25" y="7"/>
                      <a:pt x="23" y="4"/>
                    </a:cubicBezTo>
                    <a:cubicBezTo>
                      <a:pt x="22" y="3"/>
                      <a:pt x="18" y="4"/>
                      <a:pt x="17" y="4"/>
                    </a:cubicBezTo>
                    <a:cubicBezTo>
                      <a:pt x="18" y="4"/>
                      <a:pt x="19" y="3"/>
                      <a:pt x="20" y="2"/>
                    </a:cubicBezTo>
                    <a:cubicBezTo>
                      <a:pt x="16" y="0"/>
                      <a:pt x="13" y="0"/>
                      <a:pt x="10" y="4"/>
                    </a:cubicBezTo>
                    <a:cubicBezTo>
                      <a:pt x="7" y="7"/>
                      <a:pt x="5" y="11"/>
                      <a:pt x="2" y="15"/>
                    </a:cubicBezTo>
                    <a:cubicBezTo>
                      <a:pt x="2" y="16"/>
                      <a:pt x="1" y="17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8" name="Freeform 242">
                <a:extLst>
                  <a:ext uri="{FF2B5EF4-FFF2-40B4-BE49-F238E27FC236}">
                    <a16:creationId xmlns:a16="http://schemas.microsoft.com/office/drawing/2014/main" xmlns="" id="{76437ED7-003D-4234-9BE2-C690E1CFB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5763" y="3617913"/>
                <a:ext cx="6350" cy="6350"/>
              </a:xfrm>
              <a:custGeom>
                <a:avLst/>
                <a:gdLst>
                  <a:gd name="T0" fmla="*/ 3 w 9"/>
                  <a:gd name="T1" fmla="*/ 0 h 5"/>
                  <a:gd name="T2" fmla="*/ 1 w 9"/>
                  <a:gd name="T3" fmla="*/ 5 h 5"/>
                  <a:gd name="T4" fmla="*/ 9 w 9"/>
                  <a:gd name="T5" fmla="*/ 4 h 5"/>
                  <a:gd name="T6" fmla="*/ 3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3" y="0"/>
                    </a:moveTo>
                    <a:cubicBezTo>
                      <a:pt x="0" y="0"/>
                      <a:pt x="1" y="2"/>
                      <a:pt x="1" y="5"/>
                    </a:cubicBezTo>
                    <a:cubicBezTo>
                      <a:pt x="3" y="5"/>
                      <a:pt x="6" y="4"/>
                      <a:pt x="9" y="4"/>
                    </a:cubicBezTo>
                    <a:cubicBezTo>
                      <a:pt x="8" y="0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9" name="Freeform 243">
                <a:extLst>
                  <a:ext uri="{FF2B5EF4-FFF2-40B4-BE49-F238E27FC236}">
                    <a16:creationId xmlns:a16="http://schemas.microsoft.com/office/drawing/2014/main" xmlns="" id="{C7E4ED7A-D36C-4F11-90FC-DEAF82075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5625" y="4430713"/>
                <a:ext cx="7938" cy="14288"/>
              </a:xfrm>
              <a:custGeom>
                <a:avLst/>
                <a:gdLst>
                  <a:gd name="T0" fmla="*/ 0 w 10"/>
                  <a:gd name="T1" fmla="*/ 4 h 10"/>
                  <a:gd name="T2" fmla="*/ 9 w 10"/>
                  <a:gd name="T3" fmla="*/ 5 h 10"/>
                  <a:gd name="T4" fmla="*/ 0 w 10"/>
                  <a:gd name="T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0">
                    <a:moveTo>
                      <a:pt x="0" y="4"/>
                    </a:moveTo>
                    <a:cubicBezTo>
                      <a:pt x="3" y="5"/>
                      <a:pt x="10" y="10"/>
                      <a:pt x="9" y="5"/>
                    </a:cubicBezTo>
                    <a:cubicBezTo>
                      <a:pt x="7" y="3"/>
                      <a:pt x="0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0" name="Freeform 244">
                <a:extLst>
                  <a:ext uri="{FF2B5EF4-FFF2-40B4-BE49-F238E27FC236}">
                    <a16:creationId xmlns:a16="http://schemas.microsoft.com/office/drawing/2014/main" xmlns="" id="{1042B57F-82AA-46A5-AAA4-8A0C4059E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88" y="3481388"/>
                <a:ext cx="31750" cy="46038"/>
              </a:xfrm>
              <a:custGeom>
                <a:avLst/>
                <a:gdLst>
                  <a:gd name="T0" fmla="*/ 5 w 46"/>
                  <a:gd name="T1" fmla="*/ 23 h 33"/>
                  <a:gd name="T2" fmla="*/ 15 w 46"/>
                  <a:gd name="T3" fmla="*/ 23 h 33"/>
                  <a:gd name="T4" fmla="*/ 23 w 46"/>
                  <a:gd name="T5" fmla="*/ 31 h 33"/>
                  <a:gd name="T6" fmla="*/ 35 w 46"/>
                  <a:gd name="T7" fmla="*/ 32 h 33"/>
                  <a:gd name="T8" fmla="*/ 44 w 46"/>
                  <a:gd name="T9" fmla="*/ 31 h 33"/>
                  <a:gd name="T10" fmla="*/ 43 w 46"/>
                  <a:gd name="T11" fmla="*/ 25 h 33"/>
                  <a:gd name="T12" fmla="*/ 44 w 46"/>
                  <a:gd name="T13" fmla="*/ 21 h 33"/>
                  <a:gd name="T14" fmla="*/ 34 w 46"/>
                  <a:gd name="T15" fmla="*/ 22 h 33"/>
                  <a:gd name="T16" fmla="*/ 38 w 46"/>
                  <a:gd name="T17" fmla="*/ 17 h 33"/>
                  <a:gd name="T18" fmla="*/ 31 w 46"/>
                  <a:gd name="T19" fmla="*/ 14 h 33"/>
                  <a:gd name="T20" fmla="*/ 34 w 46"/>
                  <a:gd name="T21" fmla="*/ 8 h 33"/>
                  <a:gd name="T22" fmla="*/ 23 w 46"/>
                  <a:gd name="T23" fmla="*/ 0 h 33"/>
                  <a:gd name="T24" fmla="*/ 20 w 46"/>
                  <a:gd name="T25" fmla="*/ 4 h 33"/>
                  <a:gd name="T26" fmla="*/ 13 w 46"/>
                  <a:gd name="T27" fmla="*/ 6 h 33"/>
                  <a:gd name="T28" fmla="*/ 9 w 46"/>
                  <a:gd name="T29" fmla="*/ 11 h 33"/>
                  <a:gd name="T30" fmla="*/ 4 w 46"/>
                  <a:gd name="T31" fmla="*/ 13 h 33"/>
                  <a:gd name="T32" fmla="*/ 0 w 46"/>
                  <a:gd name="T33" fmla="*/ 19 h 33"/>
                  <a:gd name="T34" fmla="*/ 5 w 46"/>
                  <a:gd name="T35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33">
                    <a:moveTo>
                      <a:pt x="5" y="23"/>
                    </a:moveTo>
                    <a:cubicBezTo>
                      <a:pt x="7" y="23"/>
                      <a:pt x="13" y="21"/>
                      <a:pt x="15" y="23"/>
                    </a:cubicBezTo>
                    <a:cubicBezTo>
                      <a:pt x="18" y="27"/>
                      <a:pt x="19" y="31"/>
                      <a:pt x="23" y="31"/>
                    </a:cubicBezTo>
                    <a:cubicBezTo>
                      <a:pt x="28" y="31"/>
                      <a:pt x="30" y="30"/>
                      <a:pt x="35" y="32"/>
                    </a:cubicBezTo>
                    <a:cubicBezTo>
                      <a:pt x="39" y="33"/>
                      <a:pt x="41" y="33"/>
                      <a:pt x="44" y="31"/>
                    </a:cubicBezTo>
                    <a:cubicBezTo>
                      <a:pt x="44" y="30"/>
                      <a:pt x="43" y="27"/>
                      <a:pt x="43" y="25"/>
                    </a:cubicBezTo>
                    <a:cubicBezTo>
                      <a:pt x="44" y="24"/>
                      <a:pt x="46" y="21"/>
                      <a:pt x="44" y="21"/>
                    </a:cubicBezTo>
                    <a:cubicBezTo>
                      <a:pt x="40" y="18"/>
                      <a:pt x="38" y="20"/>
                      <a:pt x="34" y="22"/>
                    </a:cubicBezTo>
                    <a:cubicBezTo>
                      <a:pt x="35" y="20"/>
                      <a:pt x="37" y="19"/>
                      <a:pt x="38" y="17"/>
                    </a:cubicBezTo>
                    <a:cubicBezTo>
                      <a:pt x="36" y="16"/>
                      <a:pt x="32" y="16"/>
                      <a:pt x="31" y="14"/>
                    </a:cubicBezTo>
                    <a:cubicBezTo>
                      <a:pt x="30" y="9"/>
                      <a:pt x="30" y="10"/>
                      <a:pt x="34" y="8"/>
                    </a:cubicBezTo>
                    <a:cubicBezTo>
                      <a:pt x="32" y="6"/>
                      <a:pt x="27" y="0"/>
                      <a:pt x="23" y="0"/>
                    </a:cubicBezTo>
                    <a:cubicBezTo>
                      <a:pt x="20" y="0"/>
                      <a:pt x="22" y="2"/>
                      <a:pt x="20" y="4"/>
                    </a:cubicBezTo>
                    <a:cubicBezTo>
                      <a:pt x="18" y="4"/>
                      <a:pt x="15" y="5"/>
                      <a:pt x="13" y="6"/>
                    </a:cubicBezTo>
                    <a:cubicBezTo>
                      <a:pt x="9" y="7"/>
                      <a:pt x="10" y="8"/>
                      <a:pt x="9" y="11"/>
                    </a:cubicBezTo>
                    <a:cubicBezTo>
                      <a:pt x="9" y="12"/>
                      <a:pt x="4" y="12"/>
                      <a:pt x="4" y="13"/>
                    </a:cubicBezTo>
                    <a:cubicBezTo>
                      <a:pt x="2" y="13"/>
                      <a:pt x="1" y="18"/>
                      <a:pt x="0" y="19"/>
                    </a:cubicBezTo>
                    <a:cubicBezTo>
                      <a:pt x="0" y="20"/>
                      <a:pt x="4" y="23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1" name="Freeform 245">
                <a:extLst>
                  <a:ext uri="{FF2B5EF4-FFF2-40B4-BE49-F238E27FC236}">
                    <a16:creationId xmlns:a16="http://schemas.microsoft.com/office/drawing/2014/main" xmlns="" id="{E866B389-F376-4A64-821D-ACCCCE67E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4335463"/>
                <a:ext cx="6350" cy="28575"/>
              </a:xfrm>
              <a:custGeom>
                <a:avLst/>
                <a:gdLst>
                  <a:gd name="T0" fmla="*/ 6 w 8"/>
                  <a:gd name="T1" fmla="*/ 21 h 21"/>
                  <a:gd name="T2" fmla="*/ 8 w 8"/>
                  <a:gd name="T3" fmla="*/ 15 h 21"/>
                  <a:gd name="T4" fmla="*/ 6 w 8"/>
                  <a:gd name="T5" fmla="*/ 11 h 21"/>
                  <a:gd name="T6" fmla="*/ 6 w 8"/>
                  <a:gd name="T7" fmla="*/ 6 h 21"/>
                  <a:gd name="T8" fmla="*/ 7 w 8"/>
                  <a:gd name="T9" fmla="*/ 4 h 21"/>
                  <a:gd name="T10" fmla="*/ 6 w 8"/>
                  <a:gd name="T11" fmla="*/ 0 h 21"/>
                  <a:gd name="T12" fmla="*/ 2 w 8"/>
                  <a:gd name="T13" fmla="*/ 6 h 21"/>
                  <a:gd name="T14" fmla="*/ 1 w 8"/>
                  <a:gd name="T15" fmla="*/ 11 h 21"/>
                  <a:gd name="T16" fmla="*/ 2 w 8"/>
                  <a:gd name="T17" fmla="*/ 17 h 21"/>
                  <a:gd name="T18" fmla="*/ 6 w 8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21">
                    <a:moveTo>
                      <a:pt x="6" y="21"/>
                    </a:moveTo>
                    <a:cubicBezTo>
                      <a:pt x="5" y="19"/>
                      <a:pt x="4" y="13"/>
                      <a:pt x="8" y="15"/>
                    </a:cubicBezTo>
                    <a:cubicBezTo>
                      <a:pt x="8" y="15"/>
                      <a:pt x="4" y="11"/>
                      <a:pt x="6" y="11"/>
                    </a:cubicBezTo>
                    <a:cubicBezTo>
                      <a:pt x="8" y="10"/>
                      <a:pt x="8" y="7"/>
                      <a:pt x="6" y="6"/>
                    </a:cubicBezTo>
                    <a:cubicBezTo>
                      <a:pt x="6" y="6"/>
                      <a:pt x="6" y="4"/>
                      <a:pt x="7" y="4"/>
                    </a:cubicBezTo>
                    <a:cubicBezTo>
                      <a:pt x="7" y="3"/>
                      <a:pt x="6" y="2"/>
                      <a:pt x="6" y="0"/>
                    </a:cubicBezTo>
                    <a:cubicBezTo>
                      <a:pt x="5" y="2"/>
                      <a:pt x="3" y="4"/>
                      <a:pt x="2" y="6"/>
                    </a:cubicBezTo>
                    <a:cubicBezTo>
                      <a:pt x="0" y="9"/>
                      <a:pt x="1" y="9"/>
                      <a:pt x="1" y="11"/>
                    </a:cubicBezTo>
                    <a:cubicBezTo>
                      <a:pt x="2" y="13"/>
                      <a:pt x="2" y="15"/>
                      <a:pt x="2" y="17"/>
                    </a:cubicBezTo>
                    <a:cubicBezTo>
                      <a:pt x="2" y="19"/>
                      <a:pt x="4" y="21"/>
                      <a:pt x="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2" name="Freeform 246">
                <a:extLst>
                  <a:ext uri="{FF2B5EF4-FFF2-40B4-BE49-F238E27FC236}">
                    <a16:creationId xmlns:a16="http://schemas.microsoft.com/office/drawing/2014/main" xmlns="" id="{BA3F47CF-DC72-4B02-AD7C-51AC787B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7063" y="3956050"/>
                <a:ext cx="22225" cy="46038"/>
              </a:xfrm>
              <a:custGeom>
                <a:avLst/>
                <a:gdLst>
                  <a:gd name="T0" fmla="*/ 28 w 30"/>
                  <a:gd name="T1" fmla="*/ 12 h 33"/>
                  <a:gd name="T2" fmla="*/ 20 w 30"/>
                  <a:gd name="T3" fmla="*/ 13 h 33"/>
                  <a:gd name="T4" fmla="*/ 12 w 30"/>
                  <a:gd name="T5" fmla="*/ 4 h 33"/>
                  <a:gd name="T6" fmla="*/ 11 w 30"/>
                  <a:gd name="T7" fmla="*/ 11 h 33"/>
                  <a:gd name="T8" fmla="*/ 9 w 30"/>
                  <a:gd name="T9" fmla="*/ 15 h 33"/>
                  <a:gd name="T10" fmla="*/ 8 w 30"/>
                  <a:gd name="T11" fmla="*/ 19 h 33"/>
                  <a:gd name="T12" fmla="*/ 4 w 30"/>
                  <a:gd name="T13" fmla="*/ 18 h 33"/>
                  <a:gd name="T14" fmla="*/ 3 w 30"/>
                  <a:gd name="T15" fmla="*/ 22 h 33"/>
                  <a:gd name="T16" fmla="*/ 1 w 30"/>
                  <a:gd name="T17" fmla="*/ 25 h 33"/>
                  <a:gd name="T18" fmla="*/ 3 w 30"/>
                  <a:gd name="T19" fmla="*/ 32 h 33"/>
                  <a:gd name="T20" fmla="*/ 5 w 30"/>
                  <a:gd name="T21" fmla="*/ 30 h 33"/>
                  <a:gd name="T22" fmla="*/ 7 w 30"/>
                  <a:gd name="T23" fmla="*/ 29 h 33"/>
                  <a:gd name="T24" fmla="*/ 3 w 30"/>
                  <a:gd name="T25" fmla="*/ 25 h 33"/>
                  <a:gd name="T26" fmla="*/ 7 w 30"/>
                  <a:gd name="T27" fmla="*/ 25 h 33"/>
                  <a:gd name="T28" fmla="*/ 11 w 30"/>
                  <a:gd name="T29" fmla="*/ 25 h 33"/>
                  <a:gd name="T30" fmla="*/ 18 w 30"/>
                  <a:gd name="T31" fmla="*/ 29 h 33"/>
                  <a:gd name="T32" fmla="*/ 19 w 30"/>
                  <a:gd name="T33" fmla="*/ 24 h 33"/>
                  <a:gd name="T34" fmla="*/ 23 w 30"/>
                  <a:gd name="T35" fmla="*/ 22 h 33"/>
                  <a:gd name="T36" fmla="*/ 30 w 30"/>
                  <a:gd name="T37" fmla="*/ 19 h 33"/>
                  <a:gd name="T38" fmla="*/ 28 w 30"/>
                  <a:gd name="T3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" h="33">
                    <a:moveTo>
                      <a:pt x="28" y="12"/>
                    </a:moveTo>
                    <a:cubicBezTo>
                      <a:pt x="24" y="16"/>
                      <a:pt x="24" y="15"/>
                      <a:pt x="20" y="13"/>
                    </a:cubicBezTo>
                    <a:cubicBezTo>
                      <a:pt x="16" y="11"/>
                      <a:pt x="15" y="7"/>
                      <a:pt x="12" y="4"/>
                    </a:cubicBezTo>
                    <a:cubicBezTo>
                      <a:pt x="10" y="0"/>
                      <a:pt x="11" y="9"/>
                      <a:pt x="11" y="11"/>
                    </a:cubicBezTo>
                    <a:cubicBezTo>
                      <a:pt x="12" y="12"/>
                      <a:pt x="9" y="14"/>
                      <a:pt x="9" y="15"/>
                    </a:cubicBezTo>
                    <a:cubicBezTo>
                      <a:pt x="9" y="17"/>
                      <a:pt x="10" y="18"/>
                      <a:pt x="8" y="19"/>
                    </a:cubicBezTo>
                    <a:cubicBezTo>
                      <a:pt x="7" y="19"/>
                      <a:pt x="6" y="19"/>
                      <a:pt x="4" y="18"/>
                    </a:cubicBezTo>
                    <a:cubicBezTo>
                      <a:pt x="4" y="19"/>
                      <a:pt x="4" y="22"/>
                      <a:pt x="3" y="22"/>
                    </a:cubicBezTo>
                    <a:cubicBezTo>
                      <a:pt x="1" y="23"/>
                      <a:pt x="1" y="23"/>
                      <a:pt x="1" y="25"/>
                    </a:cubicBezTo>
                    <a:cubicBezTo>
                      <a:pt x="0" y="26"/>
                      <a:pt x="2" y="32"/>
                      <a:pt x="3" y="32"/>
                    </a:cubicBezTo>
                    <a:cubicBezTo>
                      <a:pt x="3" y="33"/>
                      <a:pt x="5" y="30"/>
                      <a:pt x="5" y="30"/>
                    </a:cubicBezTo>
                    <a:cubicBezTo>
                      <a:pt x="6" y="30"/>
                      <a:pt x="8" y="31"/>
                      <a:pt x="7" y="29"/>
                    </a:cubicBezTo>
                    <a:cubicBezTo>
                      <a:pt x="6" y="27"/>
                      <a:pt x="3" y="28"/>
                      <a:pt x="3" y="25"/>
                    </a:cubicBezTo>
                    <a:cubicBezTo>
                      <a:pt x="5" y="25"/>
                      <a:pt x="6" y="26"/>
                      <a:pt x="7" y="25"/>
                    </a:cubicBezTo>
                    <a:cubicBezTo>
                      <a:pt x="8" y="25"/>
                      <a:pt x="10" y="24"/>
                      <a:pt x="11" y="25"/>
                    </a:cubicBezTo>
                    <a:cubicBezTo>
                      <a:pt x="12" y="26"/>
                      <a:pt x="17" y="29"/>
                      <a:pt x="18" y="29"/>
                    </a:cubicBezTo>
                    <a:cubicBezTo>
                      <a:pt x="18" y="29"/>
                      <a:pt x="19" y="25"/>
                      <a:pt x="19" y="24"/>
                    </a:cubicBezTo>
                    <a:cubicBezTo>
                      <a:pt x="20" y="23"/>
                      <a:pt x="22" y="22"/>
                      <a:pt x="23" y="22"/>
                    </a:cubicBezTo>
                    <a:cubicBezTo>
                      <a:pt x="26" y="22"/>
                      <a:pt x="28" y="21"/>
                      <a:pt x="30" y="19"/>
                    </a:cubicBezTo>
                    <a:cubicBezTo>
                      <a:pt x="25" y="19"/>
                      <a:pt x="29" y="15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3" name="Freeform 247">
                <a:extLst>
                  <a:ext uri="{FF2B5EF4-FFF2-40B4-BE49-F238E27FC236}">
                    <a16:creationId xmlns:a16="http://schemas.microsoft.com/office/drawing/2014/main" xmlns="" id="{77586432-97C5-43CB-8903-0C8973619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9438" y="4378325"/>
                <a:ext cx="4763" cy="12700"/>
              </a:xfrm>
              <a:custGeom>
                <a:avLst/>
                <a:gdLst>
                  <a:gd name="T0" fmla="*/ 2 w 8"/>
                  <a:gd name="T1" fmla="*/ 4 h 9"/>
                  <a:gd name="T2" fmla="*/ 8 w 8"/>
                  <a:gd name="T3" fmla="*/ 6 h 9"/>
                  <a:gd name="T4" fmla="*/ 2 w 8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9">
                    <a:moveTo>
                      <a:pt x="2" y="4"/>
                    </a:moveTo>
                    <a:cubicBezTo>
                      <a:pt x="0" y="9"/>
                      <a:pt x="7" y="7"/>
                      <a:pt x="8" y="6"/>
                    </a:cubicBezTo>
                    <a:cubicBezTo>
                      <a:pt x="8" y="3"/>
                      <a:pt x="2" y="0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4" name="Freeform 248">
                <a:extLst>
                  <a:ext uri="{FF2B5EF4-FFF2-40B4-BE49-F238E27FC236}">
                    <a16:creationId xmlns:a16="http://schemas.microsoft.com/office/drawing/2014/main" xmlns="" id="{6AEAE05F-102C-4E2A-9A3B-3EAF4E5AA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7213" y="4421188"/>
                <a:ext cx="20638" cy="9525"/>
              </a:xfrm>
              <a:custGeom>
                <a:avLst/>
                <a:gdLst>
                  <a:gd name="T0" fmla="*/ 29 w 29"/>
                  <a:gd name="T1" fmla="*/ 2 h 6"/>
                  <a:gd name="T2" fmla="*/ 19 w 29"/>
                  <a:gd name="T3" fmla="*/ 1 h 6"/>
                  <a:gd name="T4" fmla="*/ 15 w 29"/>
                  <a:gd name="T5" fmla="*/ 3 h 6"/>
                  <a:gd name="T6" fmla="*/ 12 w 29"/>
                  <a:gd name="T7" fmla="*/ 3 h 6"/>
                  <a:gd name="T8" fmla="*/ 3 w 29"/>
                  <a:gd name="T9" fmla="*/ 3 h 6"/>
                  <a:gd name="T10" fmla="*/ 8 w 29"/>
                  <a:gd name="T11" fmla="*/ 6 h 6"/>
                  <a:gd name="T12" fmla="*/ 11 w 29"/>
                  <a:gd name="T13" fmla="*/ 6 h 6"/>
                  <a:gd name="T14" fmla="*/ 14 w 29"/>
                  <a:gd name="T15" fmla="*/ 5 h 6"/>
                  <a:gd name="T16" fmla="*/ 18 w 29"/>
                  <a:gd name="T17" fmla="*/ 3 h 6"/>
                  <a:gd name="T18" fmla="*/ 29 w 29"/>
                  <a:gd name="T1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6">
                    <a:moveTo>
                      <a:pt x="29" y="2"/>
                    </a:moveTo>
                    <a:cubicBezTo>
                      <a:pt x="25" y="1"/>
                      <a:pt x="23" y="2"/>
                      <a:pt x="19" y="1"/>
                    </a:cubicBezTo>
                    <a:cubicBezTo>
                      <a:pt x="17" y="1"/>
                      <a:pt x="17" y="2"/>
                      <a:pt x="15" y="3"/>
                    </a:cubicBezTo>
                    <a:cubicBezTo>
                      <a:pt x="14" y="4"/>
                      <a:pt x="13" y="2"/>
                      <a:pt x="12" y="3"/>
                    </a:cubicBezTo>
                    <a:cubicBezTo>
                      <a:pt x="10" y="5"/>
                      <a:pt x="5" y="0"/>
                      <a:pt x="3" y="3"/>
                    </a:cubicBezTo>
                    <a:cubicBezTo>
                      <a:pt x="0" y="6"/>
                      <a:pt x="7" y="5"/>
                      <a:pt x="8" y="6"/>
                    </a:cubicBezTo>
                    <a:cubicBezTo>
                      <a:pt x="10" y="5"/>
                      <a:pt x="10" y="6"/>
                      <a:pt x="11" y="6"/>
                    </a:cubicBezTo>
                    <a:cubicBezTo>
                      <a:pt x="12" y="6"/>
                      <a:pt x="12" y="5"/>
                      <a:pt x="14" y="5"/>
                    </a:cubicBezTo>
                    <a:cubicBezTo>
                      <a:pt x="15" y="5"/>
                      <a:pt x="17" y="3"/>
                      <a:pt x="18" y="3"/>
                    </a:cubicBezTo>
                    <a:cubicBezTo>
                      <a:pt x="21" y="3"/>
                      <a:pt x="26" y="5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5" name="Freeform 249">
                <a:extLst>
                  <a:ext uri="{FF2B5EF4-FFF2-40B4-BE49-F238E27FC236}">
                    <a16:creationId xmlns:a16="http://schemas.microsoft.com/office/drawing/2014/main" xmlns="" id="{157DF26A-A7E6-49C0-AC5C-2F5DADD03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0" y="4425950"/>
                <a:ext cx="12700" cy="15875"/>
              </a:xfrm>
              <a:custGeom>
                <a:avLst/>
                <a:gdLst>
                  <a:gd name="T0" fmla="*/ 9 w 18"/>
                  <a:gd name="T1" fmla="*/ 1 h 11"/>
                  <a:gd name="T2" fmla="*/ 8 w 18"/>
                  <a:gd name="T3" fmla="*/ 3 h 11"/>
                  <a:gd name="T4" fmla="*/ 2 w 18"/>
                  <a:gd name="T5" fmla="*/ 6 h 11"/>
                  <a:gd name="T6" fmla="*/ 1 w 18"/>
                  <a:gd name="T7" fmla="*/ 11 h 11"/>
                  <a:gd name="T8" fmla="*/ 6 w 18"/>
                  <a:gd name="T9" fmla="*/ 9 h 11"/>
                  <a:gd name="T10" fmla="*/ 9 w 18"/>
                  <a:gd name="T11" fmla="*/ 6 h 11"/>
                  <a:gd name="T12" fmla="*/ 18 w 18"/>
                  <a:gd name="T13" fmla="*/ 0 h 11"/>
                  <a:gd name="T14" fmla="*/ 12 w 18"/>
                  <a:gd name="T15" fmla="*/ 0 h 11"/>
                  <a:gd name="T16" fmla="*/ 9 w 18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1">
                    <a:moveTo>
                      <a:pt x="9" y="1"/>
                    </a:moveTo>
                    <a:cubicBezTo>
                      <a:pt x="8" y="1"/>
                      <a:pt x="8" y="2"/>
                      <a:pt x="8" y="3"/>
                    </a:cubicBezTo>
                    <a:cubicBezTo>
                      <a:pt x="6" y="4"/>
                      <a:pt x="3" y="4"/>
                      <a:pt x="2" y="6"/>
                    </a:cubicBezTo>
                    <a:cubicBezTo>
                      <a:pt x="0" y="8"/>
                      <a:pt x="2" y="9"/>
                      <a:pt x="1" y="11"/>
                    </a:cubicBezTo>
                    <a:cubicBezTo>
                      <a:pt x="2" y="10"/>
                      <a:pt x="4" y="11"/>
                      <a:pt x="6" y="9"/>
                    </a:cubicBezTo>
                    <a:cubicBezTo>
                      <a:pt x="7" y="8"/>
                      <a:pt x="8" y="6"/>
                      <a:pt x="9" y="6"/>
                    </a:cubicBezTo>
                    <a:cubicBezTo>
                      <a:pt x="11" y="4"/>
                      <a:pt x="18" y="2"/>
                      <a:pt x="18" y="0"/>
                    </a:cubicBezTo>
                    <a:cubicBezTo>
                      <a:pt x="16" y="0"/>
                      <a:pt x="14" y="0"/>
                      <a:pt x="12" y="0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6" name="Freeform 250">
                <a:extLst>
                  <a:ext uri="{FF2B5EF4-FFF2-40B4-BE49-F238E27FC236}">
                    <a16:creationId xmlns:a16="http://schemas.microsoft.com/office/drawing/2014/main" xmlns="" id="{4EA499B4-7ED9-4F50-9C77-9FCBA598E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5788" y="4378325"/>
                <a:ext cx="11113" cy="11113"/>
              </a:xfrm>
              <a:custGeom>
                <a:avLst/>
                <a:gdLst>
                  <a:gd name="T0" fmla="*/ 9 w 17"/>
                  <a:gd name="T1" fmla="*/ 0 h 8"/>
                  <a:gd name="T2" fmla="*/ 2 w 17"/>
                  <a:gd name="T3" fmla="*/ 3 h 8"/>
                  <a:gd name="T4" fmla="*/ 5 w 17"/>
                  <a:gd name="T5" fmla="*/ 7 h 8"/>
                  <a:gd name="T6" fmla="*/ 7 w 17"/>
                  <a:gd name="T7" fmla="*/ 5 h 8"/>
                  <a:gd name="T8" fmla="*/ 10 w 17"/>
                  <a:gd name="T9" fmla="*/ 5 h 8"/>
                  <a:gd name="T10" fmla="*/ 17 w 17"/>
                  <a:gd name="T11" fmla="*/ 8 h 8"/>
                  <a:gd name="T12" fmla="*/ 9 w 1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6" y="1"/>
                      <a:pt x="3" y="1"/>
                      <a:pt x="2" y="3"/>
                    </a:cubicBezTo>
                    <a:cubicBezTo>
                      <a:pt x="0" y="7"/>
                      <a:pt x="4" y="7"/>
                      <a:pt x="5" y="7"/>
                    </a:cubicBezTo>
                    <a:cubicBezTo>
                      <a:pt x="6" y="6"/>
                      <a:pt x="6" y="4"/>
                      <a:pt x="7" y="5"/>
                    </a:cubicBezTo>
                    <a:cubicBezTo>
                      <a:pt x="8" y="5"/>
                      <a:pt x="9" y="6"/>
                      <a:pt x="10" y="5"/>
                    </a:cubicBezTo>
                    <a:cubicBezTo>
                      <a:pt x="13" y="5"/>
                      <a:pt x="14" y="6"/>
                      <a:pt x="17" y="8"/>
                    </a:cubicBezTo>
                    <a:cubicBezTo>
                      <a:pt x="17" y="2"/>
                      <a:pt x="12" y="2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7" name="Freeform 251">
                <a:extLst>
                  <a:ext uri="{FF2B5EF4-FFF2-40B4-BE49-F238E27FC236}">
                    <a16:creationId xmlns:a16="http://schemas.microsoft.com/office/drawing/2014/main" xmlns="" id="{78404713-A387-484D-B85F-B00BC5DC9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8" y="3997325"/>
                <a:ext cx="44450" cy="103188"/>
              </a:xfrm>
              <a:custGeom>
                <a:avLst/>
                <a:gdLst>
                  <a:gd name="T0" fmla="*/ 60 w 62"/>
                  <a:gd name="T1" fmla="*/ 8 h 73"/>
                  <a:gd name="T2" fmla="*/ 60 w 62"/>
                  <a:gd name="T3" fmla="*/ 2 h 73"/>
                  <a:gd name="T4" fmla="*/ 56 w 62"/>
                  <a:gd name="T5" fmla="*/ 6 h 73"/>
                  <a:gd name="T6" fmla="*/ 51 w 62"/>
                  <a:gd name="T7" fmla="*/ 10 h 73"/>
                  <a:gd name="T8" fmla="*/ 52 w 62"/>
                  <a:gd name="T9" fmla="*/ 14 h 73"/>
                  <a:gd name="T10" fmla="*/ 49 w 62"/>
                  <a:gd name="T11" fmla="*/ 22 h 73"/>
                  <a:gd name="T12" fmla="*/ 44 w 62"/>
                  <a:gd name="T13" fmla="*/ 31 h 73"/>
                  <a:gd name="T14" fmla="*/ 38 w 62"/>
                  <a:gd name="T15" fmla="*/ 33 h 73"/>
                  <a:gd name="T16" fmla="*/ 39 w 62"/>
                  <a:gd name="T17" fmla="*/ 28 h 73"/>
                  <a:gd name="T18" fmla="*/ 35 w 62"/>
                  <a:gd name="T19" fmla="*/ 33 h 73"/>
                  <a:gd name="T20" fmla="*/ 32 w 62"/>
                  <a:gd name="T21" fmla="*/ 37 h 73"/>
                  <a:gd name="T22" fmla="*/ 31 w 62"/>
                  <a:gd name="T23" fmla="*/ 41 h 73"/>
                  <a:gd name="T24" fmla="*/ 27 w 62"/>
                  <a:gd name="T25" fmla="*/ 41 h 73"/>
                  <a:gd name="T26" fmla="*/ 16 w 62"/>
                  <a:gd name="T27" fmla="*/ 43 h 73"/>
                  <a:gd name="T28" fmla="*/ 7 w 62"/>
                  <a:gd name="T29" fmla="*/ 49 h 73"/>
                  <a:gd name="T30" fmla="*/ 0 w 62"/>
                  <a:gd name="T31" fmla="*/ 57 h 73"/>
                  <a:gd name="T32" fmla="*/ 1 w 62"/>
                  <a:gd name="T33" fmla="*/ 61 h 73"/>
                  <a:gd name="T34" fmla="*/ 4 w 62"/>
                  <a:gd name="T35" fmla="*/ 58 h 73"/>
                  <a:gd name="T36" fmla="*/ 4 w 62"/>
                  <a:gd name="T37" fmla="*/ 63 h 73"/>
                  <a:gd name="T38" fmla="*/ 7 w 62"/>
                  <a:gd name="T39" fmla="*/ 70 h 73"/>
                  <a:gd name="T40" fmla="*/ 13 w 62"/>
                  <a:gd name="T41" fmla="*/ 60 h 73"/>
                  <a:gd name="T42" fmla="*/ 11 w 62"/>
                  <a:gd name="T43" fmla="*/ 55 h 73"/>
                  <a:gd name="T44" fmla="*/ 7 w 62"/>
                  <a:gd name="T45" fmla="*/ 53 h 73"/>
                  <a:gd name="T46" fmla="*/ 14 w 62"/>
                  <a:gd name="T47" fmla="*/ 49 h 73"/>
                  <a:gd name="T48" fmla="*/ 18 w 62"/>
                  <a:gd name="T49" fmla="*/ 50 h 73"/>
                  <a:gd name="T50" fmla="*/ 21 w 62"/>
                  <a:gd name="T51" fmla="*/ 48 h 73"/>
                  <a:gd name="T52" fmla="*/ 30 w 62"/>
                  <a:gd name="T53" fmla="*/ 48 h 73"/>
                  <a:gd name="T54" fmla="*/ 31 w 62"/>
                  <a:gd name="T55" fmla="*/ 56 h 73"/>
                  <a:gd name="T56" fmla="*/ 37 w 62"/>
                  <a:gd name="T57" fmla="*/ 51 h 73"/>
                  <a:gd name="T58" fmla="*/ 36 w 62"/>
                  <a:gd name="T59" fmla="*/ 45 h 73"/>
                  <a:gd name="T60" fmla="*/ 46 w 62"/>
                  <a:gd name="T61" fmla="*/ 45 h 73"/>
                  <a:gd name="T62" fmla="*/ 47 w 62"/>
                  <a:gd name="T63" fmla="*/ 48 h 73"/>
                  <a:gd name="T64" fmla="*/ 51 w 62"/>
                  <a:gd name="T65" fmla="*/ 42 h 73"/>
                  <a:gd name="T66" fmla="*/ 51 w 62"/>
                  <a:gd name="T67" fmla="*/ 46 h 73"/>
                  <a:gd name="T68" fmla="*/ 55 w 62"/>
                  <a:gd name="T69" fmla="*/ 41 h 73"/>
                  <a:gd name="T70" fmla="*/ 55 w 62"/>
                  <a:gd name="T71" fmla="*/ 35 h 73"/>
                  <a:gd name="T72" fmla="*/ 57 w 62"/>
                  <a:gd name="T73" fmla="*/ 28 h 73"/>
                  <a:gd name="T74" fmla="*/ 60 w 62"/>
                  <a:gd name="T75" fmla="*/ 24 h 73"/>
                  <a:gd name="T76" fmla="*/ 60 w 62"/>
                  <a:gd name="T77" fmla="*/ 19 h 73"/>
                  <a:gd name="T78" fmla="*/ 62 w 62"/>
                  <a:gd name="T79" fmla="*/ 13 h 73"/>
                  <a:gd name="T80" fmla="*/ 60 w 62"/>
                  <a:gd name="T8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" h="73">
                    <a:moveTo>
                      <a:pt x="60" y="8"/>
                    </a:moveTo>
                    <a:cubicBezTo>
                      <a:pt x="58" y="6"/>
                      <a:pt x="60" y="4"/>
                      <a:pt x="60" y="2"/>
                    </a:cubicBezTo>
                    <a:cubicBezTo>
                      <a:pt x="57" y="1"/>
                      <a:pt x="56" y="3"/>
                      <a:pt x="56" y="6"/>
                    </a:cubicBezTo>
                    <a:cubicBezTo>
                      <a:pt x="55" y="0"/>
                      <a:pt x="51" y="8"/>
                      <a:pt x="51" y="10"/>
                    </a:cubicBezTo>
                    <a:cubicBezTo>
                      <a:pt x="50" y="12"/>
                      <a:pt x="52" y="13"/>
                      <a:pt x="52" y="14"/>
                    </a:cubicBezTo>
                    <a:cubicBezTo>
                      <a:pt x="51" y="17"/>
                      <a:pt x="51" y="19"/>
                      <a:pt x="49" y="22"/>
                    </a:cubicBezTo>
                    <a:cubicBezTo>
                      <a:pt x="49" y="25"/>
                      <a:pt x="46" y="28"/>
                      <a:pt x="44" y="31"/>
                    </a:cubicBezTo>
                    <a:cubicBezTo>
                      <a:pt x="42" y="31"/>
                      <a:pt x="41" y="33"/>
                      <a:pt x="38" y="33"/>
                    </a:cubicBezTo>
                    <a:cubicBezTo>
                      <a:pt x="37" y="33"/>
                      <a:pt x="39" y="29"/>
                      <a:pt x="39" y="28"/>
                    </a:cubicBezTo>
                    <a:cubicBezTo>
                      <a:pt x="37" y="29"/>
                      <a:pt x="35" y="29"/>
                      <a:pt x="35" y="33"/>
                    </a:cubicBezTo>
                    <a:cubicBezTo>
                      <a:pt x="35" y="34"/>
                      <a:pt x="33" y="36"/>
                      <a:pt x="32" y="37"/>
                    </a:cubicBezTo>
                    <a:cubicBezTo>
                      <a:pt x="31" y="39"/>
                      <a:pt x="33" y="41"/>
                      <a:pt x="31" y="41"/>
                    </a:cubicBezTo>
                    <a:cubicBezTo>
                      <a:pt x="28" y="43"/>
                      <a:pt x="29" y="40"/>
                      <a:pt x="27" y="41"/>
                    </a:cubicBezTo>
                    <a:cubicBezTo>
                      <a:pt x="24" y="41"/>
                      <a:pt x="18" y="40"/>
                      <a:pt x="16" y="43"/>
                    </a:cubicBezTo>
                    <a:cubicBezTo>
                      <a:pt x="14" y="47"/>
                      <a:pt x="11" y="49"/>
                      <a:pt x="7" y="49"/>
                    </a:cubicBezTo>
                    <a:cubicBezTo>
                      <a:pt x="8" y="53"/>
                      <a:pt x="3" y="55"/>
                      <a:pt x="0" y="57"/>
                    </a:cubicBezTo>
                    <a:cubicBezTo>
                      <a:pt x="0" y="58"/>
                      <a:pt x="0" y="60"/>
                      <a:pt x="1" y="61"/>
                    </a:cubicBezTo>
                    <a:cubicBezTo>
                      <a:pt x="4" y="62"/>
                      <a:pt x="2" y="58"/>
                      <a:pt x="4" y="58"/>
                    </a:cubicBezTo>
                    <a:cubicBezTo>
                      <a:pt x="7" y="58"/>
                      <a:pt x="5" y="62"/>
                      <a:pt x="4" y="63"/>
                    </a:cubicBezTo>
                    <a:cubicBezTo>
                      <a:pt x="3" y="66"/>
                      <a:pt x="3" y="73"/>
                      <a:pt x="7" y="70"/>
                    </a:cubicBezTo>
                    <a:cubicBezTo>
                      <a:pt x="10" y="68"/>
                      <a:pt x="11" y="64"/>
                      <a:pt x="13" y="60"/>
                    </a:cubicBezTo>
                    <a:cubicBezTo>
                      <a:pt x="13" y="58"/>
                      <a:pt x="11" y="56"/>
                      <a:pt x="11" y="55"/>
                    </a:cubicBezTo>
                    <a:cubicBezTo>
                      <a:pt x="10" y="53"/>
                      <a:pt x="9" y="55"/>
                      <a:pt x="7" y="53"/>
                    </a:cubicBezTo>
                    <a:cubicBezTo>
                      <a:pt x="10" y="51"/>
                      <a:pt x="13" y="55"/>
                      <a:pt x="14" y="49"/>
                    </a:cubicBezTo>
                    <a:cubicBezTo>
                      <a:pt x="15" y="52"/>
                      <a:pt x="16" y="51"/>
                      <a:pt x="18" y="50"/>
                    </a:cubicBezTo>
                    <a:cubicBezTo>
                      <a:pt x="19" y="49"/>
                      <a:pt x="21" y="49"/>
                      <a:pt x="21" y="48"/>
                    </a:cubicBezTo>
                    <a:cubicBezTo>
                      <a:pt x="23" y="46"/>
                      <a:pt x="27" y="47"/>
                      <a:pt x="30" y="48"/>
                    </a:cubicBezTo>
                    <a:cubicBezTo>
                      <a:pt x="26" y="51"/>
                      <a:pt x="28" y="53"/>
                      <a:pt x="31" y="56"/>
                    </a:cubicBezTo>
                    <a:cubicBezTo>
                      <a:pt x="32" y="54"/>
                      <a:pt x="34" y="50"/>
                      <a:pt x="37" y="51"/>
                    </a:cubicBezTo>
                    <a:cubicBezTo>
                      <a:pt x="35" y="49"/>
                      <a:pt x="34" y="47"/>
                      <a:pt x="36" y="45"/>
                    </a:cubicBezTo>
                    <a:cubicBezTo>
                      <a:pt x="39" y="49"/>
                      <a:pt x="43" y="48"/>
                      <a:pt x="46" y="45"/>
                    </a:cubicBezTo>
                    <a:cubicBezTo>
                      <a:pt x="46" y="45"/>
                      <a:pt x="47" y="47"/>
                      <a:pt x="47" y="48"/>
                    </a:cubicBezTo>
                    <a:cubicBezTo>
                      <a:pt x="48" y="46"/>
                      <a:pt x="49" y="44"/>
                      <a:pt x="51" y="42"/>
                    </a:cubicBezTo>
                    <a:cubicBezTo>
                      <a:pt x="51" y="43"/>
                      <a:pt x="51" y="45"/>
                      <a:pt x="51" y="46"/>
                    </a:cubicBezTo>
                    <a:cubicBezTo>
                      <a:pt x="53" y="45"/>
                      <a:pt x="53" y="43"/>
                      <a:pt x="55" y="41"/>
                    </a:cubicBezTo>
                    <a:cubicBezTo>
                      <a:pt x="56" y="41"/>
                      <a:pt x="55" y="36"/>
                      <a:pt x="55" y="35"/>
                    </a:cubicBezTo>
                    <a:cubicBezTo>
                      <a:pt x="56" y="32"/>
                      <a:pt x="57" y="32"/>
                      <a:pt x="57" y="28"/>
                    </a:cubicBezTo>
                    <a:cubicBezTo>
                      <a:pt x="57" y="26"/>
                      <a:pt x="56" y="22"/>
                      <a:pt x="60" y="24"/>
                    </a:cubicBezTo>
                    <a:cubicBezTo>
                      <a:pt x="60" y="22"/>
                      <a:pt x="59" y="20"/>
                      <a:pt x="60" y="19"/>
                    </a:cubicBezTo>
                    <a:cubicBezTo>
                      <a:pt x="62" y="18"/>
                      <a:pt x="62" y="15"/>
                      <a:pt x="62" y="13"/>
                    </a:cubicBezTo>
                    <a:cubicBezTo>
                      <a:pt x="62" y="11"/>
                      <a:pt x="60" y="9"/>
                      <a:pt x="6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8" name="Freeform 252">
                <a:extLst>
                  <a:ext uri="{FF2B5EF4-FFF2-40B4-BE49-F238E27FC236}">
                    <a16:creationId xmlns:a16="http://schemas.microsoft.com/office/drawing/2014/main" xmlns="" id="{F8D10583-E78E-45E9-9A3C-9AB0266A2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250" y="4064000"/>
                <a:ext cx="7938" cy="20638"/>
              </a:xfrm>
              <a:custGeom>
                <a:avLst/>
                <a:gdLst>
                  <a:gd name="T0" fmla="*/ 3 w 12"/>
                  <a:gd name="T1" fmla="*/ 4 h 15"/>
                  <a:gd name="T2" fmla="*/ 1 w 12"/>
                  <a:gd name="T3" fmla="*/ 13 h 15"/>
                  <a:gd name="T4" fmla="*/ 7 w 12"/>
                  <a:gd name="T5" fmla="*/ 8 h 15"/>
                  <a:gd name="T6" fmla="*/ 9 w 12"/>
                  <a:gd name="T7" fmla="*/ 10 h 15"/>
                  <a:gd name="T8" fmla="*/ 12 w 12"/>
                  <a:gd name="T9" fmla="*/ 6 h 15"/>
                  <a:gd name="T10" fmla="*/ 3 w 12"/>
                  <a:gd name="T11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3" y="4"/>
                    </a:moveTo>
                    <a:cubicBezTo>
                      <a:pt x="1" y="8"/>
                      <a:pt x="0" y="8"/>
                      <a:pt x="1" y="13"/>
                    </a:cubicBezTo>
                    <a:cubicBezTo>
                      <a:pt x="4" y="15"/>
                      <a:pt x="5" y="10"/>
                      <a:pt x="7" y="8"/>
                    </a:cubicBezTo>
                    <a:cubicBezTo>
                      <a:pt x="7" y="8"/>
                      <a:pt x="9" y="11"/>
                      <a:pt x="9" y="10"/>
                    </a:cubicBezTo>
                    <a:cubicBezTo>
                      <a:pt x="10" y="9"/>
                      <a:pt x="12" y="7"/>
                      <a:pt x="12" y="6"/>
                    </a:cubicBezTo>
                    <a:cubicBezTo>
                      <a:pt x="12" y="0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xmlns="" id="{E50F759D-26EC-4777-A701-203FF57278EA}"/>
              </a:ext>
            </a:extLst>
          </p:cNvPr>
          <p:cNvSpPr txBox="1"/>
          <p:nvPr/>
        </p:nvSpPr>
        <p:spPr>
          <a:xfrm>
            <a:off x="7870" y="751743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CASOS DE USO</a:t>
            </a:r>
            <a:endParaRPr lang="en-GB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xmlns="" id="{219A9658-53E5-4FEC-98F1-1AF87249262C}"/>
              </a:ext>
            </a:extLst>
          </p:cNvPr>
          <p:cNvSpPr/>
          <p:nvPr/>
        </p:nvSpPr>
        <p:spPr>
          <a:xfrm>
            <a:off x="7638880" y="4468053"/>
            <a:ext cx="379256" cy="3792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3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xmlns="" id="{8E1D774A-1D2C-4F02-80F7-FA4B789F19A8}"/>
              </a:ext>
            </a:extLst>
          </p:cNvPr>
          <p:cNvSpPr txBox="1"/>
          <p:nvPr/>
        </p:nvSpPr>
        <p:spPr>
          <a:xfrm>
            <a:off x="8227649" y="4477977"/>
            <a:ext cx="1633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800" b="1" dirty="0" smtClean="0">
                <a:solidFill>
                  <a:srgbClr val="074D67"/>
                </a:solidFill>
                <a:latin typeface="Noto Sans" panose="020B0502040504020204"/>
              </a:rPr>
              <a:t>ETC</a:t>
            </a:r>
            <a:endParaRPr lang="en-GB" sz="2800" b="1" dirty="0">
              <a:solidFill>
                <a:srgbClr val="074D67"/>
              </a:solidFill>
              <a:latin typeface="Noto Sans" panose="020B050204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xmlns="" id="{4C6E627E-F87A-4D19-A069-172BADAEE965}"/>
              </a:ext>
            </a:extLst>
          </p:cNvPr>
          <p:cNvSpPr/>
          <p:nvPr/>
        </p:nvSpPr>
        <p:spPr>
          <a:xfrm>
            <a:off x="7636662" y="2202681"/>
            <a:ext cx="379256" cy="3792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1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xmlns="" id="{94CFDC60-8219-4B98-8C51-AACC31911ACE}"/>
              </a:ext>
            </a:extLst>
          </p:cNvPr>
          <p:cNvSpPr txBox="1"/>
          <p:nvPr/>
        </p:nvSpPr>
        <p:spPr>
          <a:xfrm>
            <a:off x="8185461" y="2117883"/>
            <a:ext cx="3771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FCB414"/>
                </a:solidFill>
                <a:latin typeface="Noto Sans" panose="020B0502040504020204"/>
              </a:rPr>
              <a:t>Consulta de ventanas</a:t>
            </a:r>
            <a:endParaRPr lang="en-GB" sz="2800" b="1" dirty="0">
              <a:solidFill>
                <a:srgbClr val="FCB414"/>
              </a:solidFill>
              <a:latin typeface="Noto Sans" panose="020B050204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xmlns="" id="{D33A764A-60EA-452A-8189-5C2A896FBAAB}"/>
              </a:ext>
            </a:extLst>
          </p:cNvPr>
          <p:cNvSpPr/>
          <p:nvPr/>
        </p:nvSpPr>
        <p:spPr>
          <a:xfrm>
            <a:off x="7636662" y="3336868"/>
            <a:ext cx="379256" cy="3792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xmlns="" id="{3F248C3F-DF1F-4B74-8780-DA6B6C106F53}"/>
              </a:ext>
            </a:extLst>
          </p:cNvPr>
          <p:cNvSpPr txBox="1"/>
          <p:nvPr/>
        </p:nvSpPr>
        <p:spPr>
          <a:xfrm>
            <a:off x="8183638" y="3227732"/>
            <a:ext cx="3773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800" b="1" dirty="0" smtClean="0">
                <a:solidFill>
                  <a:srgbClr val="C2C923"/>
                </a:solidFill>
                <a:latin typeface="Noto Sans" panose="020B0502040504020204"/>
              </a:rPr>
              <a:t>Mapa computarizado</a:t>
            </a:r>
            <a:endParaRPr lang="en-GB" sz="2800" b="1" dirty="0">
              <a:solidFill>
                <a:srgbClr val="C2C923"/>
              </a:solidFill>
              <a:latin typeface="Noto Sans" panose="020B050204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xmlns="" id="{670A6FF7-4698-4503-BEAB-7BC8FBAFED6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8" y="1419784"/>
            <a:ext cx="7116673" cy="444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2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=""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-123541" y="2271218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800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VS</a:t>
            </a:r>
            <a:endParaRPr lang="en-US" sz="13800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5EAD299D-F8C5-4FB9-A8EC-FD578243C338}"/>
              </a:ext>
            </a:extLst>
          </p:cNvPr>
          <p:cNvSpPr>
            <a:spLocks/>
          </p:cNvSpPr>
          <p:nvPr/>
        </p:nvSpPr>
        <p:spPr bwMode="auto">
          <a:xfrm>
            <a:off x="1252549" y="868328"/>
            <a:ext cx="3180627" cy="3793053"/>
          </a:xfrm>
          <a:custGeom>
            <a:avLst/>
            <a:gdLst>
              <a:gd name="T0" fmla="*/ 1406 w 1411"/>
              <a:gd name="T1" fmla="*/ 919 h 1818"/>
              <a:gd name="T2" fmla="*/ 1378 w 1411"/>
              <a:gd name="T3" fmla="*/ 845 h 1818"/>
              <a:gd name="T4" fmla="*/ 1291 w 1411"/>
              <a:gd name="T5" fmla="*/ 682 h 1818"/>
              <a:gd name="T6" fmla="*/ 1263 w 1411"/>
              <a:gd name="T7" fmla="*/ 591 h 1818"/>
              <a:gd name="T8" fmla="*/ 1248 w 1411"/>
              <a:gd name="T9" fmla="*/ 466 h 1818"/>
              <a:gd name="T10" fmla="*/ 1192 w 1411"/>
              <a:gd name="T11" fmla="*/ 298 h 1818"/>
              <a:gd name="T12" fmla="*/ 1064 w 1411"/>
              <a:gd name="T13" fmla="*/ 135 h 1818"/>
              <a:gd name="T14" fmla="*/ 749 w 1411"/>
              <a:gd name="T15" fmla="*/ 10 h 1818"/>
              <a:gd name="T16" fmla="*/ 573 w 1411"/>
              <a:gd name="T17" fmla="*/ 8 h 1818"/>
              <a:gd name="T18" fmla="*/ 441 w 1411"/>
              <a:gd name="T19" fmla="*/ 25 h 1818"/>
              <a:gd name="T20" fmla="*/ 311 w 1411"/>
              <a:gd name="T21" fmla="*/ 69 h 1818"/>
              <a:gd name="T22" fmla="*/ 163 w 1411"/>
              <a:gd name="T23" fmla="*/ 160 h 1818"/>
              <a:gd name="T24" fmla="*/ 39 w 1411"/>
              <a:gd name="T25" fmla="*/ 351 h 1818"/>
              <a:gd name="T26" fmla="*/ 5 w 1411"/>
              <a:gd name="T27" fmla="*/ 514 h 1818"/>
              <a:gd name="T28" fmla="*/ 23 w 1411"/>
              <a:gd name="T29" fmla="*/ 749 h 1818"/>
              <a:gd name="T30" fmla="*/ 72 w 1411"/>
              <a:gd name="T31" fmla="*/ 899 h 1818"/>
              <a:gd name="T32" fmla="*/ 194 w 1411"/>
              <a:gd name="T33" fmla="*/ 1108 h 1818"/>
              <a:gd name="T34" fmla="*/ 201 w 1411"/>
              <a:gd name="T35" fmla="*/ 1123 h 1818"/>
              <a:gd name="T36" fmla="*/ 204 w 1411"/>
              <a:gd name="T37" fmla="*/ 1215 h 1818"/>
              <a:gd name="T38" fmla="*/ 199 w 1411"/>
              <a:gd name="T39" fmla="*/ 1474 h 1818"/>
              <a:gd name="T40" fmla="*/ 209 w 1411"/>
              <a:gd name="T41" fmla="*/ 1492 h 1818"/>
              <a:gd name="T42" fmla="*/ 334 w 1411"/>
              <a:gd name="T43" fmla="*/ 1551 h 1818"/>
              <a:gd name="T44" fmla="*/ 423 w 1411"/>
              <a:gd name="T45" fmla="*/ 1594 h 1818"/>
              <a:gd name="T46" fmla="*/ 553 w 1411"/>
              <a:gd name="T47" fmla="*/ 1658 h 1818"/>
              <a:gd name="T48" fmla="*/ 680 w 1411"/>
              <a:gd name="T49" fmla="*/ 1719 h 1818"/>
              <a:gd name="T50" fmla="*/ 833 w 1411"/>
              <a:gd name="T51" fmla="*/ 1790 h 1818"/>
              <a:gd name="T52" fmla="*/ 889 w 1411"/>
              <a:gd name="T53" fmla="*/ 1818 h 1818"/>
              <a:gd name="T54" fmla="*/ 955 w 1411"/>
              <a:gd name="T55" fmla="*/ 1431 h 1818"/>
              <a:gd name="T56" fmla="*/ 965 w 1411"/>
              <a:gd name="T57" fmla="*/ 1434 h 1818"/>
              <a:gd name="T58" fmla="*/ 1080 w 1411"/>
              <a:gd name="T59" fmla="*/ 1446 h 1818"/>
              <a:gd name="T60" fmla="*/ 1240 w 1411"/>
              <a:gd name="T61" fmla="*/ 1439 h 1818"/>
              <a:gd name="T62" fmla="*/ 1266 w 1411"/>
              <a:gd name="T63" fmla="*/ 1426 h 1818"/>
              <a:gd name="T64" fmla="*/ 1283 w 1411"/>
              <a:gd name="T65" fmla="*/ 1357 h 1818"/>
              <a:gd name="T66" fmla="*/ 1255 w 1411"/>
              <a:gd name="T67" fmla="*/ 1273 h 1818"/>
              <a:gd name="T68" fmla="*/ 1255 w 1411"/>
              <a:gd name="T69" fmla="*/ 1260 h 1818"/>
              <a:gd name="T70" fmla="*/ 1281 w 1411"/>
              <a:gd name="T71" fmla="*/ 1187 h 1818"/>
              <a:gd name="T72" fmla="*/ 1276 w 1411"/>
              <a:gd name="T73" fmla="*/ 1169 h 1818"/>
              <a:gd name="T74" fmla="*/ 1235 w 1411"/>
              <a:gd name="T75" fmla="*/ 1131 h 1818"/>
              <a:gd name="T76" fmla="*/ 1240 w 1411"/>
              <a:gd name="T77" fmla="*/ 1123 h 1818"/>
              <a:gd name="T78" fmla="*/ 1291 w 1411"/>
              <a:gd name="T79" fmla="*/ 1090 h 1818"/>
              <a:gd name="T80" fmla="*/ 1296 w 1411"/>
              <a:gd name="T81" fmla="*/ 1077 h 1818"/>
              <a:gd name="T82" fmla="*/ 1291 w 1411"/>
              <a:gd name="T83" fmla="*/ 1039 h 1818"/>
              <a:gd name="T84" fmla="*/ 1283 w 1411"/>
              <a:gd name="T85" fmla="*/ 980 h 1818"/>
              <a:gd name="T86" fmla="*/ 1370 w 1411"/>
              <a:gd name="T87" fmla="*/ 970 h 1818"/>
              <a:gd name="T88" fmla="*/ 1406 w 1411"/>
              <a:gd name="T89" fmla="*/ 919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1" h="1818">
                <a:moveTo>
                  <a:pt x="1406" y="919"/>
                </a:moveTo>
                <a:cubicBezTo>
                  <a:pt x="1395" y="894"/>
                  <a:pt x="1390" y="868"/>
                  <a:pt x="1378" y="845"/>
                </a:cubicBezTo>
                <a:cubicBezTo>
                  <a:pt x="1350" y="792"/>
                  <a:pt x="1319" y="738"/>
                  <a:pt x="1291" y="682"/>
                </a:cubicBezTo>
                <a:cubicBezTo>
                  <a:pt x="1276" y="654"/>
                  <a:pt x="1263" y="626"/>
                  <a:pt x="1263" y="591"/>
                </a:cubicBezTo>
                <a:cubicBezTo>
                  <a:pt x="1260" y="550"/>
                  <a:pt x="1255" y="507"/>
                  <a:pt x="1248" y="466"/>
                </a:cubicBezTo>
                <a:cubicBezTo>
                  <a:pt x="1238" y="407"/>
                  <a:pt x="1220" y="351"/>
                  <a:pt x="1192" y="298"/>
                </a:cubicBezTo>
                <a:cubicBezTo>
                  <a:pt x="1161" y="234"/>
                  <a:pt x="1118" y="181"/>
                  <a:pt x="1064" y="135"/>
                </a:cubicBezTo>
                <a:cubicBezTo>
                  <a:pt x="973" y="59"/>
                  <a:pt x="866" y="23"/>
                  <a:pt x="749" y="10"/>
                </a:cubicBezTo>
                <a:cubicBezTo>
                  <a:pt x="690" y="3"/>
                  <a:pt x="632" y="0"/>
                  <a:pt x="573" y="8"/>
                </a:cubicBezTo>
                <a:cubicBezTo>
                  <a:pt x="527" y="13"/>
                  <a:pt x="484" y="15"/>
                  <a:pt x="441" y="25"/>
                </a:cubicBezTo>
                <a:cubicBezTo>
                  <a:pt x="395" y="36"/>
                  <a:pt x="354" y="51"/>
                  <a:pt x="311" y="69"/>
                </a:cubicBezTo>
                <a:cubicBezTo>
                  <a:pt x="255" y="89"/>
                  <a:pt x="207" y="122"/>
                  <a:pt x="163" y="160"/>
                </a:cubicBezTo>
                <a:cubicBezTo>
                  <a:pt x="105" y="214"/>
                  <a:pt x="64" y="278"/>
                  <a:pt x="39" y="351"/>
                </a:cubicBezTo>
                <a:cubicBezTo>
                  <a:pt x="18" y="405"/>
                  <a:pt x="8" y="461"/>
                  <a:pt x="5" y="514"/>
                </a:cubicBezTo>
                <a:cubicBezTo>
                  <a:pt x="0" y="593"/>
                  <a:pt x="5" y="672"/>
                  <a:pt x="23" y="749"/>
                </a:cubicBezTo>
                <a:cubicBezTo>
                  <a:pt x="33" y="800"/>
                  <a:pt x="51" y="850"/>
                  <a:pt x="72" y="899"/>
                </a:cubicBezTo>
                <a:cubicBezTo>
                  <a:pt x="102" y="973"/>
                  <a:pt x="143" y="1044"/>
                  <a:pt x="194" y="1108"/>
                </a:cubicBezTo>
                <a:cubicBezTo>
                  <a:pt x="199" y="1110"/>
                  <a:pt x="201" y="1118"/>
                  <a:pt x="201" y="1123"/>
                </a:cubicBezTo>
                <a:cubicBezTo>
                  <a:pt x="204" y="1153"/>
                  <a:pt x="204" y="1184"/>
                  <a:pt x="204" y="1215"/>
                </a:cubicBezTo>
                <a:cubicBezTo>
                  <a:pt x="204" y="1301"/>
                  <a:pt x="201" y="1388"/>
                  <a:pt x="199" y="1474"/>
                </a:cubicBezTo>
                <a:cubicBezTo>
                  <a:pt x="199" y="1484"/>
                  <a:pt x="199" y="1490"/>
                  <a:pt x="209" y="1492"/>
                </a:cubicBezTo>
                <a:cubicBezTo>
                  <a:pt x="250" y="1512"/>
                  <a:pt x="293" y="1530"/>
                  <a:pt x="334" y="1551"/>
                </a:cubicBezTo>
                <a:cubicBezTo>
                  <a:pt x="364" y="1563"/>
                  <a:pt x="392" y="1581"/>
                  <a:pt x="423" y="1594"/>
                </a:cubicBezTo>
                <a:cubicBezTo>
                  <a:pt x="466" y="1617"/>
                  <a:pt x="509" y="1637"/>
                  <a:pt x="553" y="1658"/>
                </a:cubicBezTo>
                <a:cubicBezTo>
                  <a:pt x="596" y="1678"/>
                  <a:pt x="637" y="1698"/>
                  <a:pt x="680" y="1719"/>
                </a:cubicBezTo>
                <a:cubicBezTo>
                  <a:pt x="731" y="1742"/>
                  <a:pt x="782" y="1767"/>
                  <a:pt x="833" y="1790"/>
                </a:cubicBezTo>
                <a:cubicBezTo>
                  <a:pt x="851" y="1800"/>
                  <a:pt x="868" y="1808"/>
                  <a:pt x="889" y="1818"/>
                </a:cubicBezTo>
                <a:cubicBezTo>
                  <a:pt x="912" y="1688"/>
                  <a:pt x="935" y="1561"/>
                  <a:pt x="955" y="1431"/>
                </a:cubicBezTo>
                <a:cubicBezTo>
                  <a:pt x="960" y="1431"/>
                  <a:pt x="963" y="1431"/>
                  <a:pt x="965" y="1434"/>
                </a:cubicBezTo>
                <a:cubicBezTo>
                  <a:pt x="1003" y="1439"/>
                  <a:pt x="1042" y="1444"/>
                  <a:pt x="1080" y="1446"/>
                </a:cubicBezTo>
                <a:cubicBezTo>
                  <a:pt x="1133" y="1451"/>
                  <a:pt x="1187" y="1451"/>
                  <a:pt x="1240" y="1439"/>
                </a:cubicBezTo>
                <a:cubicBezTo>
                  <a:pt x="1250" y="1436"/>
                  <a:pt x="1258" y="1434"/>
                  <a:pt x="1266" y="1426"/>
                </a:cubicBezTo>
                <a:cubicBezTo>
                  <a:pt x="1286" y="1408"/>
                  <a:pt x="1291" y="1383"/>
                  <a:pt x="1283" y="1357"/>
                </a:cubicBezTo>
                <a:cubicBezTo>
                  <a:pt x="1278" y="1329"/>
                  <a:pt x="1266" y="1301"/>
                  <a:pt x="1255" y="1273"/>
                </a:cubicBezTo>
                <a:cubicBezTo>
                  <a:pt x="1255" y="1268"/>
                  <a:pt x="1255" y="1263"/>
                  <a:pt x="1255" y="1260"/>
                </a:cubicBezTo>
                <a:cubicBezTo>
                  <a:pt x="1263" y="1235"/>
                  <a:pt x="1271" y="1209"/>
                  <a:pt x="1281" y="1187"/>
                </a:cubicBezTo>
                <a:cubicBezTo>
                  <a:pt x="1283" y="1179"/>
                  <a:pt x="1281" y="1174"/>
                  <a:pt x="1276" y="1169"/>
                </a:cubicBezTo>
                <a:cubicBezTo>
                  <a:pt x="1263" y="1156"/>
                  <a:pt x="1248" y="1143"/>
                  <a:pt x="1235" y="1131"/>
                </a:cubicBezTo>
                <a:cubicBezTo>
                  <a:pt x="1238" y="1125"/>
                  <a:pt x="1240" y="1125"/>
                  <a:pt x="1240" y="1123"/>
                </a:cubicBezTo>
                <a:cubicBezTo>
                  <a:pt x="1258" y="1113"/>
                  <a:pt x="1273" y="1100"/>
                  <a:pt x="1291" y="1090"/>
                </a:cubicBezTo>
                <a:cubicBezTo>
                  <a:pt x="1294" y="1087"/>
                  <a:pt x="1296" y="1082"/>
                  <a:pt x="1296" y="1077"/>
                </a:cubicBezTo>
                <a:cubicBezTo>
                  <a:pt x="1296" y="1064"/>
                  <a:pt x="1294" y="1052"/>
                  <a:pt x="1291" y="1039"/>
                </a:cubicBezTo>
                <a:cubicBezTo>
                  <a:pt x="1288" y="1018"/>
                  <a:pt x="1286" y="998"/>
                  <a:pt x="1283" y="980"/>
                </a:cubicBezTo>
                <a:cubicBezTo>
                  <a:pt x="1314" y="975"/>
                  <a:pt x="1342" y="973"/>
                  <a:pt x="1370" y="970"/>
                </a:cubicBezTo>
                <a:cubicBezTo>
                  <a:pt x="1400" y="965"/>
                  <a:pt x="1411" y="950"/>
                  <a:pt x="1406" y="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-61761" y="5178652"/>
            <a:ext cx="580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INTERVAL TREE</a:t>
            </a:r>
          </a:p>
        </p:txBody>
      </p:sp>
      <p:sp>
        <p:nvSpPr>
          <p:cNvPr id="29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6259211" y="5178651"/>
            <a:ext cx="580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SEGMENT </a:t>
            </a:r>
            <a:r>
              <a:rPr lang="en-US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TREE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="" xmlns:a16="http://schemas.microsoft.com/office/drawing/2014/main" id="{5EAD299D-F8C5-4FB9-A8EC-FD578243C338}"/>
              </a:ext>
            </a:extLst>
          </p:cNvPr>
          <p:cNvSpPr>
            <a:spLocks/>
          </p:cNvSpPr>
          <p:nvPr/>
        </p:nvSpPr>
        <p:spPr bwMode="auto">
          <a:xfrm flipH="1">
            <a:off x="7573519" y="868327"/>
            <a:ext cx="3180627" cy="3793053"/>
          </a:xfrm>
          <a:custGeom>
            <a:avLst/>
            <a:gdLst>
              <a:gd name="T0" fmla="*/ 1406 w 1411"/>
              <a:gd name="T1" fmla="*/ 919 h 1818"/>
              <a:gd name="T2" fmla="*/ 1378 w 1411"/>
              <a:gd name="T3" fmla="*/ 845 h 1818"/>
              <a:gd name="T4" fmla="*/ 1291 w 1411"/>
              <a:gd name="T5" fmla="*/ 682 h 1818"/>
              <a:gd name="T6" fmla="*/ 1263 w 1411"/>
              <a:gd name="T7" fmla="*/ 591 h 1818"/>
              <a:gd name="T8" fmla="*/ 1248 w 1411"/>
              <a:gd name="T9" fmla="*/ 466 h 1818"/>
              <a:gd name="T10" fmla="*/ 1192 w 1411"/>
              <a:gd name="T11" fmla="*/ 298 h 1818"/>
              <a:gd name="T12" fmla="*/ 1064 w 1411"/>
              <a:gd name="T13" fmla="*/ 135 h 1818"/>
              <a:gd name="T14" fmla="*/ 749 w 1411"/>
              <a:gd name="T15" fmla="*/ 10 h 1818"/>
              <a:gd name="T16" fmla="*/ 573 w 1411"/>
              <a:gd name="T17" fmla="*/ 8 h 1818"/>
              <a:gd name="T18" fmla="*/ 441 w 1411"/>
              <a:gd name="T19" fmla="*/ 25 h 1818"/>
              <a:gd name="T20" fmla="*/ 311 w 1411"/>
              <a:gd name="T21" fmla="*/ 69 h 1818"/>
              <a:gd name="T22" fmla="*/ 163 w 1411"/>
              <a:gd name="T23" fmla="*/ 160 h 1818"/>
              <a:gd name="T24" fmla="*/ 39 w 1411"/>
              <a:gd name="T25" fmla="*/ 351 h 1818"/>
              <a:gd name="T26" fmla="*/ 5 w 1411"/>
              <a:gd name="T27" fmla="*/ 514 h 1818"/>
              <a:gd name="T28" fmla="*/ 23 w 1411"/>
              <a:gd name="T29" fmla="*/ 749 h 1818"/>
              <a:gd name="T30" fmla="*/ 72 w 1411"/>
              <a:gd name="T31" fmla="*/ 899 h 1818"/>
              <a:gd name="T32" fmla="*/ 194 w 1411"/>
              <a:gd name="T33" fmla="*/ 1108 h 1818"/>
              <a:gd name="T34" fmla="*/ 201 w 1411"/>
              <a:gd name="T35" fmla="*/ 1123 h 1818"/>
              <a:gd name="T36" fmla="*/ 204 w 1411"/>
              <a:gd name="T37" fmla="*/ 1215 h 1818"/>
              <a:gd name="T38" fmla="*/ 199 w 1411"/>
              <a:gd name="T39" fmla="*/ 1474 h 1818"/>
              <a:gd name="T40" fmla="*/ 209 w 1411"/>
              <a:gd name="T41" fmla="*/ 1492 h 1818"/>
              <a:gd name="T42" fmla="*/ 334 w 1411"/>
              <a:gd name="T43" fmla="*/ 1551 h 1818"/>
              <a:gd name="T44" fmla="*/ 423 w 1411"/>
              <a:gd name="T45" fmla="*/ 1594 h 1818"/>
              <a:gd name="T46" fmla="*/ 553 w 1411"/>
              <a:gd name="T47" fmla="*/ 1658 h 1818"/>
              <a:gd name="T48" fmla="*/ 680 w 1411"/>
              <a:gd name="T49" fmla="*/ 1719 h 1818"/>
              <a:gd name="T50" fmla="*/ 833 w 1411"/>
              <a:gd name="T51" fmla="*/ 1790 h 1818"/>
              <a:gd name="T52" fmla="*/ 889 w 1411"/>
              <a:gd name="T53" fmla="*/ 1818 h 1818"/>
              <a:gd name="T54" fmla="*/ 955 w 1411"/>
              <a:gd name="T55" fmla="*/ 1431 h 1818"/>
              <a:gd name="T56" fmla="*/ 965 w 1411"/>
              <a:gd name="T57" fmla="*/ 1434 h 1818"/>
              <a:gd name="T58" fmla="*/ 1080 w 1411"/>
              <a:gd name="T59" fmla="*/ 1446 h 1818"/>
              <a:gd name="T60" fmla="*/ 1240 w 1411"/>
              <a:gd name="T61" fmla="*/ 1439 h 1818"/>
              <a:gd name="T62" fmla="*/ 1266 w 1411"/>
              <a:gd name="T63" fmla="*/ 1426 h 1818"/>
              <a:gd name="T64" fmla="*/ 1283 w 1411"/>
              <a:gd name="T65" fmla="*/ 1357 h 1818"/>
              <a:gd name="T66" fmla="*/ 1255 w 1411"/>
              <a:gd name="T67" fmla="*/ 1273 h 1818"/>
              <a:gd name="T68" fmla="*/ 1255 w 1411"/>
              <a:gd name="T69" fmla="*/ 1260 h 1818"/>
              <a:gd name="T70" fmla="*/ 1281 w 1411"/>
              <a:gd name="T71" fmla="*/ 1187 h 1818"/>
              <a:gd name="T72" fmla="*/ 1276 w 1411"/>
              <a:gd name="T73" fmla="*/ 1169 h 1818"/>
              <a:gd name="T74" fmla="*/ 1235 w 1411"/>
              <a:gd name="T75" fmla="*/ 1131 h 1818"/>
              <a:gd name="T76" fmla="*/ 1240 w 1411"/>
              <a:gd name="T77" fmla="*/ 1123 h 1818"/>
              <a:gd name="T78" fmla="*/ 1291 w 1411"/>
              <a:gd name="T79" fmla="*/ 1090 h 1818"/>
              <a:gd name="T80" fmla="*/ 1296 w 1411"/>
              <a:gd name="T81" fmla="*/ 1077 h 1818"/>
              <a:gd name="T82" fmla="*/ 1291 w 1411"/>
              <a:gd name="T83" fmla="*/ 1039 h 1818"/>
              <a:gd name="T84" fmla="*/ 1283 w 1411"/>
              <a:gd name="T85" fmla="*/ 980 h 1818"/>
              <a:gd name="T86" fmla="*/ 1370 w 1411"/>
              <a:gd name="T87" fmla="*/ 970 h 1818"/>
              <a:gd name="T88" fmla="*/ 1406 w 1411"/>
              <a:gd name="T89" fmla="*/ 919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1" h="1818">
                <a:moveTo>
                  <a:pt x="1406" y="919"/>
                </a:moveTo>
                <a:cubicBezTo>
                  <a:pt x="1395" y="894"/>
                  <a:pt x="1390" y="868"/>
                  <a:pt x="1378" y="845"/>
                </a:cubicBezTo>
                <a:cubicBezTo>
                  <a:pt x="1350" y="792"/>
                  <a:pt x="1319" y="738"/>
                  <a:pt x="1291" y="682"/>
                </a:cubicBezTo>
                <a:cubicBezTo>
                  <a:pt x="1276" y="654"/>
                  <a:pt x="1263" y="626"/>
                  <a:pt x="1263" y="591"/>
                </a:cubicBezTo>
                <a:cubicBezTo>
                  <a:pt x="1260" y="550"/>
                  <a:pt x="1255" y="507"/>
                  <a:pt x="1248" y="466"/>
                </a:cubicBezTo>
                <a:cubicBezTo>
                  <a:pt x="1238" y="407"/>
                  <a:pt x="1220" y="351"/>
                  <a:pt x="1192" y="298"/>
                </a:cubicBezTo>
                <a:cubicBezTo>
                  <a:pt x="1161" y="234"/>
                  <a:pt x="1118" y="181"/>
                  <a:pt x="1064" y="135"/>
                </a:cubicBezTo>
                <a:cubicBezTo>
                  <a:pt x="973" y="59"/>
                  <a:pt x="866" y="23"/>
                  <a:pt x="749" y="10"/>
                </a:cubicBezTo>
                <a:cubicBezTo>
                  <a:pt x="690" y="3"/>
                  <a:pt x="632" y="0"/>
                  <a:pt x="573" y="8"/>
                </a:cubicBezTo>
                <a:cubicBezTo>
                  <a:pt x="527" y="13"/>
                  <a:pt x="484" y="15"/>
                  <a:pt x="441" y="25"/>
                </a:cubicBezTo>
                <a:cubicBezTo>
                  <a:pt x="395" y="36"/>
                  <a:pt x="354" y="51"/>
                  <a:pt x="311" y="69"/>
                </a:cubicBezTo>
                <a:cubicBezTo>
                  <a:pt x="255" y="89"/>
                  <a:pt x="207" y="122"/>
                  <a:pt x="163" y="160"/>
                </a:cubicBezTo>
                <a:cubicBezTo>
                  <a:pt x="105" y="214"/>
                  <a:pt x="64" y="278"/>
                  <a:pt x="39" y="351"/>
                </a:cubicBezTo>
                <a:cubicBezTo>
                  <a:pt x="18" y="405"/>
                  <a:pt x="8" y="461"/>
                  <a:pt x="5" y="514"/>
                </a:cubicBezTo>
                <a:cubicBezTo>
                  <a:pt x="0" y="593"/>
                  <a:pt x="5" y="672"/>
                  <a:pt x="23" y="749"/>
                </a:cubicBezTo>
                <a:cubicBezTo>
                  <a:pt x="33" y="800"/>
                  <a:pt x="51" y="850"/>
                  <a:pt x="72" y="899"/>
                </a:cubicBezTo>
                <a:cubicBezTo>
                  <a:pt x="102" y="973"/>
                  <a:pt x="143" y="1044"/>
                  <a:pt x="194" y="1108"/>
                </a:cubicBezTo>
                <a:cubicBezTo>
                  <a:pt x="199" y="1110"/>
                  <a:pt x="201" y="1118"/>
                  <a:pt x="201" y="1123"/>
                </a:cubicBezTo>
                <a:cubicBezTo>
                  <a:pt x="204" y="1153"/>
                  <a:pt x="204" y="1184"/>
                  <a:pt x="204" y="1215"/>
                </a:cubicBezTo>
                <a:cubicBezTo>
                  <a:pt x="204" y="1301"/>
                  <a:pt x="201" y="1388"/>
                  <a:pt x="199" y="1474"/>
                </a:cubicBezTo>
                <a:cubicBezTo>
                  <a:pt x="199" y="1484"/>
                  <a:pt x="199" y="1490"/>
                  <a:pt x="209" y="1492"/>
                </a:cubicBezTo>
                <a:cubicBezTo>
                  <a:pt x="250" y="1512"/>
                  <a:pt x="293" y="1530"/>
                  <a:pt x="334" y="1551"/>
                </a:cubicBezTo>
                <a:cubicBezTo>
                  <a:pt x="364" y="1563"/>
                  <a:pt x="392" y="1581"/>
                  <a:pt x="423" y="1594"/>
                </a:cubicBezTo>
                <a:cubicBezTo>
                  <a:pt x="466" y="1617"/>
                  <a:pt x="509" y="1637"/>
                  <a:pt x="553" y="1658"/>
                </a:cubicBezTo>
                <a:cubicBezTo>
                  <a:pt x="596" y="1678"/>
                  <a:pt x="637" y="1698"/>
                  <a:pt x="680" y="1719"/>
                </a:cubicBezTo>
                <a:cubicBezTo>
                  <a:pt x="731" y="1742"/>
                  <a:pt x="782" y="1767"/>
                  <a:pt x="833" y="1790"/>
                </a:cubicBezTo>
                <a:cubicBezTo>
                  <a:pt x="851" y="1800"/>
                  <a:pt x="868" y="1808"/>
                  <a:pt x="889" y="1818"/>
                </a:cubicBezTo>
                <a:cubicBezTo>
                  <a:pt x="912" y="1688"/>
                  <a:pt x="935" y="1561"/>
                  <a:pt x="955" y="1431"/>
                </a:cubicBezTo>
                <a:cubicBezTo>
                  <a:pt x="960" y="1431"/>
                  <a:pt x="963" y="1431"/>
                  <a:pt x="965" y="1434"/>
                </a:cubicBezTo>
                <a:cubicBezTo>
                  <a:pt x="1003" y="1439"/>
                  <a:pt x="1042" y="1444"/>
                  <a:pt x="1080" y="1446"/>
                </a:cubicBezTo>
                <a:cubicBezTo>
                  <a:pt x="1133" y="1451"/>
                  <a:pt x="1187" y="1451"/>
                  <a:pt x="1240" y="1439"/>
                </a:cubicBezTo>
                <a:cubicBezTo>
                  <a:pt x="1250" y="1436"/>
                  <a:pt x="1258" y="1434"/>
                  <a:pt x="1266" y="1426"/>
                </a:cubicBezTo>
                <a:cubicBezTo>
                  <a:pt x="1286" y="1408"/>
                  <a:pt x="1291" y="1383"/>
                  <a:pt x="1283" y="1357"/>
                </a:cubicBezTo>
                <a:cubicBezTo>
                  <a:pt x="1278" y="1329"/>
                  <a:pt x="1266" y="1301"/>
                  <a:pt x="1255" y="1273"/>
                </a:cubicBezTo>
                <a:cubicBezTo>
                  <a:pt x="1255" y="1268"/>
                  <a:pt x="1255" y="1263"/>
                  <a:pt x="1255" y="1260"/>
                </a:cubicBezTo>
                <a:cubicBezTo>
                  <a:pt x="1263" y="1235"/>
                  <a:pt x="1271" y="1209"/>
                  <a:pt x="1281" y="1187"/>
                </a:cubicBezTo>
                <a:cubicBezTo>
                  <a:pt x="1283" y="1179"/>
                  <a:pt x="1281" y="1174"/>
                  <a:pt x="1276" y="1169"/>
                </a:cubicBezTo>
                <a:cubicBezTo>
                  <a:pt x="1263" y="1156"/>
                  <a:pt x="1248" y="1143"/>
                  <a:pt x="1235" y="1131"/>
                </a:cubicBezTo>
                <a:cubicBezTo>
                  <a:pt x="1238" y="1125"/>
                  <a:pt x="1240" y="1125"/>
                  <a:pt x="1240" y="1123"/>
                </a:cubicBezTo>
                <a:cubicBezTo>
                  <a:pt x="1258" y="1113"/>
                  <a:pt x="1273" y="1100"/>
                  <a:pt x="1291" y="1090"/>
                </a:cubicBezTo>
                <a:cubicBezTo>
                  <a:pt x="1294" y="1087"/>
                  <a:pt x="1296" y="1082"/>
                  <a:pt x="1296" y="1077"/>
                </a:cubicBezTo>
                <a:cubicBezTo>
                  <a:pt x="1296" y="1064"/>
                  <a:pt x="1294" y="1052"/>
                  <a:pt x="1291" y="1039"/>
                </a:cubicBezTo>
                <a:cubicBezTo>
                  <a:pt x="1288" y="1018"/>
                  <a:pt x="1286" y="998"/>
                  <a:pt x="1283" y="980"/>
                </a:cubicBezTo>
                <a:cubicBezTo>
                  <a:pt x="1314" y="975"/>
                  <a:pt x="1342" y="973"/>
                  <a:pt x="1370" y="970"/>
                </a:cubicBezTo>
                <a:cubicBezTo>
                  <a:pt x="1400" y="965"/>
                  <a:pt x="1411" y="950"/>
                  <a:pt x="1406" y="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1291" r="8462"/>
          <a:stretch/>
        </p:blipFill>
        <p:spPr>
          <a:xfrm>
            <a:off x="1622756" y="1301144"/>
            <a:ext cx="2194502" cy="159180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316" y="1303598"/>
            <a:ext cx="1948235" cy="15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4620253" y="6242104"/>
            <a:ext cx="2812297" cy="179680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481071" y="977491"/>
            <a:ext cx="9169758" cy="4960428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2200350" y="2443492"/>
            <a:ext cx="7721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5000" dirty="0" smtClean="0">
                <a:solidFill>
                  <a:srgbClr val="FCB414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cout&lt;&lt;“GRACIAS”&lt;&lt;endl;</a:t>
            </a:r>
            <a:endParaRPr lang="en-GB" sz="5000" dirty="0">
              <a:solidFill>
                <a:srgbClr val="FCB414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16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300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846049" y="610957"/>
            <a:ext cx="4998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PE" sz="4800" cap="all" dirty="0" smtClean="0">
                <a:solidFill>
                  <a:schemeClr val="bg1"/>
                </a:solidFill>
              </a:rPr>
              <a:t>bibliografía</a:t>
            </a:r>
            <a:endParaRPr lang="es-PE" sz="4800" cap="all" dirty="0">
              <a:solidFill>
                <a:schemeClr val="bg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DB1D4D5B-AAAE-49AE-874B-334F9D48D0D6}"/>
              </a:ext>
            </a:extLst>
          </p:cNvPr>
          <p:cNvSpPr/>
          <p:nvPr/>
        </p:nvSpPr>
        <p:spPr>
          <a:xfrm>
            <a:off x="11281893" y="243039"/>
            <a:ext cx="68150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17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6969735" y="1447914"/>
            <a:ext cx="4046890" cy="4111477"/>
            <a:chOff x="4043957" y="2251798"/>
            <a:chExt cx="3869115" cy="3851946"/>
          </a:xfrm>
        </p:grpSpPr>
        <p:cxnSp>
          <p:nvCxnSpPr>
            <p:cNvPr id="217" name="Straight Connector 216"/>
            <p:cNvCxnSpPr>
              <a:endCxn id="216" idx="2"/>
            </p:cNvCxnSpPr>
            <p:nvPr/>
          </p:nvCxnSpPr>
          <p:spPr>
            <a:xfrm>
              <a:off x="7173935" y="2956832"/>
              <a:ext cx="333906" cy="184836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73" idx="7"/>
              <a:endCxn id="215" idx="3"/>
            </p:cNvCxnSpPr>
            <p:nvPr/>
          </p:nvCxnSpPr>
          <p:spPr>
            <a:xfrm flipV="1">
              <a:off x="7253612" y="2619160"/>
              <a:ext cx="167478" cy="157182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39" idx="1"/>
              <a:endCxn id="164" idx="5"/>
            </p:cNvCxnSpPr>
            <p:nvPr/>
          </p:nvCxnSpPr>
          <p:spPr>
            <a:xfrm flipH="1" flipV="1">
              <a:off x="5088171" y="3159540"/>
              <a:ext cx="156065" cy="190363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5646420" y="4460171"/>
              <a:ext cx="0" cy="137721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106" idx="5"/>
            </p:cNvCxnSpPr>
            <p:nvPr/>
          </p:nvCxnSpPr>
          <p:spPr>
            <a:xfrm flipH="1" flipV="1">
              <a:off x="5173011" y="4257483"/>
              <a:ext cx="482350" cy="219311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812675" y="4189129"/>
              <a:ext cx="0" cy="185997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2" idx="7"/>
              <a:endCxn id="73" idx="2"/>
            </p:cNvCxnSpPr>
            <p:nvPr/>
          </p:nvCxnSpPr>
          <p:spPr>
            <a:xfrm flipV="1">
              <a:off x="6500725" y="2946851"/>
              <a:ext cx="344582" cy="23872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036479" y="4189129"/>
              <a:ext cx="0" cy="164825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142" idx="4"/>
            </p:cNvCxnSpPr>
            <p:nvPr/>
          </p:nvCxnSpPr>
          <p:spPr>
            <a:xfrm flipV="1">
              <a:off x="6033305" y="3669419"/>
              <a:ext cx="268222" cy="53558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6260283" y="4189129"/>
              <a:ext cx="0" cy="1224813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20" idx="3"/>
            </p:cNvCxnSpPr>
            <p:nvPr/>
          </p:nvCxnSpPr>
          <p:spPr>
            <a:xfrm flipV="1">
              <a:off x="6257109" y="3927528"/>
              <a:ext cx="506221" cy="274304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75335" y="5781197"/>
              <a:ext cx="142170" cy="1421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741590" y="5961574"/>
              <a:ext cx="142170" cy="1421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966923" y="5777848"/>
              <a:ext cx="142170" cy="14217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195909" y="5357685"/>
              <a:ext cx="142170" cy="1421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Oval 5">
              <a:extLst>
                <a:ext uri="{FF2B5EF4-FFF2-40B4-BE49-F238E27FC236}">
                  <a16:creationId xmlns="" xmlns:a16="http://schemas.microsoft.com/office/drawing/2014/main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249" y="3315876"/>
              <a:ext cx="710712" cy="7165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6="http://schemas.microsoft.com/office/drawing/2014/main" id="{97B8378C-7394-440B-BB8B-DA705B30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6951" y="3564154"/>
              <a:ext cx="147085" cy="217685"/>
            </a:xfrm>
            <a:custGeom>
              <a:avLst/>
              <a:gdLst>
                <a:gd name="T0" fmla="*/ 125 w 125"/>
                <a:gd name="T1" fmla="*/ 93 h 185"/>
                <a:gd name="T2" fmla="*/ 0 w 125"/>
                <a:gd name="T3" fmla="*/ 185 h 185"/>
                <a:gd name="T4" fmla="*/ 0 w 125"/>
                <a:gd name="T5" fmla="*/ 0 h 185"/>
                <a:gd name="T6" fmla="*/ 125 w 125"/>
                <a:gd name="T7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85">
                  <a:moveTo>
                    <a:pt x="125" y="93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125" y="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73" name="Oval 46">
              <a:extLst>
                <a:ext uri="{FF2B5EF4-FFF2-40B4-BE49-F238E27FC236}">
                  <a16:creationId xmlns="" xmlns:a16="http://schemas.microsoft.com/office/drawing/2014/main" id="{8E43302F-702D-436D-8265-DC40F022A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5307" y="2705715"/>
              <a:ext cx="478359" cy="4822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106" name="Oval 78">
              <a:extLst>
                <a:ext uri="{FF2B5EF4-FFF2-40B4-BE49-F238E27FC236}">
                  <a16:creationId xmlns="" xmlns:a16="http://schemas.microsoft.com/office/drawing/2014/main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136" y="3853222"/>
              <a:ext cx="469654" cy="4736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152" name="Straight Connector 151"/>
            <p:cNvCxnSpPr>
              <a:stCxn id="142" idx="1"/>
              <a:endCxn id="212" idx="5"/>
            </p:cNvCxnSpPr>
            <p:nvPr/>
          </p:nvCxnSpPr>
          <p:spPr>
            <a:xfrm flipH="1" flipV="1">
              <a:off x="5909543" y="2786681"/>
              <a:ext cx="192786" cy="398899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2" idx="0"/>
              <a:endCxn id="210" idx="3"/>
            </p:cNvCxnSpPr>
            <p:nvPr/>
          </p:nvCxnSpPr>
          <p:spPr>
            <a:xfrm flipV="1">
              <a:off x="6301527" y="2733677"/>
              <a:ext cx="175734" cy="368889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9">
              <a:extLst>
                <a:ext uri="{FF2B5EF4-FFF2-40B4-BE49-F238E27FC236}">
                  <a16:creationId xmlns="" xmlns:a16="http://schemas.microsoft.com/office/drawing/2014/main" id="{2900AD70-9DA8-47C4-9352-F6E4CB6E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18" y="3102566"/>
              <a:ext cx="563418" cy="5668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154" name="Straight Connector 153"/>
            <p:cNvCxnSpPr>
              <a:stCxn id="139" idx="5"/>
            </p:cNvCxnSpPr>
            <p:nvPr/>
          </p:nvCxnSpPr>
          <p:spPr>
            <a:xfrm>
              <a:off x="5656258" y="3765939"/>
              <a:ext cx="159524" cy="42649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31">
              <a:extLst>
                <a:ext uri="{FF2B5EF4-FFF2-40B4-BE49-F238E27FC236}">
                  <a16:creationId xmlns="" xmlns:a16="http://schemas.microsoft.com/office/drawing/2014/main" id="{907A43AF-8B3B-4BF1-837E-DE2E8D4D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129" y="2713038"/>
              <a:ext cx="519056" cy="5231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179" name="Freeform 5"/>
            <p:cNvSpPr>
              <a:spLocks noEditPoints="1"/>
            </p:cNvSpPr>
            <p:nvPr/>
          </p:nvSpPr>
          <p:spPr bwMode="auto">
            <a:xfrm>
              <a:off x="6132374" y="3227984"/>
              <a:ext cx="307051" cy="317786"/>
            </a:xfrm>
            <a:custGeom>
              <a:avLst/>
              <a:gdLst>
                <a:gd name="T0" fmla="*/ 1404 w 1513"/>
                <a:gd name="T1" fmla="*/ 0 h 1566"/>
                <a:gd name="T2" fmla="*/ 270 w 1513"/>
                <a:gd name="T3" fmla="*/ 0 h 1566"/>
                <a:gd name="T4" fmla="*/ 162 w 1513"/>
                <a:gd name="T5" fmla="*/ 109 h 1566"/>
                <a:gd name="T6" fmla="*/ 162 w 1513"/>
                <a:gd name="T7" fmla="*/ 305 h 1566"/>
                <a:gd name="T8" fmla="*/ 78 w 1513"/>
                <a:gd name="T9" fmla="*/ 305 h 1566"/>
                <a:gd name="T10" fmla="*/ 0 w 1513"/>
                <a:gd name="T11" fmla="*/ 383 h 1566"/>
                <a:gd name="T12" fmla="*/ 0 w 1513"/>
                <a:gd name="T13" fmla="*/ 421 h 1566"/>
                <a:gd name="T14" fmla="*/ 78 w 1513"/>
                <a:gd name="T15" fmla="*/ 499 h 1566"/>
                <a:gd name="T16" fmla="*/ 162 w 1513"/>
                <a:gd name="T17" fmla="*/ 499 h 1566"/>
                <a:gd name="T18" fmla="*/ 162 w 1513"/>
                <a:gd name="T19" fmla="*/ 686 h 1566"/>
                <a:gd name="T20" fmla="*/ 78 w 1513"/>
                <a:gd name="T21" fmla="*/ 686 h 1566"/>
                <a:gd name="T22" fmla="*/ 0 w 1513"/>
                <a:gd name="T23" fmla="*/ 764 h 1566"/>
                <a:gd name="T24" fmla="*/ 0 w 1513"/>
                <a:gd name="T25" fmla="*/ 802 h 1566"/>
                <a:gd name="T26" fmla="*/ 78 w 1513"/>
                <a:gd name="T27" fmla="*/ 880 h 1566"/>
                <a:gd name="T28" fmla="*/ 162 w 1513"/>
                <a:gd name="T29" fmla="*/ 880 h 1566"/>
                <a:gd name="T30" fmla="*/ 162 w 1513"/>
                <a:gd name="T31" fmla="*/ 1067 h 1566"/>
                <a:gd name="T32" fmla="*/ 78 w 1513"/>
                <a:gd name="T33" fmla="*/ 1067 h 1566"/>
                <a:gd name="T34" fmla="*/ 0 w 1513"/>
                <a:gd name="T35" fmla="*/ 1145 h 1566"/>
                <a:gd name="T36" fmla="*/ 0 w 1513"/>
                <a:gd name="T37" fmla="*/ 1183 h 1566"/>
                <a:gd name="T38" fmla="*/ 78 w 1513"/>
                <a:gd name="T39" fmla="*/ 1261 h 1566"/>
                <a:gd name="T40" fmla="*/ 162 w 1513"/>
                <a:gd name="T41" fmla="*/ 1261 h 1566"/>
                <a:gd name="T42" fmla="*/ 162 w 1513"/>
                <a:gd name="T43" fmla="*/ 1458 h 1566"/>
                <a:gd name="T44" fmla="*/ 270 w 1513"/>
                <a:gd name="T45" fmla="*/ 1566 h 1566"/>
                <a:gd name="T46" fmla="*/ 1404 w 1513"/>
                <a:gd name="T47" fmla="*/ 1566 h 1566"/>
                <a:gd name="T48" fmla="*/ 1513 w 1513"/>
                <a:gd name="T49" fmla="*/ 1458 h 1566"/>
                <a:gd name="T50" fmla="*/ 1513 w 1513"/>
                <a:gd name="T51" fmla="*/ 109 h 1566"/>
                <a:gd name="T52" fmla="*/ 1404 w 1513"/>
                <a:gd name="T53" fmla="*/ 0 h 1566"/>
                <a:gd name="T54" fmla="*/ 1259 w 1513"/>
                <a:gd name="T55" fmla="*/ 1177 h 1566"/>
                <a:gd name="T56" fmla="*/ 1211 w 1513"/>
                <a:gd name="T57" fmla="*/ 1224 h 1566"/>
                <a:gd name="T58" fmla="*/ 468 w 1513"/>
                <a:gd name="T59" fmla="*/ 1224 h 1566"/>
                <a:gd name="T60" fmla="*/ 421 w 1513"/>
                <a:gd name="T61" fmla="*/ 1177 h 1566"/>
                <a:gd name="T62" fmla="*/ 421 w 1513"/>
                <a:gd name="T63" fmla="*/ 1155 h 1566"/>
                <a:gd name="T64" fmla="*/ 494 w 1513"/>
                <a:gd name="T65" fmla="*/ 1008 h 1566"/>
                <a:gd name="T66" fmla="*/ 696 w 1513"/>
                <a:gd name="T67" fmla="*/ 884 h 1566"/>
                <a:gd name="T68" fmla="*/ 700 w 1513"/>
                <a:gd name="T69" fmla="*/ 878 h 1566"/>
                <a:gd name="T70" fmla="*/ 700 w 1513"/>
                <a:gd name="T71" fmla="*/ 796 h 1566"/>
                <a:gd name="T72" fmla="*/ 677 w 1513"/>
                <a:gd name="T73" fmla="*/ 731 h 1566"/>
                <a:gd name="T74" fmla="*/ 643 w 1513"/>
                <a:gd name="T75" fmla="*/ 672 h 1566"/>
                <a:gd name="T76" fmla="*/ 660 w 1513"/>
                <a:gd name="T77" fmla="*/ 602 h 1566"/>
                <a:gd name="T78" fmla="*/ 653 w 1513"/>
                <a:gd name="T79" fmla="*/ 576 h 1566"/>
                <a:gd name="T80" fmla="*/ 653 w 1513"/>
                <a:gd name="T81" fmla="*/ 494 h 1566"/>
                <a:gd name="T82" fmla="*/ 701 w 1513"/>
                <a:gd name="T83" fmla="*/ 410 h 1566"/>
                <a:gd name="T84" fmla="*/ 745 w 1513"/>
                <a:gd name="T85" fmla="*/ 373 h 1566"/>
                <a:gd name="T86" fmla="*/ 788 w 1513"/>
                <a:gd name="T87" fmla="*/ 351 h 1566"/>
                <a:gd name="T88" fmla="*/ 828 w 1513"/>
                <a:gd name="T89" fmla="*/ 344 h 1566"/>
                <a:gd name="T90" fmla="*/ 926 w 1513"/>
                <a:gd name="T91" fmla="*/ 364 h 1566"/>
                <a:gd name="T92" fmla="*/ 974 w 1513"/>
                <a:gd name="T93" fmla="*/ 409 h 1566"/>
                <a:gd name="T94" fmla="*/ 1027 w 1513"/>
                <a:gd name="T95" fmla="*/ 576 h 1566"/>
                <a:gd name="T96" fmla="*/ 1020 w 1513"/>
                <a:gd name="T97" fmla="*/ 602 h 1566"/>
                <a:gd name="T98" fmla="*/ 1037 w 1513"/>
                <a:gd name="T99" fmla="*/ 672 h 1566"/>
                <a:gd name="T100" fmla="*/ 1004 w 1513"/>
                <a:gd name="T101" fmla="*/ 731 h 1566"/>
                <a:gd name="T102" fmla="*/ 980 w 1513"/>
                <a:gd name="T103" fmla="*/ 796 h 1566"/>
                <a:gd name="T104" fmla="*/ 980 w 1513"/>
                <a:gd name="T105" fmla="*/ 878 h 1566"/>
                <a:gd name="T106" fmla="*/ 984 w 1513"/>
                <a:gd name="T107" fmla="*/ 884 h 1566"/>
                <a:gd name="T108" fmla="*/ 1186 w 1513"/>
                <a:gd name="T109" fmla="*/ 1008 h 1566"/>
                <a:gd name="T110" fmla="*/ 1260 w 1513"/>
                <a:gd name="T111" fmla="*/ 1155 h 1566"/>
                <a:gd name="T112" fmla="*/ 1260 w 1513"/>
                <a:gd name="T113" fmla="*/ 1177 h 1566"/>
                <a:gd name="T114" fmla="*/ 1259 w 1513"/>
                <a:gd name="T115" fmla="*/ 1177 h 1566"/>
                <a:gd name="T116" fmla="*/ 1259 w 1513"/>
                <a:gd name="T117" fmla="*/ 1177 h 1566"/>
                <a:gd name="T118" fmla="*/ 1259 w 1513"/>
                <a:gd name="T119" fmla="*/ 1177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13" h="1566">
                  <a:moveTo>
                    <a:pt x="1404" y="0"/>
                  </a:moveTo>
                  <a:cubicBezTo>
                    <a:pt x="270" y="0"/>
                    <a:pt x="270" y="0"/>
                    <a:pt x="270" y="0"/>
                  </a:cubicBezTo>
                  <a:cubicBezTo>
                    <a:pt x="210" y="0"/>
                    <a:pt x="162" y="49"/>
                    <a:pt x="162" y="109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78" y="305"/>
                    <a:pt x="78" y="305"/>
                    <a:pt x="78" y="305"/>
                  </a:cubicBezTo>
                  <a:cubicBezTo>
                    <a:pt x="35" y="305"/>
                    <a:pt x="0" y="340"/>
                    <a:pt x="0" y="38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64"/>
                    <a:pt x="35" y="499"/>
                    <a:pt x="78" y="499"/>
                  </a:cubicBezTo>
                  <a:cubicBezTo>
                    <a:pt x="162" y="499"/>
                    <a:pt x="162" y="499"/>
                    <a:pt x="162" y="499"/>
                  </a:cubicBezTo>
                  <a:cubicBezTo>
                    <a:pt x="162" y="686"/>
                    <a:pt x="162" y="686"/>
                    <a:pt x="162" y="686"/>
                  </a:cubicBezTo>
                  <a:cubicBezTo>
                    <a:pt x="78" y="686"/>
                    <a:pt x="78" y="686"/>
                    <a:pt x="78" y="686"/>
                  </a:cubicBezTo>
                  <a:cubicBezTo>
                    <a:pt x="35" y="686"/>
                    <a:pt x="0" y="721"/>
                    <a:pt x="0" y="764"/>
                  </a:cubicBezTo>
                  <a:cubicBezTo>
                    <a:pt x="0" y="802"/>
                    <a:pt x="0" y="802"/>
                    <a:pt x="0" y="802"/>
                  </a:cubicBezTo>
                  <a:cubicBezTo>
                    <a:pt x="0" y="845"/>
                    <a:pt x="35" y="880"/>
                    <a:pt x="78" y="880"/>
                  </a:cubicBezTo>
                  <a:cubicBezTo>
                    <a:pt x="162" y="880"/>
                    <a:pt x="162" y="880"/>
                    <a:pt x="162" y="880"/>
                  </a:cubicBezTo>
                  <a:cubicBezTo>
                    <a:pt x="162" y="1067"/>
                    <a:pt x="162" y="1067"/>
                    <a:pt x="162" y="1067"/>
                  </a:cubicBezTo>
                  <a:cubicBezTo>
                    <a:pt x="78" y="1067"/>
                    <a:pt x="78" y="1067"/>
                    <a:pt x="78" y="1067"/>
                  </a:cubicBezTo>
                  <a:cubicBezTo>
                    <a:pt x="35" y="1067"/>
                    <a:pt x="0" y="1102"/>
                    <a:pt x="0" y="1145"/>
                  </a:cubicBezTo>
                  <a:cubicBezTo>
                    <a:pt x="0" y="1183"/>
                    <a:pt x="0" y="1183"/>
                    <a:pt x="0" y="1183"/>
                  </a:cubicBezTo>
                  <a:cubicBezTo>
                    <a:pt x="0" y="1227"/>
                    <a:pt x="35" y="1261"/>
                    <a:pt x="78" y="1261"/>
                  </a:cubicBezTo>
                  <a:cubicBezTo>
                    <a:pt x="162" y="1261"/>
                    <a:pt x="162" y="1261"/>
                    <a:pt x="162" y="1261"/>
                  </a:cubicBezTo>
                  <a:cubicBezTo>
                    <a:pt x="162" y="1458"/>
                    <a:pt x="162" y="1458"/>
                    <a:pt x="162" y="1458"/>
                  </a:cubicBezTo>
                  <a:cubicBezTo>
                    <a:pt x="162" y="1518"/>
                    <a:pt x="210" y="1566"/>
                    <a:pt x="270" y="1566"/>
                  </a:cubicBezTo>
                  <a:cubicBezTo>
                    <a:pt x="1404" y="1566"/>
                    <a:pt x="1404" y="1566"/>
                    <a:pt x="1404" y="1566"/>
                  </a:cubicBezTo>
                  <a:cubicBezTo>
                    <a:pt x="1464" y="1566"/>
                    <a:pt x="1513" y="1518"/>
                    <a:pt x="1513" y="1458"/>
                  </a:cubicBezTo>
                  <a:cubicBezTo>
                    <a:pt x="1513" y="109"/>
                    <a:pt x="1513" y="109"/>
                    <a:pt x="1513" y="109"/>
                  </a:cubicBezTo>
                  <a:cubicBezTo>
                    <a:pt x="1513" y="49"/>
                    <a:pt x="1464" y="0"/>
                    <a:pt x="1404" y="0"/>
                  </a:cubicBezTo>
                  <a:close/>
                  <a:moveTo>
                    <a:pt x="1259" y="1177"/>
                  </a:moveTo>
                  <a:cubicBezTo>
                    <a:pt x="1259" y="1203"/>
                    <a:pt x="1237" y="1224"/>
                    <a:pt x="1211" y="1224"/>
                  </a:cubicBezTo>
                  <a:cubicBezTo>
                    <a:pt x="468" y="1224"/>
                    <a:pt x="468" y="1224"/>
                    <a:pt x="468" y="1224"/>
                  </a:cubicBezTo>
                  <a:cubicBezTo>
                    <a:pt x="442" y="1224"/>
                    <a:pt x="421" y="1203"/>
                    <a:pt x="421" y="1177"/>
                  </a:cubicBezTo>
                  <a:cubicBezTo>
                    <a:pt x="421" y="1155"/>
                    <a:pt x="421" y="1155"/>
                    <a:pt x="421" y="1155"/>
                  </a:cubicBezTo>
                  <a:cubicBezTo>
                    <a:pt x="421" y="1097"/>
                    <a:pt x="448" y="1043"/>
                    <a:pt x="494" y="1008"/>
                  </a:cubicBezTo>
                  <a:cubicBezTo>
                    <a:pt x="587" y="939"/>
                    <a:pt x="676" y="894"/>
                    <a:pt x="696" y="884"/>
                  </a:cubicBezTo>
                  <a:cubicBezTo>
                    <a:pt x="699" y="883"/>
                    <a:pt x="700" y="881"/>
                    <a:pt x="700" y="878"/>
                  </a:cubicBezTo>
                  <a:cubicBezTo>
                    <a:pt x="700" y="796"/>
                    <a:pt x="700" y="796"/>
                    <a:pt x="700" y="796"/>
                  </a:cubicBezTo>
                  <a:cubicBezTo>
                    <a:pt x="688" y="775"/>
                    <a:pt x="680" y="752"/>
                    <a:pt x="677" y="731"/>
                  </a:cubicBezTo>
                  <a:cubicBezTo>
                    <a:pt x="668" y="731"/>
                    <a:pt x="656" y="718"/>
                    <a:pt x="643" y="672"/>
                  </a:cubicBezTo>
                  <a:cubicBezTo>
                    <a:pt x="625" y="610"/>
                    <a:pt x="644" y="600"/>
                    <a:pt x="660" y="602"/>
                  </a:cubicBezTo>
                  <a:cubicBezTo>
                    <a:pt x="657" y="593"/>
                    <a:pt x="654" y="585"/>
                    <a:pt x="653" y="576"/>
                  </a:cubicBezTo>
                  <a:cubicBezTo>
                    <a:pt x="647" y="547"/>
                    <a:pt x="646" y="520"/>
                    <a:pt x="653" y="494"/>
                  </a:cubicBezTo>
                  <a:cubicBezTo>
                    <a:pt x="661" y="459"/>
                    <a:pt x="680" y="431"/>
                    <a:pt x="701" y="410"/>
                  </a:cubicBezTo>
                  <a:cubicBezTo>
                    <a:pt x="714" y="396"/>
                    <a:pt x="729" y="383"/>
                    <a:pt x="745" y="373"/>
                  </a:cubicBezTo>
                  <a:cubicBezTo>
                    <a:pt x="758" y="364"/>
                    <a:pt x="773" y="356"/>
                    <a:pt x="788" y="351"/>
                  </a:cubicBezTo>
                  <a:cubicBezTo>
                    <a:pt x="801" y="347"/>
                    <a:pt x="814" y="344"/>
                    <a:pt x="828" y="344"/>
                  </a:cubicBezTo>
                  <a:cubicBezTo>
                    <a:pt x="871" y="340"/>
                    <a:pt x="903" y="351"/>
                    <a:pt x="926" y="364"/>
                  </a:cubicBezTo>
                  <a:cubicBezTo>
                    <a:pt x="961" y="384"/>
                    <a:pt x="974" y="409"/>
                    <a:pt x="974" y="409"/>
                  </a:cubicBezTo>
                  <a:cubicBezTo>
                    <a:pt x="974" y="409"/>
                    <a:pt x="1054" y="415"/>
                    <a:pt x="1027" y="576"/>
                  </a:cubicBezTo>
                  <a:cubicBezTo>
                    <a:pt x="1026" y="585"/>
                    <a:pt x="1023" y="593"/>
                    <a:pt x="1020" y="602"/>
                  </a:cubicBezTo>
                  <a:cubicBezTo>
                    <a:pt x="1036" y="600"/>
                    <a:pt x="1055" y="610"/>
                    <a:pt x="1037" y="672"/>
                  </a:cubicBezTo>
                  <a:cubicBezTo>
                    <a:pt x="1025" y="718"/>
                    <a:pt x="1012" y="731"/>
                    <a:pt x="1004" y="731"/>
                  </a:cubicBezTo>
                  <a:cubicBezTo>
                    <a:pt x="1000" y="752"/>
                    <a:pt x="992" y="774"/>
                    <a:pt x="980" y="796"/>
                  </a:cubicBezTo>
                  <a:cubicBezTo>
                    <a:pt x="980" y="878"/>
                    <a:pt x="980" y="878"/>
                    <a:pt x="980" y="878"/>
                  </a:cubicBezTo>
                  <a:cubicBezTo>
                    <a:pt x="980" y="881"/>
                    <a:pt x="981" y="883"/>
                    <a:pt x="984" y="884"/>
                  </a:cubicBezTo>
                  <a:cubicBezTo>
                    <a:pt x="1004" y="894"/>
                    <a:pt x="1093" y="940"/>
                    <a:pt x="1186" y="1008"/>
                  </a:cubicBezTo>
                  <a:cubicBezTo>
                    <a:pt x="1233" y="1043"/>
                    <a:pt x="1260" y="1097"/>
                    <a:pt x="1260" y="1155"/>
                  </a:cubicBezTo>
                  <a:cubicBezTo>
                    <a:pt x="1260" y="1177"/>
                    <a:pt x="1260" y="1177"/>
                    <a:pt x="1260" y="1177"/>
                  </a:cubicBezTo>
                  <a:lnTo>
                    <a:pt x="1259" y="1177"/>
                  </a:lnTo>
                  <a:close/>
                  <a:moveTo>
                    <a:pt x="1259" y="1177"/>
                  </a:moveTo>
                  <a:cubicBezTo>
                    <a:pt x="1259" y="1177"/>
                    <a:pt x="1259" y="1177"/>
                    <a:pt x="1259" y="11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3" name="Freeform 9"/>
            <p:cNvSpPr>
              <a:spLocks noEditPoints="1"/>
            </p:cNvSpPr>
            <p:nvPr/>
          </p:nvSpPr>
          <p:spPr bwMode="auto">
            <a:xfrm>
              <a:off x="6769891" y="3486734"/>
              <a:ext cx="501704" cy="365369"/>
            </a:xfrm>
            <a:custGeom>
              <a:avLst/>
              <a:gdLst>
                <a:gd name="T0" fmla="*/ 1224 w 1566"/>
                <a:gd name="T1" fmla="*/ 1140 h 1140"/>
                <a:gd name="T2" fmla="*/ 888 w 1566"/>
                <a:gd name="T3" fmla="*/ 1140 h 1140"/>
                <a:gd name="T4" fmla="*/ 888 w 1566"/>
                <a:gd name="T5" fmla="*/ 800 h 1140"/>
                <a:gd name="T6" fmla="*/ 999 w 1566"/>
                <a:gd name="T7" fmla="*/ 800 h 1140"/>
                <a:gd name="T8" fmla="*/ 1027 w 1566"/>
                <a:gd name="T9" fmla="*/ 745 h 1140"/>
                <a:gd name="T10" fmla="*/ 811 w 1566"/>
                <a:gd name="T11" fmla="*/ 446 h 1140"/>
                <a:gd name="T12" fmla="*/ 755 w 1566"/>
                <a:gd name="T13" fmla="*/ 446 h 1140"/>
                <a:gd name="T14" fmla="*/ 539 w 1566"/>
                <a:gd name="T15" fmla="*/ 745 h 1140"/>
                <a:gd name="T16" fmla="*/ 567 w 1566"/>
                <a:gd name="T17" fmla="*/ 800 h 1140"/>
                <a:gd name="T18" fmla="*/ 678 w 1566"/>
                <a:gd name="T19" fmla="*/ 800 h 1140"/>
                <a:gd name="T20" fmla="*/ 678 w 1566"/>
                <a:gd name="T21" fmla="*/ 1140 h 1140"/>
                <a:gd name="T22" fmla="*/ 302 w 1566"/>
                <a:gd name="T23" fmla="*/ 1140 h 1140"/>
                <a:gd name="T24" fmla="*/ 0 w 1566"/>
                <a:gd name="T25" fmla="*/ 803 h 1140"/>
                <a:gd name="T26" fmla="*/ 158 w 1566"/>
                <a:gd name="T27" fmla="*/ 528 h 1140"/>
                <a:gd name="T28" fmla="*/ 145 w 1566"/>
                <a:gd name="T29" fmla="*/ 453 h 1140"/>
                <a:gd name="T30" fmla="*/ 362 w 1566"/>
                <a:gd name="T31" fmla="*/ 236 h 1140"/>
                <a:gd name="T32" fmla="*/ 436 w 1566"/>
                <a:gd name="T33" fmla="*/ 249 h 1140"/>
                <a:gd name="T34" fmla="*/ 829 w 1566"/>
                <a:gd name="T35" fmla="*/ 0 h 1140"/>
                <a:gd name="T36" fmla="*/ 1261 w 1566"/>
                <a:gd name="T37" fmla="*/ 393 h 1140"/>
                <a:gd name="T38" fmla="*/ 1566 w 1566"/>
                <a:gd name="T39" fmla="*/ 764 h 1140"/>
                <a:gd name="T40" fmla="*/ 1224 w 1566"/>
                <a:gd name="T41" fmla="*/ 1140 h 1140"/>
                <a:gd name="T42" fmla="*/ 1224 w 1566"/>
                <a:gd name="T43" fmla="*/ 1140 h 1140"/>
                <a:gd name="T44" fmla="*/ 1224 w 1566"/>
                <a:gd name="T45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6" h="1140">
                  <a:moveTo>
                    <a:pt x="1224" y="1140"/>
                  </a:moveTo>
                  <a:cubicBezTo>
                    <a:pt x="888" y="1140"/>
                    <a:pt x="888" y="1140"/>
                    <a:pt x="888" y="1140"/>
                  </a:cubicBezTo>
                  <a:cubicBezTo>
                    <a:pt x="888" y="800"/>
                    <a:pt x="888" y="800"/>
                    <a:pt x="888" y="800"/>
                  </a:cubicBezTo>
                  <a:cubicBezTo>
                    <a:pt x="999" y="800"/>
                    <a:pt x="999" y="800"/>
                    <a:pt x="999" y="800"/>
                  </a:cubicBezTo>
                  <a:cubicBezTo>
                    <a:pt x="1027" y="800"/>
                    <a:pt x="1044" y="768"/>
                    <a:pt x="1027" y="745"/>
                  </a:cubicBezTo>
                  <a:cubicBezTo>
                    <a:pt x="811" y="446"/>
                    <a:pt x="811" y="446"/>
                    <a:pt x="811" y="446"/>
                  </a:cubicBezTo>
                  <a:cubicBezTo>
                    <a:pt x="797" y="427"/>
                    <a:pt x="769" y="427"/>
                    <a:pt x="755" y="446"/>
                  </a:cubicBezTo>
                  <a:cubicBezTo>
                    <a:pt x="539" y="745"/>
                    <a:pt x="539" y="745"/>
                    <a:pt x="539" y="745"/>
                  </a:cubicBezTo>
                  <a:cubicBezTo>
                    <a:pt x="522" y="768"/>
                    <a:pt x="539" y="800"/>
                    <a:pt x="567" y="800"/>
                  </a:cubicBezTo>
                  <a:cubicBezTo>
                    <a:pt x="678" y="800"/>
                    <a:pt x="678" y="800"/>
                    <a:pt x="678" y="800"/>
                  </a:cubicBezTo>
                  <a:cubicBezTo>
                    <a:pt x="678" y="1140"/>
                    <a:pt x="678" y="1140"/>
                    <a:pt x="678" y="1140"/>
                  </a:cubicBezTo>
                  <a:cubicBezTo>
                    <a:pt x="302" y="1140"/>
                    <a:pt x="302" y="1140"/>
                    <a:pt x="302" y="1140"/>
                  </a:cubicBezTo>
                  <a:cubicBezTo>
                    <a:pt x="134" y="1130"/>
                    <a:pt x="0" y="973"/>
                    <a:pt x="0" y="803"/>
                  </a:cubicBezTo>
                  <a:cubicBezTo>
                    <a:pt x="0" y="685"/>
                    <a:pt x="64" y="583"/>
                    <a:pt x="158" y="528"/>
                  </a:cubicBezTo>
                  <a:cubicBezTo>
                    <a:pt x="149" y="504"/>
                    <a:pt x="145" y="479"/>
                    <a:pt x="145" y="453"/>
                  </a:cubicBezTo>
                  <a:cubicBezTo>
                    <a:pt x="145" y="333"/>
                    <a:pt x="242" y="236"/>
                    <a:pt x="362" y="236"/>
                  </a:cubicBezTo>
                  <a:cubicBezTo>
                    <a:pt x="388" y="236"/>
                    <a:pt x="413" y="241"/>
                    <a:pt x="436" y="249"/>
                  </a:cubicBezTo>
                  <a:cubicBezTo>
                    <a:pt x="506" y="102"/>
                    <a:pt x="655" y="0"/>
                    <a:pt x="829" y="0"/>
                  </a:cubicBezTo>
                  <a:cubicBezTo>
                    <a:pt x="1055" y="0"/>
                    <a:pt x="1240" y="173"/>
                    <a:pt x="1261" y="393"/>
                  </a:cubicBezTo>
                  <a:cubicBezTo>
                    <a:pt x="1435" y="422"/>
                    <a:pt x="1566" y="583"/>
                    <a:pt x="1566" y="764"/>
                  </a:cubicBezTo>
                  <a:cubicBezTo>
                    <a:pt x="1566" y="958"/>
                    <a:pt x="1415" y="1126"/>
                    <a:pt x="1224" y="1140"/>
                  </a:cubicBezTo>
                  <a:close/>
                  <a:moveTo>
                    <a:pt x="1224" y="1140"/>
                  </a:moveTo>
                  <a:cubicBezTo>
                    <a:pt x="1224" y="1140"/>
                    <a:pt x="1224" y="1140"/>
                    <a:pt x="1224" y="1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9" name="Oval 62">
              <a:extLst>
                <a:ext uri="{FF2B5EF4-FFF2-40B4-BE49-F238E27FC236}">
                  <a16:creationId xmlns="" xmlns:a16="http://schemas.microsoft.com/office/drawing/2014/main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904" y="3263739"/>
              <a:ext cx="582686" cy="5883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5292848" y="3349928"/>
              <a:ext cx="339440" cy="360412"/>
              <a:chOff x="-47625" y="750888"/>
              <a:chExt cx="4856163" cy="5156201"/>
            </a:xfrm>
          </p:grpSpPr>
          <p:sp>
            <p:nvSpPr>
              <p:cNvPr id="187" name="Freeform 13"/>
              <p:cNvSpPr>
                <a:spLocks noEditPoints="1"/>
              </p:cNvSpPr>
              <p:nvPr/>
            </p:nvSpPr>
            <p:spPr bwMode="auto">
              <a:xfrm>
                <a:off x="-47625" y="1622426"/>
                <a:ext cx="4276725" cy="4284663"/>
              </a:xfrm>
              <a:custGeom>
                <a:avLst/>
                <a:gdLst>
                  <a:gd name="T0" fmla="*/ 1324 w 1344"/>
                  <a:gd name="T1" fmla="*/ 711 h 1347"/>
                  <a:gd name="T2" fmla="*/ 708 w 1344"/>
                  <a:gd name="T3" fmla="*/ 21 h 1347"/>
                  <a:gd name="T4" fmla="*/ 637 w 1344"/>
                  <a:gd name="T5" fmla="*/ 21 h 1347"/>
                  <a:gd name="T6" fmla="*/ 21 w 1344"/>
                  <a:gd name="T7" fmla="*/ 711 h 1347"/>
                  <a:gd name="T8" fmla="*/ 48 w 1344"/>
                  <a:gd name="T9" fmla="*/ 772 h 1347"/>
                  <a:gd name="T10" fmla="*/ 188 w 1344"/>
                  <a:gd name="T11" fmla="*/ 772 h 1347"/>
                  <a:gd name="T12" fmla="*/ 188 w 1344"/>
                  <a:gd name="T13" fmla="*/ 1280 h 1347"/>
                  <a:gd name="T14" fmla="*/ 255 w 1344"/>
                  <a:gd name="T15" fmla="*/ 1346 h 1347"/>
                  <a:gd name="T16" fmla="*/ 511 w 1344"/>
                  <a:gd name="T17" fmla="*/ 1346 h 1347"/>
                  <a:gd name="T18" fmla="*/ 511 w 1344"/>
                  <a:gd name="T19" fmla="*/ 1008 h 1347"/>
                  <a:gd name="T20" fmla="*/ 558 w 1344"/>
                  <a:gd name="T21" fmla="*/ 961 h 1347"/>
                  <a:gd name="T22" fmla="*/ 787 w 1344"/>
                  <a:gd name="T23" fmla="*/ 961 h 1347"/>
                  <a:gd name="T24" fmla="*/ 834 w 1344"/>
                  <a:gd name="T25" fmla="*/ 1008 h 1347"/>
                  <a:gd name="T26" fmla="*/ 834 w 1344"/>
                  <a:gd name="T27" fmla="*/ 1347 h 1347"/>
                  <a:gd name="T28" fmla="*/ 1090 w 1344"/>
                  <a:gd name="T29" fmla="*/ 1347 h 1347"/>
                  <a:gd name="T30" fmla="*/ 1156 w 1344"/>
                  <a:gd name="T31" fmla="*/ 1280 h 1347"/>
                  <a:gd name="T32" fmla="*/ 1156 w 1344"/>
                  <a:gd name="T33" fmla="*/ 772 h 1347"/>
                  <a:gd name="T34" fmla="*/ 1296 w 1344"/>
                  <a:gd name="T35" fmla="*/ 772 h 1347"/>
                  <a:gd name="T36" fmla="*/ 1324 w 1344"/>
                  <a:gd name="T37" fmla="*/ 711 h 1347"/>
                  <a:gd name="T38" fmla="*/ 1324 w 1344"/>
                  <a:gd name="T39" fmla="*/ 711 h 1347"/>
                  <a:gd name="T40" fmla="*/ 1324 w 1344"/>
                  <a:gd name="T41" fmla="*/ 711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4" h="1347">
                    <a:moveTo>
                      <a:pt x="1324" y="711"/>
                    </a:moveTo>
                    <a:cubicBezTo>
                      <a:pt x="708" y="21"/>
                      <a:pt x="708" y="21"/>
                      <a:pt x="708" y="21"/>
                    </a:cubicBezTo>
                    <a:cubicBezTo>
                      <a:pt x="689" y="0"/>
                      <a:pt x="656" y="0"/>
                      <a:pt x="637" y="21"/>
                    </a:cubicBezTo>
                    <a:cubicBezTo>
                      <a:pt x="21" y="711"/>
                      <a:pt x="21" y="711"/>
                      <a:pt x="21" y="711"/>
                    </a:cubicBezTo>
                    <a:cubicBezTo>
                      <a:pt x="0" y="735"/>
                      <a:pt x="17" y="772"/>
                      <a:pt x="48" y="772"/>
                    </a:cubicBezTo>
                    <a:cubicBezTo>
                      <a:pt x="188" y="772"/>
                      <a:pt x="188" y="772"/>
                      <a:pt x="188" y="772"/>
                    </a:cubicBezTo>
                    <a:cubicBezTo>
                      <a:pt x="188" y="1280"/>
                      <a:pt x="188" y="1280"/>
                      <a:pt x="188" y="1280"/>
                    </a:cubicBezTo>
                    <a:cubicBezTo>
                      <a:pt x="188" y="1317"/>
                      <a:pt x="218" y="1346"/>
                      <a:pt x="255" y="1346"/>
                    </a:cubicBezTo>
                    <a:cubicBezTo>
                      <a:pt x="511" y="1346"/>
                      <a:pt x="511" y="1346"/>
                      <a:pt x="511" y="1346"/>
                    </a:cubicBezTo>
                    <a:cubicBezTo>
                      <a:pt x="511" y="1008"/>
                      <a:pt x="511" y="1008"/>
                      <a:pt x="511" y="1008"/>
                    </a:cubicBezTo>
                    <a:cubicBezTo>
                      <a:pt x="511" y="982"/>
                      <a:pt x="532" y="961"/>
                      <a:pt x="558" y="961"/>
                    </a:cubicBezTo>
                    <a:cubicBezTo>
                      <a:pt x="787" y="961"/>
                      <a:pt x="787" y="961"/>
                      <a:pt x="787" y="961"/>
                    </a:cubicBezTo>
                    <a:cubicBezTo>
                      <a:pt x="813" y="961"/>
                      <a:pt x="834" y="982"/>
                      <a:pt x="834" y="1008"/>
                    </a:cubicBezTo>
                    <a:cubicBezTo>
                      <a:pt x="834" y="1347"/>
                      <a:pt x="834" y="1347"/>
                      <a:pt x="834" y="1347"/>
                    </a:cubicBezTo>
                    <a:cubicBezTo>
                      <a:pt x="1090" y="1347"/>
                      <a:pt x="1090" y="1347"/>
                      <a:pt x="1090" y="1347"/>
                    </a:cubicBezTo>
                    <a:cubicBezTo>
                      <a:pt x="1127" y="1347"/>
                      <a:pt x="1156" y="1317"/>
                      <a:pt x="1156" y="1280"/>
                    </a:cubicBezTo>
                    <a:cubicBezTo>
                      <a:pt x="1156" y="772"/>
                      <a:pt x="1156" y="772"/>
                      <a:pt x="1156" y="772"/>
                    </a:cubicBezTo>
                    <a:cubicBezTo>
                      <a:pt x="1296" y="772"/>
                      <a:pt x="1296" y="772"/>
                      <a:pt x="1296" y="772"/>
                    </a:cubicBezTo>
                    <a:cubicBezTo>
                      <a:pt x="1328" y="772"/>
                      <a:pt x="1344" y="735"/>
                      <a:pt x="1324" y="711"/>
                    </a:cubicBezTo>
                    <a:close/>
                    <a:moveTo>
                      <a:pt x="1324" y="711"/>
                    </a:moveTo>
                    <a:cubicBezTo>
                      <a:pt x="1324" y="711"/>
                      <a:pt x="1324" y="711"/>
                      <a:pt x="1324" y="71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8" name="Freeform 14"/>
              <p:cNvSpPr>
                <a:spLocks noEditPoints="1"/>
              </p:cNvSpPr>
              <p:nvPr/>
            </p:nvSpPr>
            <p:spPr bwMode="auto">
              <a:xfrm>
                <a:off x="2403475" y="750888"/>
                <a:ext cx="2405063" cy="1863725"/>
              </a:xfrm>
              <a:custGeom>
                <a:avLst/>
                <a:gdLst>
                  <a:gd name="T0" fmla="*/ 756 w 756"/>
                  <a:gd name="T1" fmla="*/ 208 h 586"/>
                  <a:gd name="T2" fmla="*/ 684 w 756"/>
                  <a:gd name="T3" fmla="*/ 280 h 586"/>
                  <a:gd name="T4" fmla="*/ 72 w 756"/>
                  <a:gd name="T5" fmla="*/ 280 h 586"/>
                  <a:gd name="T6" fmla="*/ 0 w 756"/>
                  <a:gd name="T7" fmla="*/ 208 h 586"/>
                  <a:gd name="T8" fmla="*/ 756 w 756"/>
                  <a:gd name="T9" fmla="*/ 208 h 586"/>
                  <a:gd name="T10" fmla="*/ 378 w 756"/>
                  <a:gd name="T11" fmla="*/ 345 h 586"/>
                  <a:gd name="T12" fmla="*/ 549 w 756"/>
                  <a:gd name="T13" fmla="*/ 416 h 586"/>
                  <a:gd name="T14" fmla="*/ 621 w 756"/>
                  <a:gd name="T15" fmla="*/ 344 h 586"/>
                  <a:gd name="T16" fmla="*/ 135 w 756"/>
                  <a:gd name="T17" fmla="*/ 344 h 586"/>
                  <a:gd name="T18" fmla="*/ 207 w 756"/>
                  <a:gd name="T19" fmla="*/ 416 h 586"/>
                  <a:gd name="T20" fmla="*/ 378 w 756"/>
                  <a:gd name="T21" fmla="*/ 345 h 586"/>
                  <a:gd name="T22" fmla="*/ 482 w 756"/>
                  <a:gd name="T23" fmla="*/ 483 h 586"/>
                  <a:gd name="T24" fmla="*/ 378 w 756"/>
                  <a:gd name="T25" fmla="*/ 434 h 586"/>
                  <a:gd name="T26" fmla="*/ 274 w 756"/>
                  <a:gd name="T27" fmla="*/ 483 h 586"/>
                  <a:gd name="T28" fmla="*/ 378 w 756"/>
                  <a:gd name="T29" fmla="*/ 586 h 586"/>
                  <a:gd name="T30" fmla="*/ 482 w 756"/>
                  <a:gd name="T31" fmla="*/ 483 h 586"/>
                  <a:gd name="T32" fmla="*/ 482 w 756"/>
                  <a:gd name="T33" fmla="*/ 483 h 586"/>
                  <a:gd name="T34" fmla="*/ 482 w 756"/>
                  <a:gd name="T35" fmla="*/ 48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6" h="586">
                    <a:moveTo>
                      <a:pt x="756" y="208"/>
                    </a:moveTo>
                    <a:cubicBezTo>
                      <a:pt x="684" y="280"/>
                      <a:pt x="684" y="280"/>
                      <a:pt x="684" y="280"/>
                    </a:cubicBezTo>
                    <a:cubicBezTo>
                      <a:pt x="515" y="111"/>
                      <a:pt x="240" y="111"/>
                      <a:pt x="72" y="280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208" y="0"/>
                      <a:pt x="548" y="0"/>
                      <a:pt x="756" y="208"/>
                    </a:cubicBezTo>
                    <a:close/>
                    <a:moveTo>
                      <a:pt x="378" y="345"/>
                    </a:moveTo>
                    <a:cubicBezTo>
                      <a:pt x="443" y="345"/>
                      <a:pt x="503" y="370"/>
                      <a:pt x="549" y="416"/>
                    </a:cubicBezTo>
                    <a:cubicBezTo>
                      <a:pt x="621" y="344"/>
                      <a:pt x="621" y="344"/>
                      <a:pt x="621" y="344"/>
                    </a:cubicBezTo>
                    <a:cubicBezTo>
                      <a:pt x="487" y="210"/>
                      <a:pt x="269" y="210"/>
                      <a:pt x="135" y="344"/>
                    </a:cubicBezTo>
                    <a:cubicBezTo>
                      <a:pt x="207" y="416"/>
                      <a:pt x="207" y="416"/>
                      <a:pt x="207" y="416"/>
                    </a:cubicBezTo>
                    <a:cubicBezTo>
                      <a:pt x="253" y="370"/>
                      <a:pt x="313" y="345"/>
                      <a:pt x="378" y="345"/>
                    </a:cubicBezTo>
                    <a:close/>
                    <a:moveTo>
                      <a:pt x="482" y="483"/>
                    </a:moveTo>
                    <a:cubicBezTo>
                      <a:pt x="457" y="453"/>
                      <a:pt x="420" y="434"/>
                      <a:pt x="378" y="434"/>
                    </a:cubicBezTo>
                    <a:cubicBezTo>
                      <a:pt x="336" y="434"/>
                      <a:pt x="299" y="453"/>
                      <a:pt x="274" y="483"/>
                    </a:cubicBezTo>
                    <a:cubicBezTo>
                      <a:pt x="378" y="586"/>
                      <a:pt x="378" y="586"/>
                      <a:pt x="378" y="586"/>
                    </a:cubicBezTo>
                    <a:lnTo>
                      <a:pt x="482" y="483"/>
                    </a:lnTo>
                    <a:close/>
                    <a:moveTo>
                      <a:pt x="482" y="483"/>
                    </a:moveTo>
                    <a:cubicBezTo>
                      <a:pt x="482" y="483"/>
                      <a:pt x="482" y="483"/>
                      <a:pt x="482" y="48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4856596" y="3925608"/>
              <a:ext cx="283976" cy="328848"/>
              <a:chOff x="358503" y="768189"/>
              <a:chExt cx="4310062" cy="4991100"/>
            </a:xfrm>
          </p:grpSpPr>
          <p:sp>
            <p:nvSpPr>
              <p:cNvPr id="193" name="Freeform 18"/>
              <p:cNvSpPr>
                <a:spLocks noEditPoints="1"/>
              </p:cNvSpPr>
              <p:nvPr/>
            </p:nvSpPr>
            <p:spPr bwMode="auto">
              <a:xfrm>
                <a:off x="358503" y="768189"/>
                <a:ext cx="4310062" cy="4991100"/>
              </a:xfrm>
              <a:custGeom>
                <a:avLst/>
                <a:gdLst>
                  <a:gd name="T0" fmla="*/ 755 w 1354"/>
                  <a:gd name="T1" fmla="*/ 0 h 1569"/>
                  <a:gd name="T2" fmla="*/ 500 w 1354"/>
                  <a:gd name="T3" fmla="*/ 57 h 1569"/>
                  <a:gd name="T4" fmla="*/ 153 w 1354"/>
                  <a:gd name="T5" fmla="*/ 598 h 1569"/>
                  <a:gd name="T6" fmla="*/ 153 w 1354"/>
                  <a:gd name="T7" fmla="*/ 697 h 1569"/>
                  <a:gd name="T8" fmla="*/ 32 w 1354"/>
                  <a:gd name="T9" fmla="*/ 931 h 1569"/>
                  <a:gd name="T10" fmla="*/ 96 w 1354"/>
                  <a:gd name="T11" fmla="*/ 1039 h 1569"/>
                  <a:gd name="T12" fmla="*/ 153 w 1354"/>
                  <a:gd name="T13" fmla="*/ 1039 h 1569"/>
                  <a:gd name="T14" fmla="*/ 153 w 1354"/>
                  <a:gd name="T15" fmla="*/ 1259 h 1569"/>
                  <a:gd name="T16" fmla="*/ 279 w 1354"/>
                  <a:gd name="T17" fmla="*/ 1385 h 1569"/>
                  <a:gd name="T18" fmla="*/ 452 w 1354"/>
                  <a:gd name="T19" fmla="*/ 1359 h 1569"/>
                  <a:gd name="T20" fmla="*/ 452 w 1354"/>
                  <a:gd name="T21" fmla="*/ 1533 h 1569"/>
                  <a:gd name="T22" fmla="*/ 495 w 1354"/>
                  <a:gd name="T23" fmla="*/ 1566 h 1569"/>
                  <a:gd name="T24" fmla="*/ 1117 w 1354"/>
                  <a:gd name="T25" fmla="*/ 1456 h 1569"/>
                  <a:gd name="T26" fmla="*/ 1160 w 1354"/>
                  <a:gd name="T27" fmla="*/ 1405 h 1569"/>
                  <a:gd name="T28" fmla="*/ 1160 w 1354"/>
                  <a:gd name="T29" fmla="*/ 1038 h 1569"/>
                  <a:gd name="T30" fmla="*/ 1354 w 1354"/>
                  <a:gd name="T31" fmla="*/ 598 h 1569"/>
                  <a:gd name="T32" fmla="*/ 755 w 1354"/>
                  <a:gd name="T33" fmla="*/ 0 h 1569"/>
                  <a:gd name="T34" fmla="*/ 1052 w 1354"/>
                  <a:gd name="T35" fmla="*/ 891 h 1569"/>
                  <a:gd name="T36" fmla="*/ 544 w 1354"/>
                  <a:gd name="T37" fmla="*/ 957 h 1569"/>
                  <a:gd name="T38" fmla="*/ 543 w 1354"/>
                  <a:gd name="T39" fmla="*/ 955 h 1569"/>
                  <a:gd name="T40" fmla="*/ 364 w 1354"/>
                  <a:gd name="T41" fmla="*/ 1004 h 1569"/>
                  <a:gd name="T42" fmla="*/ 360 w 1354"/>
                  <a:gd name="T43" fmla="*/ 972 h 1569"/>
                  <a:gd name="T44" fmla="*/ 446 w 1354"/>
                  <a:gd name="T45" fmla="*/ 874 h 1569"/>
                  <a:gd name="T46" fmla="*/ 443 w 1354"/>
                  <a:gd name="T47" fmla="*/ 872 h 1569"/>
                  <a:gd name="T48" fmla="*/ 460 w 1354"/>
                  <a:gd name="T49" fmla="*/ 298 h 1569"/>
                  <a:gd name="T50" fmla="*/ 1053 w 1354"/>
                  <a:gd name="T51" fmla="*/ 298 h 1569"/>
                  <a:gd name="T52" fmla="*/ 1052 w 1354"/>
                  <a:gd name="T53" fmla="*/ 891 h 1569"/>
                  <a:gd name="T54" fmla="*/ 1052 w 1354"/>
                  <a:gd name="T55" fmla="*/ 891 h 1569"/>
                  <a:gd name="T56" fmla="*/ 1052 w 1354"/>
                  <a:gd name="T57" fmla="*/ 891 h 1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4" h="1569">
                    <a:moveTo>
                      <a:pt x="755" y="0"/>
                    </a:moveTo>
                    <a:cubicBezTo>
                      <a:pt x="664" y="0"/>
                      <a:pt x="577" y="19"/>
                      <a:pt x="500" y="57"/>
                    </a:cubicBezTo>
                    <a:cubicBezTo>
                      <a:pt x="295" y="153"/>
                      <a:pt x="153" y="359"/>
                      <a:pt x="153" y="598"/>
                    </a:cubicBezTo>
                    <a:cubicBezTo>
                      <a:pt x="153" y="697"/>
                      <a:pt x="153" y="697"/>
                      <a:pt x="153" y="697"/>
                    </a:cubicBezTo>
                    <a:cubicBezTo>
                      <a:pt x="32" y="931"/>
                      <a:pt x="32" y="931"/>
                      <a:pt x="32" y="931"/>
                    </a:cubicBezTo>
                    <a:cubicBezTo>
                      <a:pt x="0" y="991"/>
                      <a:pt x="30" y="1039"/>
                      <a:pt x="96" y="1039"/>
                    </a:cubicBezTo>
                    <a:cubicBezTo>
                      <a:pt x="153" y="1039"/>
                      <a:pt x="153" y="1039"/>
                      <a:pt x="153" y="1039"/>
                    </a:cubicBezTo>
                    <a:cubicBezTo>
                      <a:pt x="153" y="1259"/>
                      <a:pt x="153" y="1259"/>
                      <a:pt x="153" y="1259"/>
                    </a:cubicBezTo>
                    <a:cubicBezTo>
                      <a:pt x="153" y="1328"/>
                      <a:pt x="209" y="1385"/>
                      <a:pt x="279" y="1385"/>
                    </a:cubicBezTo>
                    <a:cubicBezTo>
                      <a:pt x="452" y="1359"/>
                      <a:pt x="452" y="1359"/>
                      <a:pt x="452" y="1359"/>
                    </a:cubicBezTo>
                    <a:cubicBezTo>
                      <a:pt x="452" y="1533"/>
                      <a:pt x="452" y="1533"/>
                      <a:pt x="452" y="1533"/>
                    </a:cubicBezTo>
                    <a:cubicBezTo>
                      <a:pt x="452" y="1555"/>
                      <a:pt x="472" y="1569"/>
                      <a:pt x="495" y="1566"/>
                    </a:cubicBezTo>
                    <a:cubicBezTo>
                      <a:pt x="1117" y="1456"/>
                      <a:pt x="1117" y="1456"/>
                      <a:pt x="1117" y="1456"/>
                    </a:cubicBezTo>
                    <a:cubicBezTo>
                      <a:pt x="1140" y="1451"/>
                      <a:pt x="1160" y="1430"/>
                      <a:pt x="1160" y="1405"/>
                    </a:cubicBezTo>
                    <a:cubicBezTo>
                      <a:pt x="1160" y="1038"/>
                      <a:pt x="1160" y="1038"/>
                      <a:pt x="1160" y="1038"/>
                    </a:cubicBezTo>
                    <a:cubicBezTo>
                      <a:pt x="1278" y="929"/>
                      <a:pt x="1354" y="773"/>
                      <a:pt x="1354" y="598"/>
                    </a:cubicBezTo>
                    <a:cubicBezTo>
                      <a:pt x="1352" y="268"/>
                      <a:pt x="1085" y="0"/>
                      <a:pt x="755" y="0"/>
                    </a:cubicBezTo>
                    <a:close/>
                    <a:moveTo>
                      <a:pt x="1052" y="891"/>
                    </a:moveTo>
                    <a:cubicBezTo>
                      <a:pt x="914" y="1029"/>
                      <a:pt x="704" y="1050"/>
                      <a:pt x="544" y="957"/>
                    </a:cubicBezTo>
                    <a:cubicBezTo>
                      <a:pt x="543" y="955"/>
                      <a:pt x="543" y="955"/>
                      <a:pt x="543" y="955"/>
                    </a:cubicBezTo>
                    <a:cubicBezTo>
                      <a:pt x="480" y="1004"/>
                      <a:pt x="412" y="1011"/>
                      <a:pt x="364" y="1004"/>
                    </a:cubicBezTo>
                    <a:cubicBezTo>
                      <a:pt x="348" y="1001"/>
                      <a:pt x="345" y="980"/>
                      <a:pt x="360" y="972"/>
                    </a:cubicBezTo>
                    <a:cubicBezTo>
                      <a:pt x="402" y="951"/>
                      <a:pt x="431" y="908"/>
                      <a:pt x="446" y="874"/>
                    </a:cubicBezTo>
                    <a:cubicBezTo>
                      <a:pt x="443" y="872"/>
                      <a:pt x="443" y="872"/>
                      <a:pt x="443" y="872"/>
                    </a:cubicBezTo>
                    <a:cubicBezTo>
                      <a:pt x="297" y="707"/>
                      <a:pt x="303" y="455"/>
                      <a:pt x="460" y="298"/>
                    </a:cubicBezTo>
                    <a:cubicBezTo>
                      <a:pt x="624" y="133"/>
                      <a:pt x="889" y="133"/>
                      <a:pt x="1053" y="298"/>
                    </a:cubicBezTo>
                    <a:cubicBezTo>
                      <a:pt x="1216" y="461"/>
                      <a:pt x="1216" y="727"/>
                      <a:pt x="1052" y="891"/>
                    </a:cubicBezTo>
                    <a:close/>
                    <a:moveTo>
                      <a:pt x="1052" y="891"/>
                    </a:moveTo>
                    <a:cubicBezTo>
                      <a:pt x="1052" y="891"/>
                      <a:pt x="1052" y="891"/>
                      <a:pt x="1052" y="89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4" name="Freeform 19"/>
              <p:cNvSpPr>
                <a:spLocks noEditPoints="1"/>
              </p:cNvSpPr>
              <p:nvPr/>
            </p:nvSpPr>
            <p:spPr bwMode="auto">
              <a:xfrm>
                <a:off x="1950765" y="2020727"/>
                <a:ext cx="1635125" cy="1444625"/>
              </a:xfrm>
              <a:custGeom>
                <a:avLst/>
                <a:gdLst>
                  <a:gd name="T0" fmla="*/ 471 w 514"/>
                  <a:gd name="T1" fmla="*/ 250 h 454"/>
                  <a:gd name="T2" fmla="*/ 273 w 514"/>
                  <a:gd name="T3" fmla="*/ 448 h 454"/>
                  <a:gd name="T4" fmla="*/ 257 w 514"/>
                  <a:gd name="T5" fmla="*/ 454 h 454"/>
                  <a:gd name="T6" fmla="*/ 242 w 514"/>
                  <a:gd name="T7" fmla="*/ 448 h 454"/>
                  <a:gd name="T8" fmla="*/ 43 w 514"/>
                  <a:gd name="T9" fmla="*/ 249 h 454"/>
                  <a:gd name="T10" fmla="*/ 0 w 514"/>
                  <a:gd name="T11" fmla="*/ 146 h 454"/>
                  <a:gd name="T12" fmla="*/ 42 w 514"/>
                  <a:gd name="T13" fmla="*/ 43 h 454"/>
                  <a:gd name="T14" fmla="*/ 145 w 514"/>
                  <a:gd name="T15" fmla="*/ 0 h 454"/>
                  <a:gd name="T16" fmla="*/ 249 w 514"/>
                  <a:gd name="T17" fmla="*/ 43 h 454"/>
                  <a:gd name="T18" fmla="*/ 257 w 514"/>
                  <a:gd name="T19" fmla="*/ 51 h 454"/>
                  <a:gd name="T20" fmla="*/ 265 w 514"/>
                  <a:gd name="T21" fmla="*/ 43 h 454"/>
                  <a:gd name="T22" fmla="*/ 368 w 514"/>
                  <a:gd name="T23" fmla="*/ 0 h 454"/>
                  <a:gd name="T24" fmla="*/ 471 w 514"/>
                  <a:gd name="T25" fmla="*/ 43 h 454"/>
                  <a:gd name="T26" fmla="*/ 514 w 514"/>
                  <a:gd name="T27" fmla="*/ 147 h 454"/>
                  <a:gd name="T28" fmla="*/ 471 w 514"/>
                  <a:gd name="T29" fmla="*/ 250 h 454"/>
                  <a:gd name="T30" fmla="*/ 471 w 514"/>
                  <a:gd name="T31" fmla="*/ 250 h 454"/>
                  <a:gd name="T32" fmla="*/ 471 w 514"/>
                  <a:gd name="T33" fmla="*/ 25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4" h="454">
                    <a:moveTo>
                      <a:pt x="471" y="250"/>
                    </a:moveTo>
                    <a:cubicBezTo>
                      <a:pt x="273" y="448"/>
                      <a:pt x="273" y="448"/>
                      <a:pt x="273" y="448"/>
                    </a:cubicBezTo>
                    <a:cubicBezTo>
                      <a:pt x="269" y="452"/>
                      <a:pt x="263" y="454"/>
                      <a:pt x="257" y="454"/>
                    </a:cubicBezTo>
                    <a:cubicBezTo>
                      <a:pt x="252" y="454"/>
                      <a:pt x="246" y="452"/>
                      <a:pt x="242" y="448"/>
                    </a:cubicBezTo>
                    <a:cubicBezTo>
                      <a:pt x="43" y="249"/>
                      <a:pt x="43" y="249"/>
                      <a:pt x="43" y="249"/>
                    </a:cubicBezTo>
                    <a:cubicBezTo>
                      <a:pt x="15" y="222"/>
                      <a:pt x="0" y="185"/>
                      <a:pt x="0" y="146"/>
                    </a:cubicBezTo>
                    <a:cubicBezTo>
                      <a:pt x="0" y="107"/>
                      <a:pt x="15" y="71"/>
                      <a:pt x="42" y="43"/>
                    </a:cubicBezTo>
                    <a:cubicBezTo>
                      <a:pt x="70" y="15"/>
                      <a:pt x="106" y="0"/>
                      <a:pt x="145" y="0"/>
                    </a:cubicBezTo>
                    <a:cubicBezTo>
                      <a:pt x="184" y="0"/>
                      <a:pt x="221" y="16"/>
                      <a:pt x="249" y="43"/>
                    </a:cubicBezTo>
                    <a:cubicBezTo>
                      <a:pt x="257" y="51"/>
                      <a:pt x="257" y="51"/>
                      <a:pt x="257" y="51"/>
                    </a:cubicBezTo>
                    <a:cubicBezTo>
                      <a:pt x="265" y="43"/>
                      <a:pt x="265" y="43"/>
                      <a:pt x="265" y="43"/>
                    </a:cubicBezTo>
                    <a:cubicBezTo>
                      <a:pt x="292" y="16"/>
                      <a:pt x="329" y="0"/>
                      <a:pt x="368" y="0"/>
                    </a:cubicBezTo>
                    <a:cubicBezTo>
                      <a:pt x="407" y="0"/>
                      <a:pt x="444" y="15"/>
                      <a:pt x="471" y="43"/>
                    </a:cubicBezTo>
                    <a:cubicBezTo>
                      <a:pt x="499" y="71"/>
                      <a:pt x="514" y="108"/>
                      <a:pt x="514" y="147"/>
                    </a:cubicBezTo>
                    <a:cubicBezTo>
                      <a:pt x="514" y="185"/>
                      <a:pt x="499" y="222"/>
                      <a:pt x="471" y="250"/>
                    </a:cubicBezTo>
                    <a:close/>
                    <a:moveTo>
                      <a:pt x="471" y="250"/>
                    </a:moveTo>
                    <a:cubicBezTo>
                      <a:pt x="471" y="250"/>
                      <a:pt x="471" y="250"/>
                      <a:pt x="471" y="25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795262" y="2818614"/>
              <a:ext cx="265548" cy="311957"/>
              <a:chOff x="129329" y="707852"/>
              <a:chExt cx="4278312" cy="5026026"/>
            </a:xfrm>
          </p:grpSpPr>
          <p:sp>
            <p:nvSpPr>
              <p:cNvPr id="199" name="Freeform 23"/>
              <p:cNvSpPr>
                <a:spLocks noEditPoints="1"/>
              </p:cNvSpPr>
              <p:nvPr/>
            </p:nvSpPr>
            <p:spPr bwMode="auto">
              <a:xfrm>
                <a:off x="129329" y="707852"/>
                <a:ext cx="2138362" cy="2132013"/>
              </a:xfrm>
              <a:custGeom>
                <a:avLst/>
                <a:gdLst>
                  <a:gd name="T0" fmla="*/ 302 w 672"/>
                  <a:gd name="T1" fmla="*/ 670 h 670"/>
                  <a:gd name="T2" fmla="*/ 271 w 672"/>
                  <a:gd name="T3" fmla="*/ 598 h 670"/>
                  <a:gd name="T4" fmla="*/ 231 w 672"/>
                  <a:gd name="T5" fmla="*/ 506 h 670"/>
                  <a:gd name="T6" fmla="*/ 305 w 672"/>
                  <a:gd name="T7" fmla="*/ 275 h 670"/>
                  <a:gd name="T8" fmla="*/ 309 w 672"/>
                  <a:gd name="T9" fmla="*/ 273 h 670"/>
                  <a:gd name="T10" fmla="*/ 393 w 672"/>
                  <a:gd name="T11" fmla="*/ 252 h 670"/>
                  <a:gd name="T12" fmla="*/ 546 w 672"/>
                  <a:gd name="T13" fmla="*/ 338 h 670"/>
                  <a:gd name="T14" fmla="*/ 620 w 672"/>
                  <a:gd name="T15" fmla="*/ 457 h 670"/>
                  <a:gd name="T16" fmla="*/ 637 w 672"/>
                  <a:gd name="T17" fmla="*/ 484 h 670"/>
                  <a:gd name="T18" fmla="*/ 637 w 672"/>
                  <a:gd name="T19" fmla="*/ 484 h 670"/>
                  <a:gd name="T20" fmla="*/ 672 w 672"/>
                  <a:gd name="T21" fmla="*/ 336 h 670"/>
                  <a:gd name="T22" fmla="*/ 336 w 672"/>
                  <a:gd name="T23" fmla="*/ 0 h 670"/>
                  <a:gd name="T24" fmla="*/ 0 w 672"/>
                  <a:gd name="T25" fmla="*/ 336 h 670"/>
                  <a:gd name="T26" fmla="*/ 302 w 672"/>
                  <a:gd name="T27" fmla="*/ 670 h 670"/>
                  <a:gd name="T28" fmla="*/ 302 w 672"/>
                  <a:gd name="T29" fmla="*/ 670 h 670"/>
                  <a:gd name="T30" fmla="*/ 302 w 672"/>
                  <a:gd name="T31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2" h="670">
                    <a:moveTo>
                      <a:pt x="302" y="670"/>
                    </a:moveTo>
                    <a:cubicBezTo>
                      <a:pt x="292" y="646"/>
                      <a:pt x="281" y="621"/>
                      <a:pt x="271" y="598"/>
                    </a:cubicBezTo>
                    <a:cubicBezTo>
                      <a:pt x="231" y="506"/>
                      <a:pt x="231" y="506"/>
                      <a:pt x="231" y="506"/>
                    </a:cubicBezTo>
                    <a:cubicBezTo>
                      <a:pt x="193" y="419"/>
                      <a:pt x="224" y="322"/>
                      <a:pt x="305" y="275"/>
                    </a:cubicBezTo>
                    <a:cubicBezTo>
                      <a:pt x="309" y="273"/>
                      <a:pt x="309" y="273"/>
                      <a:pt x="309" y="273"/>
                    </a:cubicBezTo>
                    <a:cubicBezTo>
                      <a:pt x="335" y="260"/>
                      <a:pt x="364" y="252"/>
                      <a:pt x="393" y="252"/>
                    </a:cubicBezTo>
                    <a:cubicBezTo>
                      <a:pt x="455" y="252"/>
                      <a:pt x="512" y="284"/>
                      <a:pt x="546" y="338"/>
                    </a:cubicBezTo>
                    <a:cubicBezTo>
                      <a:pt x="572" y="377"/>
                      <a:pt x="595" y="416"/>
                      <a:pt x="620" y="457"/>
                    </a:cubicBezTo>
                    <a:cubicBezTo>
                      <a:pt x="637" y="484"/>
                      <a:pt x="637" y="484"/>
                      <a:pt x="637" y="484"/>
                    </a:cubicBezTo>
                    <a:cubicBezTo>
                      <a:pt x="637" y="484"/>
                      <a:pt x="637" y="484"/>
                      <a:pt x="637" y="484"/>
                    </a:cubicBezTo>
                    <a:cubicBezTo>
                      <a:pt x="659" y="439"/>
                      <a:pt x="672" y="389"/>
                      <a:pt x="672" y="336"/>
                    </a:cubicBezTo>
                    <a:cubicBezTo>
                      <a:pt x="672" y="150"/>
                      <a:pt x="522" y="0"/>
                      <a:pt x="336" y="0"/>
                    </a:cubicBezTo>
                    <a:cubicBezTo>
                      <a:pt x="150" y="0"/>
                      <a:pt x="0" y="150"/>
                      <a:pt x="0" y="336"/>
                    </a:cubicBezTo>
                    <a:cubicBezTo>
                      <a:pt x="0" y="510"/>
                      <a:pt x="132" y="653"/>
                      <a:pt x="302" y="670"/>
                    </a:cubicBezTo>
                    <a:close/>
                    <a:moveTo>
                      <a:pt x="302" y="670"/>
                    </a:moveTo>
                    <a:cubicBezTo>
                      <a:pt x="302" y="670"/>
                      <a:pt x="302" y="670"/>
                      <a:pt x="302" y="67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00" name="Freeform 24"/>
              <p:cNvSpPr>
                <a:spLocks noEditPoints="1"/>
              </p:cNvSpPr>
              <p:nvPr/>
            </p:nvSpPr>
            <p:spPr bwMode="auto">
              <a:xfrm>
                <a:off x="680191" y="1823865"/>
                <a:ext cx="3727450" cy="3910013"/>
              </a:xfrm>
              <a:custGeom>
                <a:avLst/>
                <a:gdLst>
                  <a:gd name="T0" fmla="*/ 1159 w 1171"/>
                  <a:gd name="T1" fmla="*/ 946 h 1229"/>
                  <a:gd name="T2" fmla="*/ 1138 w 1171"/>
                  <a:gd name="T3" fmla="*/ 1020 h 1229"/>
                  <a:gd name="T4" fmla="*/ 864 w 1171"/>
                  <a:gd name="T5" fmla="*/ 1200 h 1229"/>
                  <a:gd name="T6" fmla="*/ 718 w 1171"/>
                  <a:gd name="T7" fmla="*/ 1186 h 1229"/>
                  <a:gd name="T8" fmla="*/ 434 w 1171"/>
                  <a:gd name="T9" fmla="*/ 1019 h 1229"/>
                  <a:gd name="T10" fmla="*/ 322 w 1171"/>
                  <a:gd name="T11" fmla="*/ 958 h 1229"/>
                  <a:gd name="T12" fmla="*/ 240 w 1171"/>
                  <a:gd name="T13" fmla="*/ 895 h 1229"/>
                  <a:gd name="T14" fmla="*/ 39 w 1171"/>
                  <a:gd name="T15" fmla="*/ 766 h 1229"/>
                  <a:gd name="T16" fmla="*/ 16 w 1171"/>
                  <a:gd name="T17" fmla="*/ 698 h 1229"/>
                  <a:gd name="T18" fmla="*/ 63 w 1171"/>
                  <a:gd name="T19" fmla="*/ 656 h 1229"/>
                  <a:gd name="T20" fmla="*/ 179 w 1171"/>
                  <a:gd name="T21" fmla="*/ 658 h 1229"/>
                  <a:gd name="T22" fmla="*/ 340 w 1171"/>
                  <a:gd name="T23" fmla="*/ 745 h 1229"/>
                  <a:gd name="T24" fmla="*/ 389 w 1171"/>
                  <a:gd name="T25" fmla="*/ 687 h 1229"/>
                  <a:gd name="T26" fmla="*/ 376 w 1171"/>
                  <a:gd name="T27" fmla="*/ 627 h 1229"/>
                  <a:gd name="T28" fmla="*/ 157 w 1171"/>
                  <a:gd name="T29" fmla="*/ 111 h 1229"/>
                  <a:gd name="T30" fmla="*/ 186 w 1171"/>
                  <a:gd name="T31" fmla="*/ 17 h 1229"/>
                  <a:gd name="T32" fmla="*/ 282 w 1171"/>
                  <a:gd name="T33" fmla="*/ 45 h 1229"/>
                  <a:gd name="T34" fmla="*/ 372 w 1171"/>
                  <a:gd name="T35" fmla="*/ 189 h 1229"/>
                  <a:gd name="T36" fmla="*/ 455 w 1171"/>
                  <a:gd name="T37" fmla="*/ 323 h 1229"/>
                  <a:gd name="T38" fmla="*/ 489 w 1171"/>
                  <a:gd name="T39" fmla="*/ 377 h 1229"/>
                  <a:gd name="T40" fmla="*/ 991 w 1171"/>
                  <a:gd name="T41" fmla="*/ 403 h 1229"/>
                  <a:gd name="T42" fmla="*/ 1021 w 1171"/>
                  <a:gd name="T43" fmla="*/ 434 h 1229"/>
                  <a:gd name="T44" fmla="*/ 1111 w 1171"/>
                  <a:gd name="T45" fmla="*/ 798 h 1229"/>
                  <a:gd name="T46" fmla="*/ 1135 w 1171"/>
                  <a:gd name="T47" fmla="*/ 891 h 1229"/>
                  <a:gd name="T48" fmla="*/ 1159 w 1171"/>
                  <a:gd name="T49" fmla="*/ 946 h 1229"/>
                  <a:gd name="T50" fmla="*/ 1159 w 1171"/>
                  <a:gd name="T51" fmla="*/ 946 h 1229"/>
                  <a:gd name="T52" fmla="*/ 1159 w 1171"/>
                  <a:gd name="T53" fmla="*/ 946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1" h="1229">
                    <a:moveTo>
                      <a:pt x="1159" y="946"/>
                    </a:moveTo>
                    <a:cubicBezTo>
                      <a:pt x="1171" y="973"/>
                      <a:pt x="1161" y="1004"/>
                      <a:pt x="1138" y="1020"/>
                    </a:cubicBezTo>
                    <a:cubicBezTo>
                      <a:pt x="864" y="1200"/>
                      <a:pt x="864" y="1200"/>
                      <a:pt x="864" y="1200"/>
                    </a:cubicBezTo>
                    <a:cubicBezTo>
                      <a:pt x="818" y="1229"/>
                      <a:pt x="758" y="1224"/>
                      <a:pt x="718" y="1186"/>
                    </a:cubicBezTo>
                    <a:cubicBezTo>
                      <a:pt x="595" y="1070"/>
                      <a:pt x="434" y="1019"/>
                      <a:pt x="434" y="1019"/>
                    </a:cubicBezTo>
                    <a:cubicBezTo>
                      <a:pt x="393" y="1006"/>
                      <a:pt x="357" y="989"/>
                      <a:pt x="322" y="958"/>
                    </a:cubicBezTo>
                    <a:cubicBezTo>
                      <a:pt x="299" y="937"/>
                      <a:pt x="263" y="914"/>
                      <a:pt x="240" y="895"/>
                    </a:cubicBezTo>
                    <a:cubicBezTo>
                      <a:pt x="178" y="844"/>
                      <a:pt x="111" y="799"/>
                      <a:pt x="39" y="766"/>
                    </a:cubicBezTo>
                    <a:cubicBezTo>
                      <a:pt x="6" y="752"/>
                      <a:pt x="0" y="730"/>
                      <a:pt x="16" y="698"/>
                    </a:cubicBezTo>
                    <a:cubicBezTo>
                      <a:pt x="24" y="682"/>
                      <a:pt x="45" y="663"/>
                      <a:pt x="63" y="656"/>
                    </a:cubicBezTo>
                    <a:cubicBezTo>
                      <a:pt x="103" y="642"/>
                      <a:pt x="142" y="648"/>
                      <a:pt x="179" y="658"/>
                    </a:cubicBezTo>
                    <a:cubicBezTo>
                      <a:pt x="201" y="663"/>
                      <a:pt x="296" y="724"/>
                      <a:pt x="340" y="745"/>
                    </a:cubicBezTo>
                    <a:cubicBezTo>
                      <a:pt x="378" y="764"/>
                      <a:pt x="388" y="729"/>
                      <a:pt x="389" y="687"/>
                    </a:cubicBezTo>
                    <a:cubicBezTo>
                      <a:pt x="389" y="666"/>
                      <a:pt x="383" y="646"/>
                      <a:pt x="376" y="627"/>
                    </a:cubicBezTo>
                    <a:cubicBezTo>
                      <a:pt x="306" y="454"/>
                      <a:pt x="231" y="284"/>
                      <a:pt x="157" y="111"/>
                    </a:cubicBezTo>
                    <a:cubicBezTo>
                      <a:pt x="140" y="74"/>
                      <a:pt x="152" y="37"/>
                      <a:pt x="186" y="17"/>
                    </a:cubicBezTo>
                    <a:cubicBezTo>
                      <a:pt x="219" y="0"/>
                      <a:pt x="260" y="11"/>
                      <a:pt x="282" y="45"/>
                    </a:cubicBezTo>
                    <a:cubicBezTo>
                      <a:pt x="313" y="92"/>
                      <a:pt x="342" y="140"/>
                      <a:pt x="372" y="189"/>
                    </a:cubicBezTo>
                    <a:cubicBezTo>
                      <a:pt x="399" y="234"/>
                      <a:pt x="428" y="277"/>
                      <a:pt x="455" y="323"/>
                    </a:cubicBezTo>
                    <a:cubicBezTo>
                      <a:pt x="489" y="377"/>
                      <a:pt x="489" y="377"/>
                      <a:pt x="489" y="377"/>
                    </a:cubicBezTo>
                    <a:cubicBezTo>
                      <a:pt x="489" y="377"/>
                      <a:pt x="733" y="312"/>
                      <a:pt x="991" y="403"/>
                    </a:cubicBezTo>
                    <a:cubicBezTo>
                      <a:pt x="1005" y="409"/>
                      <a:pt x="1017" y="418"/>
                      <a:pt x="1021" y="434"/>
                    </a:cubicBezTo>
                    <a:cubicBezTo>
                      <a:pt x="1045" y="491"/>
                      <a:pt x="1106" y="649"/>
                      <a:pt x="1111" y="798"/>
                    </a:cubicBezTo>
                    <a:cubicBezTo>
                      <a:pt x="1118" y="837"/>
                      <a:pt x="1129" y="869"/>
                      <a:pt x="1135" y="891"/>
                    </a:cubicBezTo>
                    <a:lnTo>
                      <a:pt x="1159" y="946"/>
                    </a:lnTo>
                    <a:close/>
                    <a:moveTo>
                      <a:pt x="1159" y="946"/>
                    </a:moveTo>
                    <a:cubicBezTo>
                      <a:pt x="1159" y="946"/>
                      <a:pt x="1159" y="946"/>
                      <a:pt x="1159" y="94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6925842" y="2764207"/>
              <a:ext cx="313796" cy="335858"/>
              <a:chOff x="-144463" y="139700"/>
              <a:chExt cx="4651376" cy="4978400"/>
            </a:xfrm>
          </p:grpSpPr>
          <p:sp>
            <p:nvSpPr>
              <p:cNvPr id="207" name="Freeform 28"/>
              <p:cNvSpPr>
                <a:spLocks noEditPoints="1"/>
              </p:cNvSpPr>
              <p:nvPr/>
            </p:nvSpPr>
            <p:spPr bwMode="auto">
              <a:xfrm>
                <a:off x="-144463" y="3470275"/>
                <a:ext cx="4651376" cy="1647825"/>
              </a:xfrm>
              <a:custGeom>
                <a:avLst/>
                <a:gdLst>
                  <a:gd name="T0" fmla="*/ 1002 w 1462"/>
                  <a:gd name="T1" fmla="*/ 0 h 518"/>
                  <a:gd name="T2" fmla="*/ 974 w 1462"/>
                  <a:gd name="T3" fmla="*/ 25 h 518"/>
                  <a:gd name="T4" fmla="*/ 731 w 1462"/>
                  <a:gd name="T5" fmla="*/ 245 h 518"/>
                  <a:gd name="T6" fmla="*/ 487 w 1462"/>
                  <a:gd name="T7" fmla="*/ 25 h 518"/>
                  <a:gd name="T8" fmla="*/ 459 w 1462"/>
                  <a:gd name="T9" fmla="*/ 0 h 518"/>
                  <a:gd name="T10" fmla="*/ 126 w 1462"/>
                  <a:gd name="T11" fmla="*/ 0 h 518"/>
                  <a:gd name="T12" fmla="*/ 0 w 1462"/>
                  <a:gd name="T13" fmla="*/ 126 h 518"/>
                  <a:gd name="T14" fmla="*/ 0 w 1462"/>
                  <a:gd name="T15" fmla="*/ 391 h 518"/>
                  <a:gd name="T16" fmla="*/ 126 w 1462"/>
                  <a:gd name="T17" fmla="*/ 518 h 518"/>
                  <a:gd name="T18" fmla="*/ 1335 w 1462"/>
                  <a:gd name="T19" fmla="*/ 518 h 518"/>
                  <a:gd name="T20" fmla="*/ 1462 w 1462"/>
                  <a:gd name="T21" fmla="*/ 391 h 518"/>
                  <a:gd name="T22" fmla="*/ 1462 w 1462"/>
                  <a:gd name="T23" fmla="*/ 127 h 518"/>
                  <a:gd name="T24" fmla="*/ 1335 w 1462"/>
                  <a:gd name="T25" fmla="*/ 0 h 518"/>
                  <a:gd name="T26" fmla="*/ 1002 w 1462"/>
                  <a:gd name="T27" fmla="*/ 0 h 518"/>
                  <a:gd name="T28" fmla="*/ 1002 w 1462"/>
                  <a:gd name="T29" fmla="*/ 0 h 518"/>
                  <a:gd name="T30" fmla="*/ 1002 w 1462"/>
                  <a:gd name="T31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2" h="518">
                    <a:moveTo>
                      <a:pt x="1002" y="0"/>
                    </a:moveTo>
                    <a:cubicBezTo>
                      <a:pt x="988" y="0"/>
                      <a:pt x="976" y="11"/>
                      <a:pt x="974" y="25"/>
                    </a:cubicBezTo>
                    <a:cubicBezTo>
                      <a:pt x="962" y="149"/>
                      <a:pt x="858" y="245"/>
                      <a:pt x="731" y="245"/>
                    </a:cubicBezTo>
                    <a:cubicBezTo>
                      <a:pt x="604" y="245"/>
                      <a:pt x="500" y="149"/>
                      <a:pt x="487" y="25"/>
                    </a:cubicBezTo>
                    <a:cubicBezTo>
                      <a:pt x="485" y="11"/>
                      <a:pt x="474" y="0"/>
                      <a:pt x="459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57" y="0"/>
                      <a:pt x="0" y="57"/>
                      <a:pt x="0" y="126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0" y="461"/>
                      <a:pt x="57" y="518"/>
                      <a:pt x="126" y="518"/>
                    </a:cubicBezTo>
                    <a:cubicBezTo>
                      <a:pt x="1335" y="518"/>
                      <a:pt x="1335" y="518"/>
                      <a:pt x="1335" y="518"/>
                    </a:cubicBezTo>
                    <a:cubicBezTo>
                      <a:pt x="1405" y="518"/>
                      <a:pt x="1462" y="461"/>
                      <a:pt x="1462" y="391"/>
                    </a:cubicBezTo>
                    <a:cubicBezTo>
                      <a:pt x="1462" y="127"/>
                      <a:pt x="1462" y="127"/>
                      <a:pt x="1462" y="127"/>
                    </a:cubicBezTo>
                    <a:cubicBezTo>
                      <a:pt x="1462" y="57"/>
                      <a:pt x="1405" y="0"/>
                      <a:pt x="1335" y="0"/>
                    </a:cubicBezTo>
                    <a:cubicBezTo>
                      <a:pt x="1002" y="0"/>
                      <a:pt x="1002" y="0"/>
                      <a:pt x="1002" y="0"/>
                    </a:cubicBezTo>
                    <a:close/>
                    <a:moveTo>
                      <a:pt x="1002" y="0"/>
                    </a:moveTo>
                    <a:cubicBezTo>
                      <a:pt x="1002" y="0"/>
                      <a:pt x="1002" y="0"/>
                      <a:pt x="100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08" name="Freeform 29"/>
              <p:cNvSpPr>
                <a:spLocks noEditPoints="1"/>
              </p:cNvSpPr>
              <p:nvPr/>
            </p:nvSpPr>
            <p:spPr bwMode="auto">
              <a:xfrm>
                <a:off x="1042987" y="139700"/>
                <a:ext cx="2276475" cy="3355975"/>
              </a:xfrm>
              <a:custGeom>
                <a:avLst/>
                <a:gdLst>
                  <a:gd name="T0" fmla="*/ 547 w 716"/>
                  <a:gd name="T1" fmla="*/ 636 h 1055"/>
                  <a:gd name="T2" fmla="*/ 448 w 716"/>
                  <a:gd name="T3" fmla="*/ 734 h 1055"/>
                  <a:gd name="T4" fmla="*/ 448 w 716"/>
                  <a:gd name="T5" fmla="*/ 90 h 1055"/>
                  <a:gd name="T6" fmla="*/ 358 w 716"/>
                  <a:gd name="T7" fmla="*/ 0 h 1055"/>
                  <a:gd name="T8" fmla="*/ 268 w 716"/>
                  <a:gd name="T9" fmla="*/ 90 h 1055"/>
                  <a:gd name="T10" fmla="*/ 268 w 716"/>
                  <a:gd name="T11" fmla="*/ 734 h 1055"/>
                  <a:gd name="T12" fmla="*/ 169 w 716"/>
                  <a:gd name="T13" fmla="*/ 636 h 1055"/>
                  <a:gd name="T14" fmla="*/ 54 w 716"/>
                  <a:gd name="T15" fmla="*/ 621 h 1055"/>
                  <a:gd name="T16" fmla="*/ 40 w 716"/>
                  <a:gd name="T17" fmla="*/ 760 h 1055"/>
                  <a:gd name="T18" fmla="*/ 305 w 716"/>
                  <a:gd name="T19" fmla="*/ 1025 h 1055"/>
                  <a:gd name="T20" fmla="*/ 411 w 716"/>
                  <a:gd name="T21" fmla="*/ 1025 h 1055"/>
                  <a:gd name="T22" fmla="*/ 676 w 716"/>
                  <a:gd name="T23" fmla="*/ 760 h 1055"/>
                  <a:gd name="T24" fmla="*/ 662 w 716"/>
                  <a:gd name="T25" fmla="*/ 621 h 1055"/>
                  <a:gd name="T26" fmla="*/ 547 w 716"/>
                  <a:gd name="T27" fmla="*/ 636 h 1055"/>
                  <a:gd name="T28" fmla="*/ 547 w 716"/>
                  <a:gd name="T29" fmla="*/ 636 h 1055"/>
                  <a:gd name="T30" fmla="*/ 547 w 716"/>
                  <a:gd name="T31" fmla="*/ 63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6" h="1055">
                    <a:moveTo>
                      <a:pt x="547" y="636"/>
                    </a:moveTo>
                    <a:cubicBezTo>
                      <a:pt x="448" y="734"/>
                      <a:pt x="448" y="734"/>
                      <a:pt x="448" y="734"/>
                    </a:cubicBezTo>
                    <a:cubicBezTo>
                      <a:pt x="448" y="90"/>
                      <a:pt x="448" y="90"/>
                      <a:pt x="448" y="90"/>
                    </a:cubicBezTo>
                    <a:cubicBezTo>
                      <a:pt x="448" y="40"/>
                      <a:pt x="407" y="0"/>
                      <a:pt x="358" y="0"/>
                    </a:cubicBezTo>
                    <a:cubicBezTo>
                      <a:pt x="308" y="0"/>
                      <a:pt x="268" y="40"/>
                      <a:pt x="268" y="90"/>
                    </a:cubicBezTo>
                    <a:cubicBezTo>
                      <a:pt x="268" y="734"/>
                      <a:pt x="268" y="734"/>
                      <a:pt x="268" y="734"/>
                    </a:cubicBezTo>
                    <a:cubicBezTo>
                      <a:pt x="169" y="636"/>
                      <a:pt x="169" y="636"/>
                      <a:pt x="169" y="636"/>
                    </a:cubicBezTo>
                    <a:cubicBezTo>
                      <a:pt x="139" y="605"/>
                      <a:pt x="90" y="597"/>
                      <a:pt x="54" y="621"/>
                    </a:cubicBezTo>
                    <a:cubicBezTo>
                      <a:pt x="5" y="654"/>
                      <a:pt x="0" y="721"/>
                      <a:pt x="40" y="760"/>
                    </a:cubicBezTo>
                    <a:cubicBezTo>
                      <a:pt x="305" y="1025"/>
                      <a:pt x="305" y="1025"/>
                      <a:pt x="305" y="1025"/>
                    </a:cubicBezTo>
                    <a:cubicBezTo>
                      <a:pt x="334" y="1055"/>
                      <a:pt x="382" y="1055"/>
                      <a:pt x="411" y="1025"/>
                    </a:cubicBezTo>
                    <a:cubicBezTo>
                      <a:pt x="676" y="760"/>
                      <a:pt x="676" y="760"/>
                      <a:pt x="676" y="760"/>
                    </a:cubicBezTo>
                    <a:cubicBezTo>
                      <a:pt x="716" y="721"/>
                      <a:pt x="711" y="654"/>
                      <a:pt x="662" y="621"/>
                    </a:cubicBezTo>
                    <a:cubicBezTo>
                      <a:pt x="626" y="597"/>
                      <a:pt x="577" y="605"/>
                      <a:pt x="547" y="636"/>
                    </a:cubicBezTo>
                    <a:close/>
                    <a:moveTo>
                      <a:pt x="547" y="636"/>
                    </a:moveTo>
                    <a:cubicBezTo>
                      <a:pt x="547" y="636"/>
                      <a:pt x="547" y="636"/>
                      <a:pt x="547" y="63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sp>
          <p:nvSpPr>
            <p:cNvPr id="210" name="Oval 5">
              <a:extLst>
                <a:ext uri="{FF2B5EF4-FFF2-40B4-BE49-F238E27FC236}">
                  <a16:creationId xmlns="" xmlns:a16="http://schemas.microsoft.com/office/drawing/2014/main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267" y="2398741"/>
              <a:ext cx="389180" cy="392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2" name="Oval 62">
              <a:extLst>
                <a:ext uri="{FF2B5EF4-FFF2-40B4-BE49-F238E27FC236}">
                  <a16:creationId xmlns="" xmlns:a16="http://schemas.microsoft.com/office/drawing/2014/main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606" y="2394964"/>
              <a:ext cx="454496" cy="458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5" name="Oval 62">
              <a:extLst>
                <a:ext uri="{FF2B5EF4-FFF2-40B4-BE49-F238E27FC236}">
                  <a16:creationId xmlns="" xmlns:a16="http://schemas.microsoft.com/office/drawing/2014/main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057" y="2401214"/>
              <a:ext cx="252876" cy="2553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6" name="Oval 78">
              <a:extLst>
                <a:ext uri="{FF2B5EF4-FFF2-40B4-BE49-F238E27FC236}">
                  <a16:creationId xmlns="" xmlns:a16="http://schemas.microsoft.com/office/drawing/2014/main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841" y="2937341"/>
              <a:ext cx="405231" cy="408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44" name="Oval 5">
              <a:extLst>
                <a:ext uri="{FF2B5EF4-FFF2-40B4-BE49-F238E27FC236}">
                  <a16:creationId xmlns="" xmlns:a16="http://schemas.microsoft.com/office/drawing/2014/main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2" y="3361126"/>
              <a:ext cx="389180" cy="392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245" name="Straight Connector 244"/>
            <p:cNvCxnSpPr>
              <a:stCxn id="139" idx="2"/>
              <a:endCxn id="244" idx="6"/>
            </p:cNvCxnSpPr>
            <p:nvPr/>
          </p:nvCxnSpPr>
          <p:spPr>
            <a:xfrm flipH="1" flipV="1">
              <a:off x="4734162" y="3557327"/>
              <a:ext cx="424742" cy="59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5">
              <a:extLst>
                <a:ext uri="{FF2B5EF4-FFF2-40B4-BE49-F238E27FC236}">
                  <a16:creationId xmlns="" xmlns:a16="http://schemas.microsoft.com/office/drawing/2014/main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440" y="2251798"/>
              <a:ext cx="213391" cy="2151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61" name="Oval 62">
              <a:extLst>
                <a:ext uri="{FF2B5EF4-FFF2-40B4-BE49-F238E27FC236}">
                  <a16:creationId xmlns="" xmlns:a16="http://schemas.microsoft.com/office/drawing/2014/main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957" y="2633633"/>
              <a:ext cx="295210" cy="298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262" name="Straight Connector 261"/>
            <p:cNvCxnSpPr>
              <a:stCxn id="164" idx="2"/>
              <a:endCxn id="261" idx="5"/>
            </p:cNvCxnSpPr>
            <p:nvPr/>
          </p:nvCxnSpPr>
          <p:spPr>
            <a:xfrm flipH="1" flipV="1">
              <a:off x="4295934" y="2888066"/>
              <a:ext cx="349195" cy="86527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59" idx="4"/>
              <a:endCxn id="164" idx="0"/>
            </p:cNvCxnSpPr>
            <p:nvPr/>
          </p:nvCxnSpPr>
          <p:spPr>
            <a:xfrm>
              <a:off x="4772136" y="2466956"/>
              <a:ext cx="132521" cy="246082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934907" y="1835390"/>
            <a:ext cx="2644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PE" sz="1600" dirty="0">
                <a:hlinkClick r:id="rId2"/>
              </a:rPr>
              <a:t>https://es.wikipedia.org/wiki/%C3%81rbol_de_intervalo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954704" y="2853054"/>
            <a:ext cx="2572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PE" sz="1600" dirty="0">
                <a:hlinkClick r:id="rId3"/>
              </a:rPr>
              <a:t>http://www.dgp.toronto.edu/people/JamesStewart/378notes/22intervals/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2000967" y="4049676"/>
            <a:ext cx="4734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Interval Tree in Data Structure - Includehelp.com</a:t>
            </a:r>
          </a:p>
          <a:p>
            <a:r>
              <a:rPr lang="en-US" sz="1600" dirty="0">
                <a:solidFill>
                  <a:srgbClr val="00B0F0"/>
                </a:solidFill>
              </a:rPr>
              <a:t>Interval Trees - DGP</a:t>
            </a:r>
          </a:p>
        </p:txBody>
      </p:sp>
      <p:sp>
        <p:nvSpPr>
          <p:cNvPr id="281" name="Oval 280"/>
          <p:cNvSpPr/>
          <p:nvPr/>
        </p:nvSpPr>
        <p:spPr>
          <a:xfrm>
            <a:off x="1260516" y="174651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2" name="Oval 281"/>
          <p:cNvSpPr/>
          <p:nvPr/>
        </p:nvSpPr>
        <p:spPr>
          <a:xfrm>
            <a:off x="1260516" y="293769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3" name="Oval 282"/>
          <p:cNvSpPr/>
          <p:nvPr/>
        </p:nvSpPr>
        <p:spPr>
          <a:xfrm>
            <a:off x="1260516" y="407776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282"/>
          <p:cNvSpPr/>
          <p:nvPr/>
        </p:nvSpPr>
        <p:spPr>
          <a:xfrm>
            <a:off x="1260516" y="5034228"/>
            <a:ext cx="506366" cy="5063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TextBox 279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2000966" y="5069088"/>
            <a:ext cx="4734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hlinkClick r:id="rId4"/>
              </a:rPr>
              <a:t>https://www.geeksforgeeks.org/interval-tree/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1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6147279" y="3953366"/>
            <a:ext cx="5120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INTERVAL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TREE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xmlns="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xmlns="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xmlns="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xmlns="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xmlns="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xmlns="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xmlns="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xmlns="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xmlns="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xmlns="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xmlns="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5F9E255-61F9-4DFF-8290-1A613DA1B5BB}"/>
              </a:ext>
            </a:extLst>
          </p:cNvPr>
          <p:cNvSpPr/>
          <p:nvPr/>
        </p:nvSpPr>
        <p:spPr>
          <a:xfrm>
            <a:off x="1885800" y="5967020"/>
            <a:ext cx="3062768" cy="25963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591D7154-7104-477A-A267-29B7F59277CF}"/>
              </a:ext>
            </a:extLst>
          </p:cNvPr>
          <p:cNvGrpSpPr/>
          <p:nvPr/>
        </p:nvGrpSpPr>
        <p:grpSpPr>
          <a:xfrm>
            <a:off x="1649851" y="886597"/>
            <a:ext cx="4339781" cy="4898430"/>
            <a:chOff x="2050730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48B83C53-B05F-482A-82A1-BE0464743B39}"/>
                </a:ext>
              </a:extLst>
            </p:cNvPr>
            <p:cNvGrpSpPr/>
            <p:nvPr/>
          </p:nvGrpSpPr>
          <p:grpSpPr>
            <a:xfrm>
              <a:off x="2050730" y="1266266"/>
              <a:ext cx="3359467" cy="4325468"/>
              <a:chOff x="5230812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xmlns="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xmlns="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xmlns="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xmlns="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2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228256-7909-4687-AC06-DF201365974E}"/>
              </a:ext>
            </a:extLst>
          </p:cNvPr>
          <p:cNvGrpSpPr/>
          <p:nvPr/>
        </p:nvGrpSpPr>
        <p:grpSpPr>
          <a:xfrm>
            <a:off x="7316422" y="1922335"/>
            <a:ext cx="372266" cy="395797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xmlns="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5080828-2C0C-49AD-BAB5-3A3969C24F8D}"/>
              </a:ext>
            </a:extLst>
          </p:cNvPr>
          <p:cNvSpPr txBox="1"/>
          <p:nvPr/>
        </p:nvSpPr>
        <p:spPr>
          <a:xfrm>
            <a:off x="7050196" y="460396"/>
            <a:ext cx="3090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6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INDICE</a:t>
            </a:r>
            <a:endParaRPr lang="en-GB" sz="66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6A3202A-290F-40F8-B2BF-8600143622AC}"/>
              </a:ext>
            </a:extLst>
          </p:cNvPr>
          <p:cNvSpPr txBox="1"/>
          <p:nvPr/>
        </p:nvSpPr>
        <p:spPr>
          <a:xfrm>
            <a:off x="7797875" y="1859317"/>
            <a:ext cx="328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Introduccion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4" name="Group 1">
            <a:extLst>
              <a:ext uri="{FF2B5EF4-FFF2-40B4-BE49-F238E27FC236}">
                <a16:creationId xmlns:a16="http://schemas.microsoft.com/office/drawing/2014/main" xmlns="" id="{CC228256-7909-4687-AC06-DF201365974E}"/>
              </a:ext>
            </a:extLst>
          </p:cNvPr>
          <p:cNvGrpSpPr/>
          <p:nvPr/>
        </p:nvGrpSpPr>
        <p:grpSpPr>
          <a:xfrm>
            <a:off x="7316422" y="2630221"/>
            <a:ext cx="372266" cy="395797"/>
            <a:chOff x="6493081" y="1742364"/>
            <a:chExt cx="660464" cy="657690"/>
          </a:xfrm>
        </p:grpSpPr>
        <p:sp>
          <p:nvSpPr>
            <p:cNvPr id="50" name="Oval 20">
              <a:extLst>
                <a:ext uri="{FF2B5EF4-FFF2-40B4-BE49-F238E27FC236}">
                  <a16:creationId xmlns:a16="http://schemas.microsoft.com/office/drawing/2014/main" xmlns="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1" name="Rectangle: Rounded Corners 23">
              <a:extLst>
                <a:ext uri="{FF2B5EF4-FFF2-40B4-BE49-F238E27FC236}">
                  <a16:creationId xmlns:a16="http://schemas.microsoft.com/office/drawing/2014/main" xmlns="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2" name="Rectangle: Rounded Corners 24">
              <a:extLst>
                <a:ext uri="{FF2B5EF4-FFF2-40B4-BE49-F238E27FC236}">
                  <a16:creationId xmlns:a16="http://schemas.microsoft.com/office/drawing/2014/main" xmlns="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3" name="TextBox 42">
            <a:extLst>
              <a:ext uri="{FF2B5EF4-FFF2-40B4-BE49-F238E27FC236}">
                <a16:creationId xmlns:a16="http://schemas.microsoft.com/office/drawing/2014/main" xmlns="" id="{26A3202A-290F-40F8-B2BF-8600143622AC}"/>
              </a:ext>
            </a:extLst>
          </p:cNvPr>
          <p:cNvSpPr txBox="1"/>
          <p:nvPr/>
        </p:nvSpPr>
        <p:spPr>
          <a:xfrm>
            <a:off x="7797875" y="2510897"/>
            <a:ext cx="4156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Metodos</a:t>
            </a: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</a:p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 Eliminar</a:t>
            </a: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4" name="Group 1">
            <a:extLst>
              <a:ext uri="{FF2B5EF4-FFF2-40B4-BE49-F238E27FC236}">
                <a16:creationId xmlns:a16="http://schemas.microsoft.com/office/drawing/2014/main" xmlns="" id="{CC228256-7909-4687-AC06-DF201365974E}"/>
              </a:ext>
            </a:extLst>
          </p:cNvPr>
          <p:cNvGrpSpPr/>
          <p:nvPr/>
        </p:nvGrpSpPr>
        <p:grpSpPr>
          <a:xfrm>
            <a:off x="7316422" y="4680614"/>
            <a:ext cx="372266" cy="395797"/>
            <a:chOff x="6493081" y="1742364"/>
            <a:chExt cx="660464" cy="657690"/>
          </a:xfrm>
        </p:grpSpPr>
        <p:sp>
          <p:nvSpPr>
            <p:cNvPr id="55" name="Oval 20">
              <a:extLst>
                <a:ext uri="{FF2B5EF4-FFF2-40B4-BE49-F238E27FC236}">
                  <a16:creationId xmlns:a16="http://schemas.microsoft.com/office/drawing/2014/main" xmlns="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6" name="Rectangle: Rounded Corners 23">
              <a:extLst>
                <a:ext uri="{FF2B5EF4-FFF2-40B4-BE49-F238E27FC236}">
                  <a16:creationId xmlns:a16="http://schemas.microsoft.com/office/drawing/2014/main" xmlns="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7" name="Rectangle: Rounded Corners 24">
              <a:extLst>
                <a:ext uri="{FF2B5EF4-FFF2-40B4-BE49-F238E27FC236}">
                  <a16:creationId xmlns:a16="http://schemas.microsoft.com/office/drawing/2014/main" xmlns="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8" name="TextBox 42">
            <a:extLst>
              <a:ext uri="{FF2B5EF4-FFF2-40B4-BE49-F238E27FC236}">
                <a16:creationId xmlns:a16="http://schemas.microsoft.com/office/drawing/2014/main" xmlns="" id="{26A3202A-290F-40F8-B2BF-8600143622AC}"/>
              </a:ext>
            </a:extLst>
          </p:cNvPr>
          <p:cNvSpPr txBox="1"/>
          <p:nvPr/>
        </p:nvSpPr>
        <p:spPr>
          <a:xfrm>
            <a:off x="7777381" y="4580782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Casos de uso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9" name="Group 1">
            <a:extLst>
              <a:ext uri="{FF2B5EF4-FFF2-40B4-BE49-F238E27FC236}">
                <a16:creationId xmlns:a16="http://schemas.microsoft.com/office/drawing/2014/main" xmlns="" id="{CC228256-7909-4687-AC06-DF201365974E}"/>
              </a:ext>
            </a:extLst>
          </p:cNvPr>
          <p:cNvGrpSpPr/>
          <p:nvPr/>
        </p:nvGrpSpPr>
        <p:grpSpPr>
          <a:xfrm>
            <a:off x="7316422" y="5500222"/>
            <a:ext cx="372266" cy="395797"/>
            <a:chOff x="6493081" y="1742364"/>
            <a:chExt cx="660464" cy="657690"/>
          </a:xfrm>
        </p:grpSpPr>
        <p:sp>
          <p:nvSpPr>
            <p:cNvPr id="60" name="Oval 20">
              <a:extLst>
                <a:ext uri="{FF2B5EF4-FFF2-40B4-BE49-F238E27FC236}">
                  <a16:creationId xmlns:a16="http://schemas.microsoft.com/office/drawing/2014/main" xmlns="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61" name="Rectangle: Rounded Corners 23">
              <a:extLst>
                <a:ext uri="{FF2B5EF4-FFF2-40B4-BE49-F238E27FC236}">
                  <a16:creationId xmlns:a16="http://schemas.microsoft.com/office/drawing/2014/main" xmlns="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2" name="Rectangle: Rounded Corners 24">
              <a:extLst>
                <a:ext uri="{FF2B5EF4-FFF2-40B4-BE49-F238E27FC236}">
                  <a16:creationId xmlns:a16="http://schemas.microsoft.com/office/drawing/2014/main" xmlns="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TextBox 42">
            <a:extLst>
              <a:ext uri="{FF2B5EF4-FFF2-40B4-BE49-F238E27FC236}">
                <a16:creationId xmlns:a16="http://schemas.microsoft.com/office/drawing/2014/main" xmlns="" id="{26A3202A-290F-40F8-B2BF-8600143622AC}"/>
              </a:ext>
            </a:extLst>
          </p:cNvPr>
          <p:cNvSpPr txBox="1"/>
          <p:nvPr/>
        </p:nvSpPr>
        <p:spPr>
          <a:xfrm>
            <a:off x="7820966" y="5462247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278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0" y="610322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PE" sz="6000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Introducción</a:t>
            </a:r>
            <a:r>
              <a:rPr lang="en-GB" sz="6000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GB" sz="6000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6999709" y="4544920"/>
            <a:ext cx="4765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árbol de intervalos es una estructura de datos útil para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una </a:t>
            </a: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datos de aplicaciones en tiempo real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65718" y="349151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93343" y="2380642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493343" y="4544920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C885BB7-CD68-4D90-9D43-D52B807CA02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77" t="2191" r="7223"/>
          <a:stretch/>
        </p:blipFill>
        <p:spPr>
          <a:xfrm>
            <a:off x="401868" y="1781111"/>
            <a:ext cx="5694131" cy="4104321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6972084" y="2366355"/>
            <a:ext cx="4765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 idea es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crear </a:t>
            </a: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 árbol de búsqueda binaria (BST) con equilibrio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automático.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6972084" y="3494718"/>
            <a:ext cx="4765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Los árboles de intervalo son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dinámicos. 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828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228256-7909-4687-AC06-DF201365974E}"/>
              </a:ext>
            </a:extLst>
          </p:cNvPr>
          <p:cNvGrpSpPr/>
          <p:nvPr/>
        </p:nvGrpSpPr>
        <p:grpSpPr>
          <a:xfrm>
            <a:off x="6096608" y="2176948"/>
            <a:ext cx="660464" cy="657690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xmlns="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4FAA62A-B5B9-49CF-B2F5-E9C5369268D9}"/>
              </a:ext>
            </a:extLst>
          </p:cNvPr>
          <p:cNvSpPr txBox="1"/>
          <p:nvPr/>
        </p:nvSpPr>
        <p:spPr>
          <a:xfrm>
            <a:off x="7088901" y="2551543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- Con un punto</a:t>
            </a:r>
          </a:p>
          <a:p>
            <a:pPr algn="just">
              <a:defRPr/>
            </a:pP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- Con un intervalo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BEF0DB3-6780-4955-A9AC-6120553D0EBB}"/>
              </a:ext>
            </a:extLst>
          </p:cNvPr>
          <p:cNvGrpSpPr/>
          <p:nvPr/>
        </p:nvGrpSpPr>
        <p:grpSpPr>
          <a:xfrm>
            <a:off x="6096608" y="3476598"/>
            <a:ext cx="660464" cy="657690"/>
            <a:chOff x="6493081" y="1742364"/>
            <a:chExt cx="660464" cy="65769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xmlns="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8AB3D930-A7D4-4663-A05F-C9537F60E040}"/>
              </a:ext>
            </a:extLst>
          </p:cNvPr>
          <p:cNvGrpSpPr/>
          <p:nvPr/>
        </p:nvGrpSpPr>
        <p:grpSpPr>
          <a:xfrm>
            <a:off x="6096608" y="4888012"/>
            <a:ext cx="660464" cy="657690"/>
            <a:chOff x="6493081" y="1742364"/>
            <a:chExt cx="660464" cy="65769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381A3CC3-9084-4055-83FC-96BF2EA2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xmlns="" id="{25F0C388-90EA-40B3-9ABD-D116082A68AF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4D574F9C-332C-40AC-9D37-30731DDBFFE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5080828-2C0C-49AD-BAB5-3A3969C24F8D}"/>
              </a:ext>
            </a:extLst>
          </p:cNvPr>
          <p:cNvSpPr txBox="1"/>
          <p:nvPr/>
        </p:nvSpPr>
        <p:spPr>
          <a:xfrm>
            <a:off x="881284" y="494004"/>
            <a:ext cx="978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5400" b="1" dirty="0" smtClean="0">
                <a:solidFill>
                  <a:srgbClr val="FFFFFF"/>
                </a:solidFill>
                <a:latin typeface="Nirmala UI" panose="020B0502040204020203" pitchFamily="34" charset="0"/>
                <a:ea typeface="Noto Sans" panose="020B0502040504020204" pitchFamily="34"/>
                <a:cs typeface="Nirmala UI" panose="020B0502040204020203" pitchFamily="34" charset="0"/>
              </a:rPr>
              <a:t>METODOS – INTERVAL TREE</a:t>
            </a:r>
            <a:endParaRPr lang="en-GB" sz="5400" b="1" dirty="0">
              <a:solidFill>
                <a:srgbClr val="FFFFFF"/>
              </a:solidFill>
              <a:latin typeface="Nirmala UI" panose="020B0502040204020203" pitchFamily="34" charset="0"/>
              <a:ea typeface="Noto Sans" panose="020B0502040504020204" pitchFamily="34"/>
              <a:cs typeface="Nirmala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6A3202A-290F-40F8-B2BF-8600143622AC}"/>
              </a:ext>
            </a:extLst>
          </p:cNvPr>
          <p:cNvSpPr txBox="1"/>
          <p:nvPr/>
        </p:nvSpPr>
        <p:spPr>
          <a:xfrm>
            <a:off x="7088901" y="2083416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  <a:endParaRPr lang="es-PE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1469279-16FD-4A80-99DF-6C485353C880}"/>
              </a:ext>
            </a:extLst>
          </p:cNvPr>
          <p:cNvSpPr txBox="1"/>
          <p:nvPr/>
        </p:nvSpPr>
        <p:spPr>
          <a:xfrm>
            <a:off x="7088901" y="3888066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E72EB65-9A2A-42FC-AA18-CF1D2DEFF4C6}"/>
              </a:ext>
            </a:extLst>
          </p:cNvPr>
          <p:cNvSpPr txBox="1"/>
          <p:nvPr/>
        </p:nvSpPr>
        <p:spPr>
          <a:xfrm>
            <a:off x="7077578" y="3404302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  <a:endParaRPr lang="en-GB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307854E-7A9D-4676-B80A-0FE9D0109C4E}"/>
              </a:ext>
            </a:extLst>
          </p:cNvPr>
          <p:cNvSpPr txBox="1"/>
          <p:nvPr/>
        </p:nvSpPr>
        <p:spPr>
          <a:xfrm>
            <a:off x="7097167" y="5299480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5F7063C-F4D4-4AA3-AB81-0A82327D4988}"/>
              </a:ext>
            </a:extLst>
          </p:cNvPr>
          <p:cNvSpPr txBox="1"/>
          <p:nvPr/>
        </p:nvSpPr>
        <p:spPr>
          <a:xfrm>
            <a:off x="7088901" y="4810355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PE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  <a:endParaRPr lang="en-GB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44" y="1866913"/>
            <a:ext cx="4146583" cy="39159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177" y="2350204"/>
            <a:ext cx="5056336" cy="27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0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5DDABBE8-7360-452B-B856-38FEBE0D7B6C}"/>
              </a:ext>
            </a:extLst>
          </p:cNvPr>
          <p:cNvSpPr/>
          <p:nvPr/>
        </p:nvSpPr>
        <p:spPr>
          <a:xfrm flipV="1">
            <a:off x="2122660" y="642978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751087" y="5065514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6282513" y="1116404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  <a:endParaRPr lang="en-GB" sz="6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B327ECD0-E1B0-4737-8A11-DA4355BE380C}"/>
              </a:ext>
            </a:extLst>
          </p:cNvPr>
          <p:cNvSpPr/>
          <p:nvPr/>
        </p:nvSpPr>
        <p:spPr>
          <a:xfrm>
            <a:off x="7299616" y="229832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823560" y="1072500"/>
            <a:ext cx="1639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low</a:t>
            </a:r>
            <a:endParaRPr lang="en-GB" sz="4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A445E318-5EBB-456A-AB1D-82C950818623}"/>
              </a:ext>
            </a:extLst>
          </p:cNvPr>
          <p:cNvSpPr/>
          <p:nvPr/>
        </p:nvSpPr>
        <p:spPr>
          <a:xfrm>
            <a:off x="7299616" y="438421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4AF6505-A775-4864-B23C-39B7D60FE049}"/>
              </a:ext>
            </a:extLst>
          </p:cNvPr>
          <p:cNvSpPr txBox="1"/>
          <p:nvPr/>
        </p:nvSpPr>
        <p:spPr>
          <a:xfrm>
            <a:off x="7844939" y="2030843"/>
            <a:ext cx="3892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Cada nodo de Interval Tree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almacena la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siguiente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información: </a:t>
            </a:r>
          </a:p>
          <a:p>
            <a:pPr marL="342900" indent="-342900"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[low,high]</a:t>
            </a:r>
          </a:p>
          <a:p>
            <a:pPr marL="342900" indent="-342900"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max -&gt;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valor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máximo alto en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subárbol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arraigado con este nodo.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2" y="1354400"/>
            <a:ext cx="4488139" cy="3759736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734482" y="1212093"/>
            <a:ext cx="3688009" cy="363379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48515">
            <a:off x="1549552" y="1307128"/>
            <a:ext cx="1198577" cy="917739"/>
          </a:xfrm>
          <a:prstGeom prst="rect">
            <a:avLst/>
          </a:prstGeom>
        </p:spPr>
      </p:pic>
      <p:sp>
        <p:nvSpPr>
          <p:cNvPr id="34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361847" y="1780386"/>
            <a:ext cx="163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high</a:t>
            </a:r>
            <a:endParaRPr lang="en-GB" sz="32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38769">
            <a:off x="4275850" y="3804162"/>
            <a:ext cx="1781818" cy="1364321"/>
          </a:xfrm>
          <a:prstGeom prst="rect">
            <a:avLst/>
          </a:prstGeom>
        </p:spPr>
      </p:pic>
      <p:sp>
        <p:nvSpPr>
          <p:cNvPr id="44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777064" y="4580834"/>
            <a:ext cx="163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max</a:t>
            </a:r>
            <a:endParaRPr lang="en-GB" sz="32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74">
            <a:extLst>
              <a:ext uri="{FF2B5EF4-FFF2-40B4-BE49-F238E27FC236}">
                <a16:creationId xmlns:a16="http://schemas.microsoft.com/office/drawing/2014/main" xmlns="" id="{F4AF6505-A775-4864-B23C-39B7D60FE049}"/>
              </a:ext>
            </a:extLst>
          </p:cNvPr>
          <p:cNvSpPr txBox="1"/>
          <p:nvPr/>
        </p:nvSpPr>
        <p:spPr>
          <a:xfrm>
            <a:off x="7887596" y="4384218"/>
            <a:ext cx="389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valor bajo de un intervalo se utiliza como clave para mantener el orden en BST</a:t>
            </a:r>
          </a:p>
        </p:txBody>
      </p:sp>
    </p:spTree>
    <p:extLst>
      <p:ext uri="{BB962C8B-B14F-4D97-AF65-F5344CB8AC3E}">
        <p14:creationId xmlns:p14="http://schemas.microsoft.com/office/powerpoint/2010/main" val="6005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4664208" y="4753493"/>
            <a:ext cx="7073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BALANCEAR</a:t>
            </a:r>
            <a:endParaRPr lang="en-GB" sz="88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16" y="433625"/>
            <a:ext cx="6146597" cy="60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06" y="433625"/>
            <a:ext cx="6693988" cy="61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93874" y="1452010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516609" y="2374922"/>
            <a:ext cx="6908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</a:p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O(log n)</a:t>
            </a:r>
          </a:p>
          <a:p>
            <a:pPr algn="ctr">
              <a:defRPr/>
            </a:pP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48" y="3161817"/>
            <a:ext cx="2632527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0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14634</TotalTime>
  <Words>224</Words>
  <Application>Microsoft Office PowerPoint</Application>
  <PresentationFormat>Panorámica</PresentationFormat>
  <Paragraphs>90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Nirmala UI</vt:lpstr>
      <vt:lpstr>Noto Sans</vt:lpstr>
      <vt:lpstr>Noto Sans Disp ExtBd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Lowuis</cp:lastModifiedBy>
  <cp:revision>1049</cp:revision>
  <dcterms:created xsi:type="dcterms:W3CDTF">2017-12-05T16:25:52Z</dcterms:created>
  <dcterms:modified xsi:type="dcterms:W3CDTF">2019-07-09T06:37:25Z</dcterms:modified>
</cp:coreProperties>
</file>