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7" r:id="rId2"/>
    <p:sldId id="654" r:id="rId3"/>
    <p:sldId id="658" r:id="rId4"/>
    <p:sldId id="660" r:id="rId5"/>
    <p:sldId id="656" r:id="rId6"/>
    <p:sldId id="661" r:id="rId7"/>
    <p:sldId id="655" r:id="rId8"/>
    <p:sldId id="662" r:id="rId9"/>
    <p:sldId id="659" r:id="rId10"/>
    <p:sldId id="6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14"/>
    <a:srgbClr val="282F39"/>
    <a:srgbClr val="007A7D"/>
    <a:srgbClr val="CB1B4A"/>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46" autoAdjust="0"/>
    <p:restoredTop sz="94669" autoAdjust="0"/>
  </p:normalViewPr>
  <p:slideViewPr>
    <p:cSldViewPr snapToGrid="0">
      <p:cViewPr>
        <p:scale>
          <a:sx n="66" d="100"/>
          <a:sy n="66" d="100"/>
        </p:scale>
        <p:origin x="402" y="25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DA7B22AA-13F6-430C-B5C3-3ED6A1325F28}"/>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12FB799C-1B8A-42C0-AD53-6DBEF2EC7EF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8D8C035E-958A-44D5-9920-E77375E90336}"/>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AB561BE-2670-413D-B85D-350DC6A08AAC}"/>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8A7469BC-9B02-4F1D-9332-C52CAA6CD68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B8F37A4D-841D-4B35-BD23-CCB82FC1C5BF}"/>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0722082-BED4-46DC-B1C0-9696140EF480}"/>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F9485038-E165-45A4-8C75-C8A3CA8177E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C79D7943-C606-446E-B743-3AB1AE587BA9}"/>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EB9BF79-C6C8-4A28-B317-36AB52011BBD}"/>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A052C1D1-F1BF-42DD-A7C6-2ED272DF8AF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B05916BF-016F-4056-985B-466516E68445}"/>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0598055-7F4B-4E57-92A1-C43CE07ED7D1}"/>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0BC8293C-337A-46B9-801C-405BA28F919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xmlns="" id="{77FE3A87-6EF6-4E32-958D-D3BDE968EC61}"/>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ACB9172-F4DE-4657-A074-EF8778EE7E7D}"/>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6" name="Footer Placeholder 5">
            <a:extLst>
              <a:ext uri="{FF2B5EF4-FFF2-40B4-BE49-F238E27FC236}">
                <a16:creationId xmlns:a16="http://schemas.microsoft.com/office/drawing/2014/main" xmlns="" id="{77507DBE-C8F7-423C-9124-EE7B3D22E36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D881AC0B-71D5-43A5-AD86-9668B4D92263}"/>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8DA605C0-AC58-49C3-BFDA-E7ADCFC7B8CA}"/>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8" name="Footer Placeholder 7">
            <a:extLst>
              <a:ext uri="{FF2B5EF4-FFF2-40B4-BE49-F238E27FC236}">
                <a16:creationId xmlns:a16="http://schemas.microsoft.com/office/drawing/2014/main" xmlns="" id="{A8CDB99B-8E2F-47DA-B6C3-50842D8C3DD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xmlns="" id="{900ACA83-753D-4AEE-B568-755DCF5ED7F7}"/>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8AE544B-A36F-473A-86AF-50F02429182D}"/>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4" name="Footer Placeholder 3">
            <a:extLst>
              <a:ext uri="{FF2B5EF4-FFF2-40B4-BE49-F238E27FC236}">
                <a16:creationId xmlns:a16="http://schemas.microsoft.com/office/drawing/2014/main" xmlns="" id="{3E6F2748-531A-4318-A370-27EDE490E8C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xmlns="" id="{A5AD6E57-F20B-43D2-A268-2449E7D4ADF8}"/>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EC2F6E-BB8D-4A07-B873-A379FEAE4F53}"/>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3" name="Footer Placeholder 2">
            <a:extLst>
              <a:ext uri="{FF2B5EF4-FFF2-40B4-BE49-F238E27FC236}">
                <a16:creationId xmlns:a16="http://schemas.microsoft.com/office/drawing/2014/main" xmlns="" id="{29C64672-2E28-45BB-AB1E-9CA10E90883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xmlns="" id="{433CCF35-5028-4E4D-8F6E-2E2DF0FB4299}"/>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1EDDBB8-93FE-4585-A97D-0E391EE246F7}"/>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6" name="Footer Placeholder 5">
            <a:extLst>
              <a:ext uri="{FF2B5EF4-FFF2-40B4-BE49-F238E27FC236}">
                <a16:creationId xmlns:a16="http://schemas.microsoft.com/office/drawing/2014/main" xmlns="" id="{2CB77A2A-D97D-4B06-A029-77A3A88DA3E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9BF4E011-48A8-486A-BF53-E7C085173F29}"/>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xmlns=""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5CB693-3AD5-4FB5-9BD7-DDA6EA895AA0}"/>
              </a:ext>
            </a:extLst>
          </p:cNvPr>
          <p:cNvSpPr>
            <a:spLocks noGrp="1"/>
          </p:cNvSpPr>
          <p:nvPr>
            <p:ph type="dt" sz="half" idx="10"/>
          </p:nvPr>
        </p:nvSpPr>
        <p:spPr/>
        <p:txBody>
          <a:bodyPr/>
          <a:lstStyle/>
          <a:p>
            <a:fld id="{1661375A-C223-44C8-917C-F7C3A1BCD50F}" type="datetimeFigureOut">
              <a:rPr lang="en-GB" smtClean="0"/>
              <a:t>02/07/2019</a:t>
            </a:fld>
            <a:endParaRPr lang="en-GB" dirty="0"/>
          </a:p>
        </p:txBody>
      </p:sp>
      <p:sp>
        <p:nvSpPr>
          <p:cNvPr id="6" name="Footer Placeholder 5">
            <a:extLst>
              <a:ext uri="{FF2B5EF4-FFF2-40B4-BE49-F238E27FC236}">
                <a16:creationId xmlns:a16="http://schemas.microsoft.com/office/drawing/2014/main" xmlns="" id="{BB28CAAB-378F-4646-836D-6723AF22695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xmlns="" id="{E08A5F22-2F00-4B7E-95E3-D4E37EE6F9BD}"/>
              </a:ext>
            </a:extLst>
          </p:cNvPr>
          <p:cNvSpPr>
            <a:spLocks noGrp="1"/>
          </p:cNvSpPr>
          <p:nvPr>
            <p:ph type="sldNum" sz="quarter" idx="12"/>
          </p:nvPr>
        </p:nvSpPr>
        <p:spPr/>
        <p:txBody>
          <a:bodyPr/>
          <a:lstStyle/>
          <a:p>
            <a:fld id="{6983841B-0DB4-4C99-B5E5-79625F01DBF7}" type="slidenum">
              <a:rPr lang="en-GB" smtClean="0"/>
              <a:t>‹Nº›</a:t>
            </a:fld>
            <a:endParaRPr lang="en-GB" dirty="0"/>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02/07/2019</a:t>
            </a:fld>
            <a:endParaRPr lang="en-GB" dirty="0"/>
          </a:p>
        </p:txBody>
      </p:sp>
      <p:sp>
        <p:nvSpPr>
          <p:cNvPr id="5" name="Footer Placeholder 4">
            <a:extLst>
              <a:ext uri="{FF2B5EF4-FFF2-40B4-BE49-F238E27FC236}">
                <a16:creationId xmlns:a16="http://schemas.microsoft.com/office/drawing/2014/main" xmlns=""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xmlns=""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‹Nº›</a:t>
            </a:fld>
            <a:endParaRPr lang="en-GB" dirty="0"/>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xmlns="" id="{A4FAA62A-B5B9-49CF-B2F5-E9C5369268D9}"/>
              </a:ext>
            </a:extLst>
          </p:cNvPr>
          <p:cNvSpPr txBox="1"/>
          <p:nvPr/>
        </p:nvSpPr>
        <p:spPr>
          <a:xfrm>
            <a:off x="0" y="3438316"/>
            <a:ext cx="12192000" cy="2308324"/>
          </a:xfrm>
          <a:prstGeom prst="rect">
            <a:avLst/>
          </a:prstGeom>
          <a:noFill/>
        </p:spPr>
        <p:txBody>
          <a:bodyPr wrap="square" rtlCol="0">
            <a:spAutoFit/>
          </a:bodyPr>
          <a:lstStyle/>
          <a:p>
            <a:pPr algn="ctr">
              <a:defRPr/>
            </a:pPr>
            <a:r>
              <a:rPr lang="en-US" sz="2400" dirty="0" smtClean="0">
                <a:solidFill>
                  <a:srgbClr val="FFFFFF"/>
                </a:solidFill>
                <a:latin typeface="Open Sans" panose="020B0606030504020204" pitchFamily="34" charset="0"/>
              </a:rPr>
              <a:t>Universidad La Salle</a:t>
            </a:r>
          </a:p>
          <a:p>
            <a:pPr algn="ctr">
              <a:defRPr/>
            </a:pPr>
            <a:r>
              <a:rPr lang="en-US" sz="2400" dirty="0" smtClean="0">
                <a:solidFill>
                  <a:srgbClr val="FFFFFF"/>
                </a:solidFill>
                <a:latin typeface="Open Sans" panose="020B0606030504020204" pitchFamily="34" charset="0"/>
                <a:ea typeface="Noto Sans" panose="020B0502040504020204" pitchFamily="34"/>
                <a:cs typeface="Noto Sans" panose="020B0502040504020204" pitchFamily="34"/>
              </a:rPr>
              <a:t>Elvis David Minaya Mamani</a:t>
            </a:r>
          </a:p>
          <a:p>
            <a:pPr algn="ctr">
              <a:defRPr/>
            </a:pPr>
            <a:endParaRPr lang="en-US" sz="2400" dirty="0">
              <a:solidFill>
                <a:srgbClr val="FFFFFF"/>
              </a:solidFill>
              <a:latin typeface="Open Sans" panose="020B0606030504020204" pitchFamily="34" charset="0"/>
              <a:ea typeface="Noto Sans" panose="020B0502040504020204" pitchFamily="34"/>
              <a:cs typeface="Noto Sans" panose="020B0502040504020204" pitchFamily="34"/>
            </a:endParaRPr>
          </a:p>
          <a:p>
            <a:pPr algn="ctr">
              <a:defRPr/>
            </a:pPr>
            <a:r>
              <a:rPr lang="en-GB" sz="2400" dirty="0" smtClean="0">
                <a:solidFill>
                  <a:srgbClr val="FFFFFF"/>
                </a:solidFill>
                <a:latin typeface="Noto Sans" panose="020B0502040504020204" pitchFamily="34"/>
                <a:ea typeface="Noto Sans" panose="020B0502040504020204" pitchFamily="34"/>
                <a:cs typeface="Noto Sans" panose="020B0502040504020204" pitchFamily="34"/>
              </a:rPr>
              <a:t>eminayama@ulasalle.edu.pe</a:t>
            </a:r>
          </a:p>
          <a:p>
            <a:pPr algn="ctr">
              <a:defRPr/>
            </a:pPr>
            <a:endParaRPr lang="en-GB" sz="2400" dirty="0">
              <a:solidFill>
                <a:srgbClr val="FFFFFF"/>
              </a:solidFill>
              <a:latin typeface="Noto Sans" panose="020B0502040504020204" pitchFamily="34"/>
              <a:ea typeface="Noto Sans" panose="020B0502040504020204" pitchFamily="34"/>
              <a:cs typeface="Noto Sans" panose="020B0502040504020204" pitchFamily="34"/>
            </a:endParaRPr>
          </a:p>
          <a:p>
            <a:pPr algn="ctr">
              <a:defRPr/>
            </a:pPr>
            <a:r>
              <a:rPr lang="en-GB" sz="2400" dirty="0" smtClean="0">
                <a:solidFill>
                  <a:srgbClr val="FFFFFF"/>
                </a:solidFill>
                <a:latin typeface="Noto Sans" panose="020B0502040504020204" pitchFamily="34"/>
                <a:ea typeface="Noto Sans" panose="020B0502040504020204" pitchFamily="34"/>
                <a:cs typeface="Noto Sans" panose="020B0502040504020204" pitchFamily="34"/>
              </a:rPr>
              <a:t>Arequipa - Peru</a:t>
            </a:r>
            <a:endParaRPr lang="en-GB" sz="24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xmlns="" id="{95080828-2C0C-49AD-BAB5-3A3969C24F8D}"/>
              </a:ext>
            </a:extLst>
          </p:cNvPr>
          <p:cNvSpPr txBox="1"/>
          <p:nvPr/>
        </p:nvSpPr>
        <p:spPr>
          <a:xfrm>
            <a:off x="0" y="1991766"/>
            <a:ext cx="12192000" cy="1446550"/>
          </a:xfrm>
          <a:prstGeom prst="rect">
            <a:avLst/>
          </a:prstGeom>
          <a:noFill/>
        </p:spPr>
        <p:txBody>
          <a:bodyPr wrap="square" rtlCol="0">
            <a:spAutoFit/>
          </a:bodyPr>
          <a:lstStyle/>
          <a:p>
            <a:pPr algn="ctr">
              <a:defRPr/>
            </a:pPr>
            <a:r>
              <a:rPr lang="en-GB" sz="8800" b="1" dirty="0" smtClean="0">
                <a:solidFill>
                  <a:srgbClr val="FFFFFF"/>
                </a:solidFill>
                <a:latin typeface="Noto Sans" panose="020B0502040504020204" pitchFamily="34"/>
                <a:ea typeface="Noto Sans" panose="020B0502040504020204" pitchFamily="34"/>
                <a:cs typeface="Noto Sans" panose="020B0502040504020204" pitchFamily="34"/>
              </a:rPr>
              <a:t>INTERVAL TREE</a:t>
            </a:r>
            <a:endParaRPr lang="en-GB" sz="88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xmlns=""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a:solidFill>
                  <a:srgbClr val="FFFFFF"/>
                </a:solidFill>
                <a:latin typeface="Noto Sans" panose="020B0502040504020204" pitchFamily="34"/>
                <a:ea typeface="Noto Sans" panose="020B0502040504020204" pitchFamily="34"/>
                <a:cs typeface="Noto Sans" panose="020B0502040504020204" pitchFamily="34"/>
              </a:rPr>
              <a:t>1</a:t>
            </a:r>
          </a:p>
        </p:txBody>
      </p:sp>
    </p:spTree>
    <p:extLst>
      <p:ext uri="{BB962C8B-B14F-4D97-AF65-F5344CB8AC3E}">
        <p14:creationId xmlns:p14="http://schemas.microsoft.com/office/powerpoint/2010/main" val="326088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501" y="2423997"/>
            <a:ext cx="5199742" cy="3062403"/>
          </a:xfrm>
        </p:spPr>
        <p:txBody>
          <a:bodyPr>
            <a:noAutofit/>
          </a:bodyPr>
          <a:lstStyle/>
          <a:p>
            <a:pPr algn="ctr"/>
            <a:r>
              <a:rPr lang="es-PE" sz="13800" b="1" dirty="0" smtClean="0">
                <a:solidFill>
                  <a:schemeClr val="bg1"/>
                </a:solidFill>
              </a:rPr>
              <a:t>[</a:t>
            </a:r>
            <a:r>
              <a:rPr lang="es-PE" sz="13800" b="1" dirty="0" smtClean="0">
                <a:solidFill>
                  <a:srgbClr val="FF0000"/>
                </a:solidFill>
              </a:rPr>
              <a:t>15</a:t>
            </a:r>
            <a:r>
              <a:rPr lang="es-PE" sz="13800" b="1" dirty="0" smtClean="0">
                <a:solidFill>
                  <a:schemeClr val="bg1"/>
                </a:solidFill>
              </a:rPr>
              <a:t>,</a:t>
            </a:r>
            <a:r>
              <a:rPr lang="es-PE" sz="13800" b="1" dirty="0" smtClean="0">
                <a:solidFill>
                  <a:srgbClr val="00B0F0"/>
                </a:solidFill>
              </a:rPr>
              <a:t>20</a:t>
            </a:r>
            <a:r>
              <a:rPr lang="es-PE" sz="13800" b="1" dirty="0" smtClean="0">
                <a:solidFill>
                  <a:schemeClr val="bg1"/>
                </a:solidFill>
              </a:rPr>
              <a:t>]</a:t>
            </a:r>
            <a:r>
              <a:rPr lang="es-PE" sz="13800" b="1" dirty="0" smtClean="0"/>
              <a:t/>
            </a:r>
            <a:br>
              <a:rPr lang="es-PE" sz="13800" b="1" dirty="0" smtClean="0"/>
            </a:br>
            <a:r>
              <a:rPr lang="es-PE" sz="13800" b="1" dirty="0" smtClean="0">
                <a:solidFill>
                  <a:srgbClr val="00B050"/>
                </a:solidFill>
              </a:rPr>
              <a:t>40</a:t>
            </a:r>
            <a:endParaRPr lang="es-PE" sz="13800" b="1" dirty="0">
              <a:solidFill>
                <a:srgbClr val="00B050"/>
              </a:solidFill>
            </a:endParaRPr>
          </a:p>
        </p:txBody>
      </p:sp>
      <p:sp>
        <p:nvSpPr>
          <p:cNvPr id="4" name="Elipse 3"/>
          <p:cNvSpPr/>
          <p:nvPr/>
        </p:nvSpPr>
        <p:spPr>
          <a:xfrm>
            <a:off x="957944" y="677408"/>
            <a:ext cx="5950857" cy="5824991"/>
          </a:xfrm>
          <a:prstGeom prst="ellipse">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cxnSp>
        <p:nvCxnSpPr>
          <p:cNvPr id="6" name="Conector recto de flecha 5"/>
          <p:cNvCxnSpPr/>
          <p:nvPr/>
        </p:nvCxnSpPr>
        <p:spPr>
          <a:xfrm flipV="1">
            <a:off x="6400800" y="2104571"/>
            <a:ext cx="1190171" cy="841830"/>
          </a:xfrm>
          <a:prstGeom prst="straightConnector1">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709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6901F867-EA3A-4053-BC23-44561238D953}"/>
              </a:ext>
            </a:extLst>
          </p:cNvPr>
          <p:cNvSpPr txBox="1"/>
          <p:nvPr/>
        </p:nvSpPr>
        <p:spPr>
          <a:xfrm>
            <a:off x="6147279" y="3953366"/>
            <a:ext cx="5120862"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smtClean="0">
                <a:ln>
                  <a:noFill/>
                </a:ln>
                <a:solidFill>
                  <a:srgbClr val="FCB414"/>
                </a:solidFill>
                <a:effectLst/>
                <a:uLnTx/>
                <a:uFillTx/>
                <a:latin typeface="Noto Sans Disp ExtBd" panose="020B0902040504020204" pitchFamily="34"/>
                <a:ea typeface="Noto Sans Disp ExtBd" panose="020B0902040504020204" pitchFamily="34"/>
                <a:cs typeface="Noto Sans Disp ExtBd" panose="020B0902040504020204" pitchFamily="34"/>
              </a:rPr>
              <a:t>INTERVAL</a:t>
            </a:r>
            <a:endParaRPr kumimoji="0" lang="en-US" sz="8000" b="1" i="0" u="none" strike="noStrike" kern="1200" cap="none" spc="0" normalizeH="0" baseline="0" noProof="0" dirty="0">
              <a:ln>
                <a:noFill/>
              </a:ln>
              <a:solidFill>
                <a:srgbClr val="FCB414"/>
              </a:solidFill>
              <a:effectLst/>
              <a:uLnTx/>
              <a:uFillTx/>
              <a:latin typeface="Noto Sans Disp ExtBd" panose="020B0902040504020204" pitchFamily="34"/>
              <a:ea typeface="Noto Sans Disp ExtBd" panose="020B0902040504020204" pitchFamily="34"/>
              <a:cs typeface="Noto Sans Disp ExtBd" panose="020B0902040504020204" pitchFamily="3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smtClean="0">
                <a:ln>
                  <a:noFill/>
                </a:ln>
                <a:solidFill>
                  <a:srgbClr val="FFFFFF"/>
                </a:solidFill>
                <a:effectLst/>
                <a:uLnTx/>
                <a:uFillTx/>
                <a:latin typeface="Noto Sans Disp ExtBd" panose="020B0902040504020204" pitchFamily="34"/>
                <a:ea typeface="Noto Sans Disp ExtBd" panose="020B0902040504020204" pitchFamily="34"/>
                <a:cs typeface="Noto Sans Disp ExtBd" panose="020B0902040504020204" pitchFamily="34"/>
              </a:rPr>
              <a:t>TREE</a:t>
            </a:r>
            <a:endParaRPr kumimoji="0" lang="ru-RU" sz="8000" b="1" i="0" u="none" strike="noStrike" kern="1200" cap="none" spc="0" normalizeH="0" baseline="0" noProof="0" dirty="0">
              <a:ln>
                <a:noFill/>
              </a:ln>
              <a:solidFill>
                <a:srgbClr val="FFFFFF"/>
              </a:solidFill>
              <a:effectLst/>
              <a:uLnTx/>
              <a:uFillTx/>
              <a:latin typeface="Noto Sans Disp ExtBd" panose="020B0902040504020204" pitchFamily="34"/>
              <a:ea typeface="Noto Sans Disp ExtBd" panose="020B0902040504020204" pitchFamily="34"/>
              <a:cs typeface="Noto Sans Disp ExtBd" panose="020B0902040504020204" pitchFamily="34"/>
            </a:endParaRPr>
          </a:p>
        </p:txBody>
      </p:sp>
      <p:cxnSp>
        <p:nvCxnSpPr>
          <p:cNvPr id="5" name="Straight Connector 4">
            <a:extLst>
              <a:ext uri="{FF2B5EF4-FFF2-40B4-BE49-F238E27FC236}">
                <a16:creationId xmlns:a16="http://schemas.microsoft.com/office/drawing/2014/main" xmlns="" id="{1E86588C-F5E3-4817-8552-6D3332A56E63}"/>
              </a:ext>
            </a:extLst>
          </p:cNvPr>
          <p:cNvCxnSpPr>
            <a:cxnSpLocks/>
          </p:cNvCxnSpPr>
          <p:nvPr/>
        </p:nvCxnSpPr>
        <p:spPr>
          <a:xfrm>
            <a:off x="4491416" y="0"/>
            <a:ext cx="0" cy="227438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E1066A9F-64AE-4E5E-ACEE-7BFBCAE6518C}"/>
              </a:ext>
            </a:extLst>
          </p:cNvPr>
          <p:cNvGrpSpPr/>
          <p:nvPr/>
        </p:nvGrpSpPr>
        <p:grpSpPr>
          <a:xfrm>
            <a:off x="1483376" y="0"/>
            <a:ext cx="1077358" cy="2984211"/>
            <a:chOff x="984760" y="274320"/>
            <a:chExt cx="1077358" cy="2984211"/>
          </a:xfrm>
        </p:grpSpPr>
        <p:grpSp>
          <p:nvGrpSpPr>
            <p:cNvPr id="113" name="Group 112">
              <a:extLst>
                <a:ext uri="{FF2B5EF4-FFF2-40B4-BE49-F238E27FC236}">
                  <a16:creationId xmlns:a16="http://schemas.microsoft.com/office/drawing/2014/main" xmlns="" id="{4A8B7D09-CCCB-41E2-8742-A3BB533C4FBB}"/>
                </a:ext>
              </a:extLst>
            </p:cNvPr>
            <p:cNvGrpSpPr/>
            <p:nvPr/>
          </p:nvGrpSpPr>
          <p:grpSpPr>
            <a:xfrm>
              <a:off x="984760" y="1467868"/>
              <a:ext cx="1077358" cy="1790663"/>
              <a:chOff x="10268256" y="991107"/>
              <a:chExt cx="1077358" cy="1790663"/>
            </a:xfrm>
          </p:grpSpPr>
          <p:sp>
            <p:nvSpPr>
              <p:cNvPr id="114" name="Freeform 5">
                <a:extLst>
                  <a:ext uri="{FF2B5EF4-FFF2-40B4-BE49-F238E27FC236}">
                    <a16:creationId xmlns:a16="http://schemas.microsoft.com/office/drawing/2014/main" xmlns=""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15" name="Freeform 6">
                <a:extLst>
                  <a:ext uri="{FF2B5EF4-FFF2-40B4-BE49-F238E27FC236}">
                    <a16:creationId xmlns:a16="http://schemas.microsoft.com/office/drawing/2014/main" xmlns=""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16" name="Freeform 7">
                <a:extLst>
                  <a:ext uri="{FF2B5EF4-FFF2-40B4-BE49-F238E27FC236}">
                    <a16:creationId xmlns:a16="http://schemas.microsoft.com/office/drawing/2014/main" xmlns=""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17" name="Freeform 8">
                <a:extLst>
                  <a:ext uri="{FF2B5EF4-FFF2-40B4-BE49-F238E27FC236}">
                    <a16:creationId xmlns:a16="http://schemas.microsoft.com/office/drawing/2014/main" xmlns=""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18" name="Freeform 9">
                <a:extLst>
                  <a:ext uri="{FF2B5EF4-FFF2-40B4-BE49-F238E27FC236}">
                    <a16:creationId xmlns:a16="http://schemas.microsoft.com/office/drawing/2014/main" xmlns=""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132" name="Straight Connector 131">
              <a:extLst>
                <a:ext uri="{FF2B5EF4-FFF2-40B4-BE49-F238E27FC236}">
                  <a16:creationId xmlns:a16="http://schemas.microsoft.com/office/drawing/2014/main" xmlns="" id="{65145EDD-D606-4347-8E4D-5BB67CFFAA99}"/>
                </a:ext>
              </a:extLst>
            </p:cNvPr>
            <p:cNvCxnSpPr>
              <a:cxnSpLocks/>
            </p:cNvCxnSpPr>
            <p:nvPr/>
          </p:nvCxnSpPr>
          <p:spPr>
            <a:xfrm>
              <a:off x="1515412" y="274320"/>
              <a:ext cx="0" cy="119354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xmlns="" id="{21FDD82B-5983-4FED-B454-26F3BE7A0B36}"/>
              </a:ext>
            </a:extLst>
          </p:cNvPr>
          <p:cNvGrpSpPr/>
          <p:nvPr/>
        </p:nvGrpSpPr>
        <p:grpSpPr>
          <a:xfrm>
            <a:off x="8183449" y="-41132"/>
            <a:ext cx="1077358" cy="3328855"/>
            <a:chOff x="7571708" y="-41132"/>
            <a:chExt cx="1077358" cy="3328855"/>
          </a:xfrm>
        </p:grpSpPr>
        <p:grpSp>
          <p:nvGrpSpPr>
            <p:cNvPr id="14" name="Group 13">
              <a:extLst>
                <a:ext uri="{FF2B5EF4-FFF2-40B4-BE49-F238E27FC236}">
                  <a16:creationId xmlns:a16="http://schemas.microsoft.com/office/drawing/2014/main" xmlns="" id="{AF5E0922-C813-4C76-8DA2-AD2C928F8E53}"/>
                </a:ext>
              </a:extLst>
            </p:cNvPr>
            <p:cNvGrpSpPr/>
            <p:nvPr/>
          </p:nvGrpSpPr>
          <p:grpSpPr>
            <a:xfrm>
              <a:off x="7571708" y="1497060"/>
              <a:ext cx="1077358" cy="1790663"/>
              <a:chOff x="10268256" y="991107"/>
              <a:chExt cx="1077358" cy="1790663"/>
            </a:xfrm>
          </p:grpSpPr>
          <p:sp>
            <p:nvSpPr>
              <p:cNvPr id="99" name="Freeform 5">
                <a:extLst>
                  <a:ext uri="{FF2B5EF4-FFF2-40B4-BE49-F238E27FC236}">
                    <a16:creationId xmlns:a16="http://schemas.microsoft.com/office/drawing/2014/main" xmlns=""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00" name="Freeform 6">
                <a:extLst>
                  <a:ext uri="{FF2B5EF4-FFF2-40B4-BE49-F238E27FC236}">
                    <a16:creationId xmlns:a16="http://schemas.microsoft.com/office/drawing/2014/main" xmlns=""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1" name="Freeform 7">
                <a:extLst>
                  <a:ext uri="{FF2B5EF4-FFF2-40B4-BE49-F238E27FC236}">
                    <a16:creationId xmlns:a16="http://schemas.microsoft.com/office/drawing/2014/main" xmlns=""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2" name="Freeform 8">
                <a:extLst>
                  <a:ext uri="{FF2B5EF4-FFF2-40B4-BE49-F238E27FC236}">
                    <a16:creationId xmlns:a16="http://schemas.microsoft.com/office/drawing/2014/main" xmlns=""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3" name="Freeform 9">
                <a:extLst>
                  <a:ext uri="{FF2B5EF4-FFF2-40B4-BE49-F238E27FC236}">
                    <a16:creationId xmlns:a16="http://schemas.microsoft.com/office/drawing/2014/main" xmlns=""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135" name="Straight Connector 134">
              <a:extLst>
                <a:ext uri="{FF2B5EF4-FFF2-40B4-BE49-F238E27FC236}">
                  <a16:creationId xmlns:a16="http://schemas.microsoft.com/office/drawing/2014/main" xmlns="" id="{5451453B-71E5-4CEB-A5D5-B5214832F59E}"/>
                </a:ext>
              </a:extLst>
            </p:cNvPr>
            <p:cNvCxnSpPr>
              <a:cxnSpLocks/>
            </p:cNvCxnSpPr>
            <p:nvPr/>
          </p:nvCxnSpPr>
          <p:spPr>
            <a:xfrm>
              <a:off x="8106712" y="-41132"/>
              <a:ext cx="0" cy="15895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6B2AA441-76A7-41A3-8263-C8708232AED2}"/>
              </a:ext>
            </a:extLst>
          </p:cNvPr>
          <p:cNvGrpSpPr/>
          <p:nvPr/>
        </p:nvGrpSpPr>
        <p:grpSpPr>
          <a:xfrm>
            <a:off x="5917421" y="-41132"/>
            <a:ext cx="902225" cy="2691974"/>
            <a:chOff x="5844264" y="-41132"/>
            <a:chExt cx="902225" cy="2691974"/>
          </a:xfrm>
        </p:grpSpPr>
        <p:grpSp>
          <p:nvGrpSpPr>
            <p:cNvPr id="119" name="Group 118">
              <a:extLst>
                <a:ext uri="{FF2B5EF4-FFF2-40B4-BE49-F238E27FC236}">
                  <a16:creationId xmlns:a16="http://schemas.microsoft.com/office/drawing/2014/main" xmlns="" id="{E5B4FC20-C444-4C03-B912-6914AC2B8AB2}"/>
                </a:ext>
              </a:extLst>
            </p:cNvPr>
            <p:cNvGrpSpPr/>
            <p:nvPr/>
          </p:nvGrpSpPr>
          <p:grpSpPr>
            <a:xfrm>
              <a:off x="5844264" y="1151265"/>
              <a:ext cx="902225" cy="1499577"/>
              <a:chOff x="10268256" y="991107"/>
              <a:chExt cx="1077358" cy="1790663"/>
            </a:xfrm>
          </p:grpSpPr>
          <p:sp>
            <p:nvSpPr>
              <p:cNvPr id="120" name="Freeform 5">
                <a:extLst>
                  <a:ext uri="{FF2B5EF4-FFF2-40B4-BE49-F238E27FC236}">
                    <a16:creationId xmlns:a16="http://schemas.microsoft.com/office/drawing/2014/main" xmlns=""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21" name="Freeform 6">
                <a:extLst>
                  <a:ext uri="{FF2B5EF4-FFF2-40B4-BE49-F238E27FC236}">
                    <a16:creationId xmlns:a16="http://schemas.microsoft.com/office/drawing/2014/main" xmlns=""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2" name="Freeform 7">
                <a:extLst>
                  <a:ext uri="{FF2B5EF4-FFF2-40B4-BE49-F238E27FC236}">
                    <a16:creationId xmlns:a16="http://schemas.microsoft.com/office/drawing/2014/main" xmlns=""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3" name="Freeform 8">
                <a:extLst>
                  <a:ext uri="{FF2B5EF4-FFF2-40B4-BE49-F238E27FC236}">
                    <a16:creationId xmlns:a16="http://schemas.microsoft.com/office/drawing/2014/main" xmlns=""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4" name="Freeform 9">
                <a:extLst>
                  <a:ext uri="{FF2B5EF4-FFF2-40B4-BE49-F238E27FC236}">
                    <a16:creationId xmlns:a16="http://schemas.microsoft.com/office/drawing/2014/main" xmlns=""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136" name="Straight Connector 135">
              <a:extLst>
                <a:ext uri="{FF2B5EF4-FFF2-40B4-BE49-F238E27FC236}">
                  <a16:creationId xmlns:a16="http://schemas.microsoft.com/office/drawing/2014/main" xmlns="" id="{A0066D04-42E9-4291-8FF4-1A3DE7ECBA0E}"/>
                </a:ext>
              </a:extLst>
            </p:cNvPr>
            <p:cNvCxnSpPr>
              <a:cxnSpLocks/>
            </p:cNvCxnSpPr>
            <p:nvPr/>
          </p:nvCxnSpPr>
          <p:spPr>
            <a:xfrm>
              <a:off x="6290612" y="-41132"/>
              <a:ext cx="0" cy="1214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xmlns="" id="{C6990497-3BA4-4070-805D-0A5F39CB742F}"/>
              </a:ext>
            </a:extLst>
          </p:cNvPr>
          <p:cNvGrpSpPr/>
          <p:nvPr/>
        </p:nvGrpSpPr>
        <p:grpSpPr>
          <a:xfrm>
            <a:off x="10051446" y="-41132"/>
            <a:ext cx="851340" cy="2433046"/>
            <a:chOff x="9427175" y="-41132"/>
            <a:chExt cx="851340" cy="2433046"/>
          </a:xfrm>
        </p:grpSpPr>
        <p:grpSp>
          <p:nvGrpSpPr>
            <p:cNvPr id="125" name="Group 124">
              <a:extLst>
                <a:ext uri="{FF2B5EF4-FFF2-40B4-BE49-F238E27FC236}">
                  <a16:creationId xmlns:a16="http://schemas.microsoft.com/office/drawing/2014/main" xmlns="" id="{3A98F39F-9265-4C78-8D29-CCDF0B559433}"/>
                </a:ext>
              </a:extLst>
            </p:cNvPr>
            <p:cNvGrpSpPr/>
            <p:nvPr/>
          </p:nvGrpSpPr>
          <p:grpSpPr>
            <a:xfrm>
              <a:off x="9427175" y="976913"/>
              <a:ext cx="851340" cy="1415001"/>
              <a:chOff x="10268256" y="991107"/>
              <a:chExt cx="1077358" cy="1790663"/>
            </a:xfrm>
          </p:grpSpPr>
          <p:sp>
            <p:nvSpPr>
              <p:cNvPr id="126" name="Freeform 5">
                <a:extLst>
                  <a:ext uri="{FF2B5EF4-FFF2-40B4-BE49-F238E27FC236}">
                    <a16:creationId xmlns:a16="http://schemas.microsoft.com/office/drawing/2014/main" xmlns=""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127" name="Freeform 6">
                <a:extLst>
                  <a:ext uri="{FF2B5EF4-FFF2-40B4-BE49-F238E27FC236}">
                    <a16:creationId xmlns:a16="http://schemas.microsoft.com/office/drawing/2014/main" xmlns=""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8" name="Freeform 7">
                <a:extLst>
                  <a:ext uri="{FF2B5EF4-FFF2-40B4-BE49-F238E27FC236}">
                    <a16:creationId xmlns:a16="http://schemas.microsoft.com/office/drawing/2014/main" xmlns=""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9" name="Freeform 8">
                <a:extLst>
                  <a:ext uri="{FF2B5EF4-FFF2-40B4-BE49-F238E27FC236}">
                    <a16:creationId xmlns:a16="http://schemas.microsoft.com/office/drawing/2014/main" xmlns=""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30" name="Freeform 9">
                <a:extLst>
                  <a:ext uri="{FF2B5EF4-FFF2-40B4-BE49-F238E27FC236}">
                    <a16:creationId xmlns:a16="http://schemas.microsoft.com/office/drawing/2014/main" xmlns=""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137" name="Straight Connector 136">
              <a:extLst>
                <a:ext uri="{FF2B5EF4-FFF2-40B4-BE49-F238E27FC236}">
                  <a16:creationId xmlns:a16="http://schemas.microsoft.com/office/drawing/2014/main" xmlns="" id="{200C9044-81C4-4B87-A0B2-5DE7897CBD28}"/>
                </a:ext>
              </a:extLst>
            </p:cNvPr>
            <p:cNvCxnSpPr>
              <a:cxnSpLocks/>
            </p:cNvCxnSpPr>
            <p:nvPr/>
          </p:nvCxnSpPr>
          <p:spPr>
            <a:xfrm>
              <a:off x="9865662" y="-41132"/>
              <a:ext cx="0" cy="10589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xmlns="" id="{E6CA2614-C776-41DC-B4D3-D31634D9C475}"/>
              </a:ext>
            </a:extLst>
          </p:cNvPr>
          <p:cNvGrpSpPr/>
          <p:nvPr/>
        </p:nvGrpSpPr>
        <p:grpSpPr>
          <a:xfrm>
            <a:off x="3389152" y="2224726"/>
            <a:ext cx="2203483" cy="2687684"/>
            <a:chOff x="3389152" y="2224726"/>
            <a:chExt cx="2203483" cy="2687684"/>
          </a:xfrm>
        </p:grpSpPr>
        <p:sp>
          <p:nvSpPr>
            <p:cNvPr id="84" name="Freeform 5">
              <a:extLst>
                <a:ext uri="{FF2B5EF4-FFF2-40B4-BE49-F238E27FC236}">
                  <a16:creationId xmlns:a16="http://schemas.microsoft.com/office/drawing/2014/main" xmlns=""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85" name="Freeform 6">
              <a:extLst>
                <a:ext uri="{FF2B5EF4-FFF2-40B4-BE49-F238E27FC236}">
                  <a16:creationId xmlns:a16="http://schemas.microsoft.com/office/drawing/2014/main" xmlns=""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6" name="Freeform 7">
              <a:extLst>
                <a:ext uri="{FF2B5EF4-FFF2-40B4-BE49-F238E27FC236}">
                  <a16:creationId xmlns:a16="http://schemas.microsoft.com/office/drawing/2014/main" xmlns=""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7" name="Freeform 8">
              <a:extLst>
                <a:ext uri="{FF2B5EF4-FFF2-40B4-BE49-F238E27FC236}">
                  <a16:creationId xmlns:a16="http://schemas.microsoft.com/office/drawing/2014/main" xmlns=""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8" name="Freeform 9">
              <a:extLst>
                <a:ext uri="{FF2B5EF4-FFF2-40B4-BE49-F238E27FC236}">
                  <a16:creationId xmlns:a16="http://schemas.microsoft.com/office/drawing/2014/main" xmlns=""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89" name="Freeform 10">
              <a:extLst>
                <a:ext uri="{FF2B5EF4-FFF2-40B4-BE49-F238E27FC236}">
                  <a16:creationId xmlns:a16="http://schemas.microsoft.com/office/drawing/2014/main" xmlns=""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0" name="Freeform 11">
              <a:extLst>
                <a:ext uri="{FF2B5EF4-FFF2-40B4-BE49-F238E27FC236}">
                  <a16:creationId xmlns:a16="http://schemas.microsoft.com/office/drawing/2014/main" xmlns=""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1" name="Freeform 12">
              <a:extLst>
                <a:ext uri="{FF2B5EF4-FFF2-40B4-BE49-F238E27FC236}">
                  <a16:creationId xmlns:a16="http://schemas.microsoft.com/office/drawing/2014/main" xmlns=""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2" name="Freeform 13">
              <a:extLst>
                <a:ext uri="{FF2B5EF4-FFF2-40B4-BE49-F238E27FC236}">
                  <a16:creationId xmlns:a16="http://schemas.microsoft.com/office/drawing/2014/main" xmlns=""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3" name="Freeform 14">
              <a:extLst>
                <a:ext uri="{FF2B5EF4-FFF2-40B4-BE49-F238E27FC236}">
                  <a16:creationId xmlns:a16="http://schemas.microsoft.com/office/drawing/2014/main" xmlns=""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4" name="Freeform 15">
              <a:extLst>
                <a:ext uri="{FF2B5EF4-FFF2-40B4-BE49-F238E27FC236}">
                  <a16:creationId xmlns:a16="http://schemas.microsoft.com/office/drawing/2014/main" xmlns=""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5" name="Freeform 16">
              <a:extLst>
                <a:ext uri="{FF2B5EF4-FFF2-40B4-BE49-F238E27FC236}">
                  <a16:creationId xmlns:a16="http://schemas.microsoft.com/office/drawing/2014/main" xmlns=""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6" name="Freeform 17">
              <a:extLst>
                <a:ext uri="{FF2B5EF4-FFF2-40B4-BE49-F238E27FC236}">
                  <a16:creationId xmlns:a16="http://schemas.microsoft.com/office/drawing/2014/main" xmlns=""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7" name="Freeform 18">
              <a:extLst>
                <a:ext uri="{FF2B5EF4-FFF2-40B4-BE49-F238E27FC236}">
                  <a16:creationId xmlns:a16="http://schemas.microsoft.com/office/drawing/2014/main" xmlns=""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52" name="Oval 51">
            <a:extLst>
              <a:ext uri="{FF2B5EF4-FFF2-40B4-BE49-F238E27FC236}">
                <a16:creationId xmlns:a16="http://schemas.microsoft.com/office/drawing/2014/main" xmlns=""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2</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79035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xmlns="" id="{15F9E255-61F9-4DFF-8290-1A613DA1B5BB}"/>
              </a:ext>
            </a:extLst>
          </p:cNvPr>
          <p:cNvSpPr/>
          <p:nvPr/>
        </p:nvSpPr>
        <p:spPr>
          <a:xfrm>
            <a:off x="1885800" y="5967020"/>
            <a:ext cx="3062768" cy="259639"/>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nvGrpSpPr>
          <p:cNvPr id="41" name="Group 40">
            <a:extLst>
              <a:ext uri="{FF2B5EF4-FFF2-40B4-BE49-F238E27FC236}">
                <a16:creationId xmlns:a16="http://schemas.microsoft.com/office/drawing/2014/main" xmlns="" id="{591D7154-7104-477A-A267-29B7F59277CF}"/>
              </a:ext>
            </a:extLst>
          </p:cNvPr>
          <p:cNvGrpSpPr/>
          <p:nvPr/>
        </p:nvGrpSpPr>
        <p:grpSpPr>
          <a:xfrm>
            <a:off x="1649851" y="886597"/>
            <a:ext cx="4339781" cy="4898430"/>
            <a:chOff x="2050730" y="1266266"/>
            <a:chExt cx="3359467" cy="4325468"/>
          </a:xfrm>
        </p:grpSpPr>
        <p:grpSp>
          <p:nvGrpSpPr>
            <p:cNvPr id="15" name="Group 14">
              <a:extLst>
                <a:ext uri="{FF2B5EF4-FFF2-40B4-BE49-F238E27FC236}">
                  <a16:creationId xmlns:a16="http://schemas.microsoft.com/office/drawing/2014/main" xmlns="" id="{48B83C53-B05F-482A-82A1-BE0464743B39}"/>
                </a:ext>
              </a:extLst>
            </p:cNvPr>
            <p:cNvGrpSpPr/>
            <p:nvPr/>
          </p:nvGrpSpPr>
          <p:grpSpPr>
            <a:xfrm>
              <a:off x="2050730" y="1266266"/>
              <a:ext cx="3359467" cy="4325468"/>
              <a:chOff x="5230812" y="2312988"/>
              <a:chExt cx="1733550" cy="2232025"/>
            </a:xfrm>
          </p:grpSpPr>
          <p:sp>
            <p:nvSpPr>
              <p:cNvPr id="16" name="Freeform 6">
                <a:extLst>
                  <a:ext uri="{FF2B5EF4-FFF2-40B4-BE49-F238E27FC236}">
                    <a16:creationId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17" name="Freeform 7">
                <a:extLst>
                  <a:ext uri="{FF2B5EF4-FFF2-40B4-BE49-F238E27FC236}">
                    <a16:creationId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18" name="Freeform 8">
                <a:extLst>
                  <a:ext uri="{FF2B5EF4-FFF2-40B4-BE49-F238E27FC236}">
                    <a16:creationId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19" name="Freeform 9">
                <a:extLst>
                  <a:ext uri="{FF2B5EF4-FFF2-40B4-BE49-F238E27FC236}">
                    <a16:creationId xmlns:a16="http://schemas.microsoft.com/office/drawing/2014/main" xmlns="" id="{9AEF8173-5C3F-4A95-AFA5-151718BC3682}"/>
                  </a:ext>
                </a:extLst>
              </p:cNvPr>
              <p:cNvSpPr>
                <a:spLocks noEditPoints="1"/>
              </p:cNvSpPr>
              <p:nvPr/>
            </p:nvSpPr>
            <p:spPr bwMode="auto">
              <a:xfrm>
                <a:off x="5230812"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cxnSp>
          <p:nvCxnSpPr>
            <p:cNvPr id="3" name="Straight Connector 2">
              <a:extLst>
                <a:ext uri="{FF2B5EF4-FFF2-40B4-BE49-F238E27FC236}">
                  <a16:creationId xmlns:a16="http://schemas.microsoft.com/office/drawing/2014/main" xmlns="" id="{055FD339-6624-469D-9E75-56140C89AEE5}"/>
                </a:ext>
              </a:extLst>
            </p:cNvPr>
            <p:cNvCxnSpPr/>
            <p:nvPr/>
          </p:nvCxnSpPr>
          <p:spPr>
            <a:xfrm>
              <a:off x="2489200" y="2743200"/>
              <a:ext cx="18592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612B0EC-E1FC-452C-8A5D-8A96934ACE96}"/>
                </a:ext>
              </a:extLst>
            </p:cNvPr>
            <p:cNvCxnSpPr/>
            <p:nvPr/>
          </p:nvCxnSpPr>
          <p:spPr>
            <a:xfrm>
              <a:off x="2489200" y="3063240"/>
              <a:ext cx="18592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xmlns="" id="{CC228256-7909-4687-AC06-DF201365974E}"/>
              </a:ext>
            </a:extLst>
          </p:cNvPr>
          <p:cNvGrpSpPr/>
          <p:nvPr/>
        </p:nvGrpSpPr>
        <p:grpSpPr>
          <a:xfrm>
            <a:off x="7316422" y="1922335"/>
            <a:ext cx="372266" cy="395797"/>
            <a:chOff x="6493081" y="1742364"/>
            <a:chExt cx="660464" cy="657690"/>
          </a:xfrm>
        </p:grpSpPr>
        <p:sp>
          <p:nvSpPr>
            <p:cNvPr id="21" name="Oval 20">
              <a:extLst>
                <a:ext uri="{FF2B5EF4-FFF2-40B4-BE49-F238E27FC236}">
                  <a16:creationId xmlns:a16="http://schemas.microsoft.com/office/drawing/2014/main" xmlns=""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24" name="Rectangle: Rounded Corners 23">
              <a:extLst>
                <a:ext uri="{FF2B5EF4-FFF2-40B4-BE49-F238E27FC236}">
                  <a16:creationId xmlns:a16="http://schemas.microsoft.com/office/drawing/2014/main" xmlns=""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25" name="Rectangle: Rounded Corners 24">
              <a:extLst>
                <a:ext uri="{FF2B5EF4-FFF2-40B4-BE49-F238E27FC236}">
                  <a16:creationId xmlns:a16="http://schemas.microsoft.com/office/drawing/2014/main" xmlns=""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42" name="TextBox 41">
            <a:extLst>
              <a:ext uri="{FF2B5EF4-FFF2-40B4-BE49-F238E27FC236}">
                <a16:creationId xmlns:a16="http://schemas.microsoft.com/office/drawing/2014/main" xmlns="" id="{95080828-2C0C-49AD-BAB5-3A3969C24F8D}"/>
              </a:ext>
            </a:extLst>
          </p:cNvPr>
          <p:cNvSpPr txBox="1"/>
          <p:nvPr/>
        </p:nvSpPr>
        <p:spPr>
          <a:xfrm>
            <a:off x="7050196" y="460396"/>
            <a:ext cx="3090883" cy="1107996"/>
          </a:xfrm>
          <a:prstGeom prst="rect">
            <a:avLst/>
          </a:prstGeom>
          <a:noFill/>
        </p:spPr>
        <p:txBody>
          <a:bodyPr wrap="square" rtlCol="0">
            <a:spAutoFit/>
          </a:bodyPr>
          <a:lstStyle/>
          <a:p>
            <a:pPr algn="ctr">
              <a:defRPr/>
            </a:pPr>
            <a:r>
              <a:rPr lang="en-GB" sz="6600" b="1" dirty="0" smtClean="0">
                <a:solidFill>
                  <a:srgbClr val="FFFFFF"/>
                </a:solidFill>
                <a:latin typeface="Noto Sans" panose="020B0502040504020204" pitchFamily="34"/>
                <a:ea typeface="Noto Sans" panose="020B0502040504020204" pitchFamily="34"/>
                <a:cs typeface="Noto Sans" panose="020B0502040504020204" pitchFamily="34"/>
              </a:rPr>
              <a:t>INDICE</a:t>
            </a:r>
            <a:endParaRPr lang="en-GB" sz="66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xmlns="" id="{26A3202A-290F-40F8-B2BF-8600143622AC}"/>
              </a:ext>
            </a:extLst>
          </p:cNvPr>
          <p:cNvSpPr txBox="1"/>
          <p:nvPr/>
        </p:nvSpPr>
        <p:spPr>
          <a:xfrm>
            <a:off x="7797875" y="1859317"/>
            <a:ext cx="3281423" cy="830997"/>
          </a:xfrm>
          <a:prstGeom prst="rect">
            <a:avLst/>
          </a:prstGeom>
          <a:noFill/>
        </p:spPr>
        <p:txBody>
          <a:bodyPr wrap="square" rtlCol="0">
            <a:spAutoFit/>
          </a:bodyPr>
          <a:lstStyle/>
          <a:p>
            <a:pP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Introduccion</a:t>
            </a:r>
            <a:endParaRPr lang="en-GB" sz="2800" b="1" dirty="0" smtClean="0">
              <a:solidFill>
                <a:srgbClr val="FFFFFF"/>
              </a:solidFill>
              <a:latin typeface="Noto Sans" panose="020B0502040504020204" pitchFamily="34"/>
              <a:ea typeface="Noto Sans" panose="020B0502040504020204" pitchFamily="34"/>
              <a:cs typeface="Noto Sans" panose="020B0502040504020204" pitchFamily="34"/>
            </a:endParaRPr>
          </a:p>
          <a:p>
            <a:pPr>
              <a:defRPr/>
            </a:pPr>
            <a:endParaRPr lang="en-GB" sz="2000" b="1" dirty="0" smtClean="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xmlns=""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smtClean="0">
                <a:solidFill>
                  <a:srgbClr val="FFFFFF"/>
                </a:solidFill>
                <a:latin typeface="Noto Sans" panose="020B0502040504020204" pitchFamily="34"/>
                <a:ea typeface="Noto Sans" panose="020B0502040504020204" pitchFamily="34"/>
                <a:cs typeface="Noto Sans" panose="020B0502040504020204" pitchFamily="34"/>
              </a:rPr>
              <a:t>4</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44" name="Group 1">
            <a:extLst>
              <a:ext uri="{FF2B5EF4-FFF2-40B4-BE49-F238E27FC236}">
                <a16:creationId xmlns:a16="http://schemas.microsoft.com/office/drawing/2014/main" xmlns="" id="{CC228256-7909-4687-AC06-DF201365974E}"/>
              </a:ext>
            </a:extLst>
          </p:cNvPr>
          <p:cNvGrpSpPr/>
          <p:nvPr/>
        </p:nvGrpSpPr>
        <p:grpSpPr>
          <a:xfrm>
            <a:off x="7316422" y="2630221"/>
            <a:ext cx="372266" cy="395797"/>
            <a:chOff x="6493081" y="1742364"/>
            <a:chExt cx="660464" cy="657690"/>
          </a:xfrm>
        </p:grpSpPr>
        <p:sp>
          <p:nvSpPr>
            <p:cNvPr id="50" name="Oval 20">
              <a:extLst>
                <a:ext uri="{FF2B5EF4-FFF2-40B4-BE49-F238E27FC236}">
                  <a16:creationId xmlns:a16="http://schemas.microsoft.com/office/drawing/2014/main" xmlns=""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51" name="Rectangle: Rounded Corners 23">
              <a:extLst>
                <a:ext uri="{FF2B5EF4-FFF2-40B4-BE49-F238E27FC236}">
                  <a16:creationId xmlns:a16="http://schemas.microsoft.com/office/drawing/2014/main" xmlns=""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2" name="Rectangle: Rounded Corners 24">
              <a:extLst>
                <a:ext uri="{FF2B5EF4-FFF2-40B4-BE49-F238E27FC236}">
                  <a16:creationId xmlns:a16="http://schemas.microsoft.com/office/drawing/2014/main" xmlns=""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53" name="TextBox 42">
            <a:extLst>
              <a:ext uri="{FF2B5EF4-FFF2-40B4-BE49-F238E27FC236}">
                <a16:creationId xmlns:a16="http://schemas.microsoft.com/office/drawing/2014/main" xmlns="" id="{26A3202A-290F-40F8-B2BF-8600143622AC}"/>
              </a:ext>
            </a:extLst>
          </p:cNvPr>
          <p:cNvSpPr txBox="1"/>
          <p:nvPr/>
        </p:nvSpPr>
        <p:spPr>
          <a:xfrm>
            <a:off x="7797875" y="2510897"/>
            <a:ext cx="4156114" cy="1815882"/>
          </a:xfrm>
          <a:prstGeom prst="rect">
            <a:avLst/>
          </a:prstGeom>
          <a:noFill/>
        </p:spPr>
        <p:txBody>
          <a:bodyPr wrap="square" rtlCol="0">
            <a:spAutoFit/>
          </a:bodyPr>
          <a:lstStyle/>
          <a:p>
            <a:pP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Metodos</a:t>
            </a:r>
          </a:p>
          <a:p>
            <a:pPr marL="342900" indent="-342900">
              <a:buFontTx/>
              <a:buChar cha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Insertar</a:t>
            </a:r>
          </a:p>
          <a:p>
            <a:pPr marL="342900" indent="-342900">
              <a:buFontTx/>
              <a:buChar cha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Buscar</a:t>
            </a:r>
            <a:endParaRPr lang="en-GB" sz="2800" b="1" dirty="0" smtClean="0">
              <a:solidFill>
                <a:srgbClr val="FFFFFF"/>
              </a:solidFill>
              <a:latin typeface="Noto Sans" panose="020B0502040504020204" pitchFamily="34"/>
              <a:ea typeface="Noto Sans" panose="020B0502040504020204" pitchFamily="34"/>
              <a:cs typeface="Noto Sans" panose="020B0502040504020204" pitchFamily="34"/>
            </a:endParaRPr>
          </a:p>
          <a:p>
            <a:pP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  Eliminar</a:t>
            </a:r>
            <a:endParaRPr lang="en-GB" sz="2000" b="1" dirty="0" smtClean="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54" name="Group 1">
            <a:extLst>
              <a:ext uri="{FF2B5EF4-FFF2-40B4-BE49-F238E27FC236}">
                <a16:creationId xmlns:a16="http://schemas.microsoft.com/office/drawing/2014/main" xmlns="" id="{CC228256-7909-4687-AC06-DF201365974E}"/>
              </a:ext>
            </a:extLst>
          </p:cNvPr>
          <p:cNvGrpSpPr/>
          <p:nvPr/>
        </p:nvGrpSpPr>
        <p:grpSpPr>
          <a:xfrm>
            <a:off x="7316422" y="4680614"/>
            <a:ext cx="372266" cy="395797"/>
            <a:chOff x="6493081" y="1742364"/>
            <a:chExt cx="660464" cy="657690"/>
          </a:xfrm>
        </p:grpSpPr>
        <p:sp>
          <p:nvSpPr>
            <p:cNvPr id="55" name="Oval 20">
              <a:extLst>
                <a:ext uri="{FF2B5EF4-FFF2-40B4-BE49-F238E27FC236}">
                  <a16:creationId xmlns:a16="http://schemas.microsoft.com/office/drawing/2014/main" xmlns=""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56" name="Rectangle: Rounded Corners 23">
              <a:extLst>
                <a:ext uri="{FF2B5EF4-FFF2-40B4-BE49-F238E27FC236}">
                  <a16:creationId xmlns:a16="http://schemas.microsoft.com/office/drawing/2014/main" xmlns=""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7" name="Rectangle: Rounded Corners 24">
              <a:extLst>
                <a:ext uri="{FF2B5EF4-FFF2-40B4-BE49-F238E27FC236}">
                  <a16:creationId xmlns:a16="http://schemas.microsoft.com/office/drawing/2014/main" xmlns=""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58" name="TextBox 42">
            <a:extLst>
              <a:ext uri="{FF2B5EF4-FFF2-40B4-BE49-F238E27FC236}">
                <a16:creationId xmlns:a16="http://schemas.microsoft.com/office/drawing/2014/main" xmlns="" id="{26A3202A-290F-40F8-B2BF-8600143622AC}"/>
              </a:ext>
            </a:extLst>
          </p:cNvPr>
          <p:cNvSpPr txBox="1"/>
          <p:nvPr/>
        </p:nvSpPr>
        <p:spPr>
          <a:xfrm>
            <a:off x="7777381" y="4580782"/>
            <a:ext cx="2777018" cy="830997"/>
          </a:xfrm>
          <a:prstGeom prst="rect">
            <a:avLst/>
          </a:prstGeom>
          <a:noFill/>
        </p:spPr>
        <p:txBody>
          <a:bodyPr wrap="square" rtlCol="0">
            <a:spAutoFit/>
          </a:bodyPr>
          <a:lstStyle/>
          <a:p>
            <a:pP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Casos de uso</a:t>
            </a:r>
          </a:p>
          <a:p>
            <a:pPr>
              <a:defRPr/>
            </a:pPr>
            <a:endParaRPr lang="en-GB" sz="2000" b="1" dirty="0" smtClean="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59" name="Group 1">
            <a:extLst>
              <a:ext uri="{FF2B5EF4-FFF2-40B4-BE49-F238E27FC236}">
                <a16:creationId xmlns:a16="http://schemas.microsoft.com/office/drawing/2014/main" xmlns="" id="{CC228256-7909-4687-AC06-DF201365974E}"/>
              </a:ext>
            </a:extLst>
          </p:cNvPr>
          <p:cNvGrpSpPr/>
          <p:nvPr/>
        </p:nvGrpSpPr>
        <p:grpSpPr>
          <a:xfrm>
            <a:off x="7316422" y="5500222"/>
            <a:ext cx="372266" cy="395797"/>
            <a:chOff x="6493081" y="1742364"/>
            <a:chExt cx="660464" cy="657690"/>
          </a:xfrm>
        </p:grpSpPr>
        <p:sp>
          <p:nvSpPr>
            <p:cNvPr id="60" name="Oval 20">
              <a:extLst>
                <a:ext uri="{FF2B5EF4-FFF2-40B4-BE49-F238E27FC236}">
                  <a16:creationId xmlns:a16="http://schemas.microsoft.com/office/drawing/2014/main" xmlns=""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61" name="Rectangle: Rounded Corners 23">
              <a:extLst>
                <a:ext uri="{FF2B5EF4-FFF2-40B4-BE49-F238E27FC236}">
                  <a16:creationId xmlns:a16="http://schemas.microsoft.com/office/drawing/2014/main" xmlns=""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62" name="Rectangle: Rounded Corners 24">
              <a:extLst>
                <a:ext uri="{FF2B5EF4-FFF2-40B4-BE49-F238E27FC236}">
                  <a16:creationId xmlns:a16="http://schemas.microsoft.com/office/drawing/2014/main" xmlns=""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63" name="TextBox 42">
            <a:extLst>
              <a:ext uri="{FF2B5EF4-FFF2-40B4-BE49-F238E27FC236}">
                <a16:creationId xmlns:a16="http://schemas.microsoft.com/office/drawing/2014/main" xmlns="" id="{26A3202A-290F-40F8-B2BF-8600143622AC}"/>
              </a:ext>
            </a:extLst>
          </p:cNvPr>
          <p:cNvSpPr txBox="1"/>
          <p:nvPr/>
        </p:nvSpPr>
        <p:spPr>
          <a:xfrm>
            <a:off x="7820966" y="5462247"/>
            <a:ext cx="2777018" cy="830997"/>
          </a:xfrm>
          <a:prstGeom prst="rect">
            <a:avLst/>
          </a:prstGeom>
          <a:noFill/>
        </p:spPr>
        <p:txBody>
          <a:bodyPr wrap="square" rtlCol="0">
            <a:spAutoFit/>
          </a:bodyPr>
          <a:lstStyle/>
          <a:p>
            <a:pPr>
              <a:defRPr/>
            </a:pPr>
            <a:r>
              <a:rPr lang="en-GB" sz="2800" b="1" dirty="0" smtClean="0">
                <a:solidFill>
                  <a:srgbClr val="FFFFFF"/>
                </a:solidFill>
                <a:latin typeface="Noto Sans" panose="020B0502040504020204" pitchFamily="34"/>
                <a:ea typeface="Noto Sans" panose="020B0502040504020204" pitchFamily="34"/>
                <a:cs typeface="Noto Sans" panose="020B0502040504020204" pitchFamily="34"/>
              </a:rPr>
              <a:t>Demo</a:t>
            </a:r>
          </a:p>
          <a:p>
            <a:pPr>
              <a:defRPr/>
            </a:pPr>
            <a:endParaRPr lang="en-GB" sz="2000" b="1" dirty="0" smtClean="0">
              <a:solidFill>
                <a:srgbClr val="FFFFFF"/>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427813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DB0A9C50-B290-4C30-A65A-9D7AB111D154}"/>
              </a:ext>
            </a:extLst>
          </p:cNvPr>
          <p:cNvSpPr txBox="1"/>
          <p:nvPr/>
        </p:nvSpPr>
        <p:spPr>
          <a:xfrm>
            <a:off x="-38691" y="529480"/>
            <a:ext cx="6357392" cy="1015663"/>
          </a:xfrm>
          <a:prstGeom prst="rect">
            <a:avLst/>
          </a:prstGeom>
          <a:noFill/>
        </p:spPr>
        <p:txBody>
          <a:bodyPr wrap="square" rtlCol="0">
            <a:spAutoFit/>
          </a:bodyPr>
          <a:lstStyle/>
          <a:p>
            <a:pPr algn="ctr">
              <a:defRPr/>
            </a:pPr>
            <a:r>
              <a:rPr lang="es-PE" sz="6000" cap="all" dirty="0" smtClean="0">
                <a:solidFill>
                  <a:srgbClr val="FFFFFF"/>
                </a:solidFill>
                <a:latin typeface="Noto Sans" panose="020B0502040504020204" pitchFamily="34"/>
                <a:ea typeface="Noto Sans" panose="020B0502040504020204" pitchFamily="34"/>
                <a:cs typeface="Noto Sans" panose="020B0502040504020204" pitchFamily="34"/>
              </a:rPr>
              <a:t>Introducción</a:t>
            </a:r>
            <a:r>
              <a:rPr lang="en-GB" sz="6000" cap="all" dirty="0" smtClean="0">
                <a:solidFill>
                  <a:srgbClr val="FFFFFF"/>
                </a:solidFill>
                <a:latin typeface="Noto Sans" panose="020B0502040504020204" pitchFamily="34"/>
                <a:ea typeface="Noto Sans" panose="020B0502040504020204" pitchFamily="34"/>
                <a:cs typeface="Noto Sans" panose="020B0502040504020204" pitchFamily="34"/>
              </a:rPr>
              <a:t> </a:t>
            </a:r>
            <a:endParaRPr lang="en-GB" sz="6000" cap="all"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2" name="TextBox 11">
            <a:extLst>
              <a:ext uri="{FF2B5EF4-FFF2-40B4-BE49-F238E27FC236}">
                <a16:creationId xmlns:a16="http://schemas.microsoft.com/office/drawing/2014/main" xmlns="" id="{8016977A-112F-4154-95F5-0608714FBFEE}"/>
              </a:ext>
            </a:extLst>
          </p:cNvPr>
          <p:cNvSpPr txBox="1"/>
          <p:nvPr/>
        </p:nvSpPr>
        <p:spPr>
          <a:xfrm>
            <a:off x="6746526" y="5210786"/>
            <a:ext cx="4765757" cy="1323439"/>
          </a:xfrm>
          <a:prstGeom prst="rect">
            <a:avLst/>
          </a:prstGeom>
          <a:noFill/>
        </p:spPr>
        <p:txBody>
          <a:bodyPr wrap="square" rtlCol="0">
            <a:spAutoFit/>
          </a:bodyPr>
          <a:lstStyle/>
          <a:p>
            <a:pPr algn="just">
              <a:defRPr/>
            </a:pPr>
            <a:r>
              <a:rPr lang="es-ES" sz="1600" dirty="0">
                <a:solidFill>
                  <a:srgbClr val="FFFFFF"/>
                </a:solidFill>
                <a:latin typeface="Noto Sans" panose="020B0502040504020204" pitchFamily="34"/>
                <a:ea typeface="Noto Sans" panose="020B0502040504020204" pitchFamily="34"/>
                <a:cs typeface="Noto Sans" panose="020B0502040504020204" pitchFamily="34"/>
              </a:rPr>
              <a:t>El árbol de intervalos es una estructura de datos útil para </a:t>
            </a:r>
            <a:r>
              <a:rPr lang="es-ES" sz="1600" dirty="0" smtClean="0">
                <a:solidFill>
                  <a:srgbClr val="FFFFFF"/>
                </a:solidFill>
                <a:latin typeface="Noto Sans" panose="020B0502040504020204" pitchFamily="34"/>
                <a:ea typeface="Noto Sans" panose="020B0502040504020204" pitchFamily="34"/>
                <a:cs typeface="Noto Sans" panose="020B0502040504020204" pitchFamily="34"/>
              </a:rPr>
              <a:t>una </a:t>
            </a:r>
            <a:r>
              <a:rPr lang="es-ES" sz="1600" dirty="0">
                <a:solidFill>
                  <a:srgbClr val="FFFFFF"/>
                </a:solidFill>
                <a:latin typeface="Noto Sans" panose="020B0502040504020204" pitchFamily="34"/>
                <a:ea typeface="Noto Sans" panose="020B0502040504020204" pitchFamily="34"/>
                <a:cs typeface="Noto Sans" panose="020B0502040504020204" pitchFamily="34"/>
              </a:rPr>
              <a:t>base de datos de aplicaciones en tiempo real, el árbol de intervalos es una estructura de datos útil para representar los eventos.</a:t>
            </a:r>
            <a:endParaRPr lang="en-GB" sz="16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4" name="Oval 13"/>
          <p:cNvSpPr/>
          <p:nvPr/>
        </p:nvSpPr>
        <p:spPr>
          <a:xfrm>
            <a:off x="6230948" y="2630602"/>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smtClean="0">
                <a:solidFill>
                  <a:srgbClr val="FFFFFF"/>
                </a:solidFill>
              </a:rPr>
              <a:t>2</a:t>
            </a:r>
            <a:endParaRPr lang="en-US" b="1" dirty="0">
              <a:solidFill>
                <a:srgbClr val="FFFFFF"/>
              </a:solidFill>
            </a:endParaRPr>
          </a:p>
        </p:txBody>
      </p:sp>
      <p:sp>
        <p:nvSpPr>
          <p:cNvPr id="15" name="Oval 14"/>
          <p:cNvSpPr/>
          <p:nvPr/>
        </p:nvSpPr>
        <p:spPr>
          <a:xfrm>
            <a:off x="6215091" y="1060942"/>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1</a:t>
            </a:r>
          </a:p>
        </p:txBody>
      </p:sp>
      <p:sp>
        <p:nvSpPr>
          <p:cNvPr id="16" name="Oval 15"/>
          <p:cNvSpPr/>
          <p:nvPr/>
        </p:nvSpPr>
        <p:spPr>
          <a:xfrm>
            <a:off x="6240160" y="5166913"/>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3</a:t>
            </a:r>
          </a:p>
        </p:txBody>
      </p:sp>
      <p:sp>
        <p:nvSpPr>
          <p:cNvPr id="20" name="Oval 19">
            <a:extLst>
              <a:ext uri="{FF2B5EF4-FFF2-40B4-BE49-F238E27FC236}">
                <a16:creationId xmlns:a16="http://schemas.microsoft.com/office/drawing/2014/main" xmlns="" id="{1C885BB7-CD68-4D90-9D43-D52B807CA02C}"/>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a:solidFill>
                  <a:srgbClr val="FFFFFF"/>
                </a:solidFill>
                <a:latin typeface="Noto Sans" panose="020B0502040504020204" pitchFamily="34"/>
                <a:ea typeface="Noto Sans" panose="020B0502040504020204" pitchFamily="34"/>
                <a:cs typeface="Noto Sans" panose="020B0502040504020204" pitchFamily="34"/>
              </a:rPr>
              <a:t>1</a:t>
            </a:r>
          </a:p>
        </p:txBody>
      </p:sp>
      <p:pic>
        <p:nvPicPr>
          <p:cNvPr id="2" name="Imagen 1"/>
          <p:cNvPicPr>
            <a:picLocks noChangeAspect="1"/>
          </p:cNvPicPr>
          <p:nvPr/>
        </p:nvPicPr>
        <p:blipFill rotWithShape="1">
          <a:blip r:embed="rId2"/>
          <a:srcRect l="2777" t="2191" r="7223"/>
          <a:stretch/>
        </p:blipFill>
        <p:spPr>
          <a:xfrm>
            <a:off x="300774" y="1545143"/>
            <a:ext cx="5694131" cy="4104321"/>
          </a:xfrm>
          <a:prstGeom prst="rect">
            <a:avLst/>
          </a:prstGeom>
        </p:spPr>
      </p:pic>
      <p:sp>
        <p:nvSpPr>
          <p:cNvPr id="19" name="TextBox 11">
            <a:extLst>
              <a:ext uri="{FF2B5EF4-FFF2-40B4-BE49-F238E27FC236}">
                <a16:creationId xmlns:a16="http://schemas.microsoft.com/office/drawing/2014/main" xmlns="" id="{8016977A-112F-4154-95F5-0608714FBFEE}"/>
              </a:ext>
            </a:extLst>
          </p:cNvPr>
          <p:cNvSpPr txBox="1"/>
          <p:nvPr/>
        </p:nvSpPr>
        <p:spPr>
          <a:xfrm>
            <a:off x="6746526" y="1060942"/>
            <a:ext cx="4765757" cy="1323439"/>
          </a:xfrm>
          <a:prstGeom prst="rect">
            <a:avLst/>
          </a:prstGeom>
          <a:noFill/>
        </p:spPr>
        <p:txBody>
          <a:bodyPr wrap="square" rtlCol="0">
            <a:spAutoFit/>
          </a:bodyPr>
          <a:lstStyle/>
          <a:p>
            <a:pPr algn="just">
              <a:defRPr/>
            </a:pPr>
            <a:r>
              <a:rPr lang="es-ES" sz="1600" dirty="0">
                <a:solidFill>
                  <a:srgbClr val="FFFFFF"/>
                </a:solidFill>
                <a:latin typeface="Noto Sans" panose="020B0502040504020204" pitchFamily="34"/>
                <a:ea typeface="Noto Sans" panose="020B0502040504020204" pitchFamily="34"/>
                <a:cs typeface="Noto Sans" panose="020B0502040504020204" pitchFamily="34"/>
              </a:rPr>
              <a:t>La idea es </a:t>
            </a:r>
            <a:r>
              <a:rPr lang="es-ES" sz="1600" dirty="0" smtClean="0">
                <a:solidFill>
                  <a:srgbClr val="FFFFFF"/>
                </a:solidFill>
                <a:latin typeface="Noto Sans" panose="020B0502040504020204" pitchFamily="34"/>
                <a:ea typeface="Noto Sans" panose="020B0502040504020204" pitchFamily="34"/>
                <a:cs typeface="Noto Sans" panose="020B0502040504020204" pitchFamily="34"/>
              </a:rPr>
              <a:t>crear </a:t>
            </a:r>
            <a:r>
              <a:rPr lang="es-ES" sz="1600" dirty="0">
                <a:solidFill>
                  <a:srgbClr val="FFFFFF"/>
                </a:solidFill>
                <a:latin typeface="Noto Sans" panose="020B0502040504020204" pitchFamily="34"/>
                <a:ea typeface="Noto Sans" panose="020B0502040504020204" pitchFamily="34"/>
                <a:cs typeface="Noto Sans" panose="020B0502040504020204" pitchFamily="34"/>
              </a:rPr>
              <a:t>un árbol de búsqueda binaria (BST) con equilibrio automático como el árbol negro rojo, el árbol AVL, etc. para mantener el conjunto de intervalos de modo que todas las operaciones se puedan realizar en tiempo O </a:t>
            </a:r>
            <a:r>
              <a:rPr lang="es-ES" sz="1600" dirty="0" smtClean="0">
                <a:solidFill>
                  <a:srgbClr val="FFFFFF"/>
                </a:solidFill>
                <a:latin typeface="Noto Sans" panose="020B0502040504020204" pitchFamily="34"/>
                <a:ea typeface="Noto Sans" panose="020B0502040504020204" pitchFamily="34"/>
                <a:cs typeface="Noto Sans" panose="020B0502040504020204" pitchFamily="34"/>
              </a:rPr>
              <a:t>(log n)</a:t>
            </a:r>
            <a:endParaRPr lang="en-GB" sz="16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2" name="TextBox 11">
            <a:extLst>
              <a:ext uri="{FF2B5EF4-FFF2-40B4-BE49-F238E27FC236}">
                <a16:creationId xmlns:a16="http://schemas.microsoft.com/office/drawing/2014/main" xmlns="" id="{8016977A-112F-4154-95F5-0608714FBFEE}"/>
              </a:ext>
            </a:extLst>
          </p:cNvPr>
          <p:cNvSpPr txBox="1"/>
          <p:nvPr/>
        </p:nvSpPr>
        <p:spPr>
          <a:xfrm>
            <a:off x="6721457" y="2523827"/>
            <a:ext cx="4765757" cy="2554545"/>
          </a:xfrm>
          <a:prstGeom prst="rect">
            <a:avLst/>
          </a:prstGeom>
          <a:noFill/>
        </p:spPr>
        <p:txBody>
          <a:bodyPr wrap="square" rtlCol="0">
            <a:spAutoFit/>
          </a:bodyPr>
          <a:lstStyle/>
          <a:p>
            <a:pPr algn="just">
              <a:defRPr/>
            </a:pPr>
            <a:r>
              <a:rPr lang="es-ES" sz="1600" dirty="0">
                <a:solidFill>
                  <a:srgbClr val="FFFFFF"/>
                </a:solidFill>
                <a:latin typeface="Noto Sans" panose="020B0502040504020204" pitchFamily="34"/>
                <a:ea typeface="Noto Sans" panose="020B0502040504020204" pitchFamily="34"/>
                <a:cs typeface="Noto Sans" panose="020B0502040504020204" pitchFamily="34"/>
              </a:rPr>
              <a:t>Los árboles de intervalo son dinámicos, es decir, permiten insertar o eliminar intervalos. Obtienen un tiempo de consulta de O (log n) mientras que el tiempo de </a:t>
            </a:r>
            <a:r>
              <a:rPr lang="es-ES" sz="1600" dirty="0" smtClean="0">
                <a:solidFill>
                  <a:srgbClr val="FFFFFF"/>
                </a:solidFill>
                <a:latin typeface="Noto Sans" panose="020B0502040504020204" pitchFamily="34"/>
                <a:ea typeface="Noto Sans" panose="020B0502040504020204" pitchFamily="34"/>
                <a:cs typeface="Noto Sans" panose="020B0502040504020204" pitchFamily="34"/>
              </a:rPr>
              <a:t>pre procesamiento </a:t>
            </a:r>
            <a:r>
              <a:rPr lang="es-ES" sz="1600" dirty="0">
                <a:solidFill>
                  <a:srgbClr val="FFFFFF"/>
                </a:solidFill>
                <a:latin typeface="Noto Sans" panose="020B0502040504020204" pitchFamily="34"/>
                <a:ea typeface="Noto Sans" panose="020B0502040504020204" pitchFamily="34"/>
                <a:cs typeface="Noto Sans" panose="020B0502040504020204" pitchFamily="34"/>
              </a:rPr>
              <a:t>para construir la estructura de datos es O (n log n) (pero el consumo de espacio es O (n)). Existen estructuras de datos con mejores tiempos de consulta y tiempo de </a:t>
            </a:r>
            <a:r>
              <a:rPr lang="es-ES" sz="1600" dirty="0" smtClean="0">
                <a:solidFill>
                  <a:srgbClr val="FFFFFF"/>
                </a:solidFill>
                <a:latin typeface="Noto Sans" panose="020B0502040504020204" pitchFamily="34"/>
                <a:ea typeface="Noto Sans" panose="020B0502040504020204" pitchFamily="34"/>
                <a:cs typeface="Noto Sans" panose="020B0502040504020204" pitchFamily="34"/>
              </a:rPr>
              <a:t>pre procesamiento </a:t>
            </a:r>
            <a:r>
              <a:rPr lang="es-ES" sz="1600" dirty="0">
                <a:solidFill>
                  <a:srgbClr val="FFFFFF"/>
                </a:solidFill>
                <a:latin typeface="Noto Sans" panose="020B0502040504020204" pitchFamily="34"/>
                <a:ea typeface="Noto Sans" panose="020B0502040504020204" pitchFamily="34"/>
                <a:cs typeface="Noto Sans" panose="020B0502040504020204" pitchFamily="34"/>
              </a:rPr>
              <a:t>para la configuración estática: si la RAM de la palabra de costo unitario es el modelo de cálculo,</a:t>
            </a:r>
            <a:endParaRPr lang="en-GB" sz="1600" dirty="0">
              <a:solidFill>
                <a:srgbClr val="FFFFFF"/>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682802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228256-7909-4687-AC06-DF201365974E}"/>
              </a:ext>
            </a:extLst>
          </p:cNvPr>
          <p:cNvGrpSpPr/>
          <p:nvPr/>
        </p:nvGrpSpPr>
        <p:grpSpPr>
          <a:xfrm>
            <a:off x="6096608" y="2176948"/>
            <a:ext cx="660464" cy="657690"/>
            <a:chOff x="6493081" y="1742364"/>
            <a:chExt cx="660464" cy="657690"/>
          </a:xfrm>
        </p:grpSpPr>
        <p:sp>
          <p:nvSpPr>
            <p:cNvPr id="21" name="Oval 20">
              <a:extLst>
                <a:ext uri="{FF2B5EF4-FFF2-40B4-BE49-F238E27FC236}">
                  <a16:creationId xmlns:a16="http://schemas.microsoft.com/office/drawing/2014/main" xmlns=""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24" name="Rectangle: Rounded Corners 23">
              <a:extLst>
                <a:ext uri="{FF2B5EF4-FFF2-40B4-BE49-F238E27FC236}">
                  <a16:creationId xmlns:a16="http://schemas.microsoft.com/office/drawing/2014/main" xmlns=""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25" name="Rectangle: Rounded Corners 24">
              <a:extLst>
                <a:ext uri="{FF2B5EF4-FFF2-40B4-BE49-F238E27FC236}">
                  <a16:creationId xmlns:a16="http://schemas.microsoft.com/office/drawing/2014/main" xmlns=""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26" name="TextBox 25">
            <a:extLst>
              <a:ext uri="{FF2B5EF4-FFF2-40B4-BE49-F238E27FC236}">
                <a16:creationId xmlns:a16="http://schemas.microsoft.com/office/drawing/2014/main" xmlns="" id="{A4FAA62A-B5B9-49CF-B2F5-E9C5369268D9}"/>
              </a:ext>
            </a:extLst>
          </p:cNvPr>
          <p:cNvSpPr txBox="1"/>
          <p:nvPr/>
        </p:nvSpPr>
        <p:spPr>
          <a:xfrm>
            <a:off x="7088901" y="2551543"/>
            <a:ext cx="3100581" cy="492443"/>
          </a:xfrm>
          <a:prstGeom prst="rect">
            <a:avLst/>
          </a:prstGeom>
          <a:noFill/>
        </p:spPr>
        <p:txBody>
          <a:bodyPr wrap="square" rtlCol="0">
            <a:spAutoFit/>
          </a:bodyPr>
          <a:lstStyle/>
          <a:p>
            <a:pPr algn="just">
              <a:defRPr/>
            </a:pPr>
            <a:r>
              <a:rPr lang="en-US" sz="1300" dirty="0" smtClean="0">
                <a:solidFill>
                  <a:srgbClr val="FFFFFF"/>
                </a:solidFill>
                <a:latin typeface="Open Sans" panose="020B0606030504020204" pitchFamily="34" charset="0"/>
              </a:rPr>
              <a:t>- Con un punto</a:t>
            </a:r>
          </a:p>
          <a:p>
            <a:pPr algn="just">
              <a:defRPr/>
            </a:pPr>
            <a:r>
              <a:rPr lang="en-US" sz="1300" dirty="0" smtClean="0">
                <a:solidFill>
                  <a:srgbClr val="FFFFFF"/>
                </a:solidFill>
                <a:latin typeface="Open Sans" panose="020B0606030504020204" pitchFamily="34" charset="0"/>
                <a:ea typeface="Noto Sans" panose="020B0502040504020204" pitchFamily="34"/>
                <a:cs typeface="Noto Sans" panose="020B0502040504020204" pitchFamily="34"/>
              </a:rPr>
              <a:t>- Con un intervalo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32" name="Group 31">
            <a:extLst>
              <a:ext uri="{FF2B5EF4-FFF2-40B4-BE49-F238E27FC236}">
                <a16:creationId xmlns:a16="http://schemas.microsoft.com/office/drawing/2014/main" xmlns="" id="{BBEF0DB3-6780-4955-A9AC-6120553D0EBB}"/>
              </a:ext>
            </a:extLst>
          </p:cNvPr>
          <p:cNvGrpSpPr/>
          <p:nvPr/>
        </p:nvGrpSpPr>
        <p:grpSpPr>
          <a:xfrm>
            <a:off x="6096608" y="3476598"/>
            <a:ext cx="660464" cy="657690"/>
            <a:chOff x="6493081" y="1742364"/>
            <a:chExt cx="660464" cy="657690"/>
          </a:xfrm>
        </p:grpSpPr>
        <p:sp>
          <p:nvSpPr>
            <p:cNvPr id="33" name="Oval 32">
              <a:extLst>
                <a:ext uri="{FF2B5EF4-FFF2-40B4-BE49-F238E27FC236}">
                  <a16:creationId xmlns:a16="http://schemas.microsoft.com/office/drawing/2014/main" xmlns="" id="{A639C86F-9695-43F9-8BD0-4B4285115887}"/>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34" name="Rectangle: Rounded Corners 33">
              <a:extLst>
                <a:ext uri="{FF2B5EF4-FFF2-40B4-BE49-F238E27FC236}">
                  <a16:creationId xmlns:a16="http://schemas.microsoft.com/office/drawing/2014/main" xmlns="" id="{FE094DD3-28C7-482C-9462-3CE4CA9B21E7}"/>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35" name="Rectangle: Rounded Corners 34">
              <a:extLst>
                <a:ext uri="{FF2B5EF4-FFF2-40B4-BE49-F238E27FC236}">
                  <a16:creationId xmlns:a16="http://schemas.microsoft.com/office/drawing/2014/main" xmlns="" id="{6F4769D5-0590-45A9-AA94-4ABE3AF85D9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grpSp>
        <p:nvGrpSpPr>
          <p:cNvPr id="36" name="Group 35">
            <a:extLst>
              <a:ext uri="{FF2B5EF4-FFF2-40B4-BE49-F238E27FC236}">
                <a16:creationId xmlns:a16="http://schemas.microsoft.com/office/drawing/2014/main" xmlns="" id="{8AB3D930-A7D4-4663-A05F-C9537F60E040}"/>
              </a:ext>
            </a:extLst>
          </p:cNvPr>
          <p:cNvGrpSpPr/>
          <p:nvPr/>
        </p:nvGrpSpPr>
        <p:grpSpPr>
          <a:xfrm>
            <a:off x="6096608" y="4888012"/>
            <a:ext cx="660464" cy="657690"/>
            <a:chOff x="6493081" y="1742364"/>
            <a:chExt cx="660464" cy="657690"/>
          </a:xfrm>
        </p:grpSpPr>
        <p:sp>
          <p:nvSpPr>
            <p:cNvPr id="37" name="Oval 36">
              <a:extLst>
                <a:ext uri="{FF2B5EF4-FFF2-40B4-BE49-F238E27FC236}">
                  <a16:creationId xmlns:a16="http://schemas.microsoft.com/office/drawing/2014/main" xmlns="" id="{381A3CC3-9084-4055-83FC-96BF2EA2F94A}"/>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38" name="Rectangle: Rounded Corners 37">
              <a:extLst>
                <a:ext uri="{FF2B5EF4-FFF2-40B4-BE49-F238E27FC236}">
                  <a16:creationId xmlns:a16="http://schemas.microsoft.com/office/drawing/2014/main" xmlns="" id="{25F0C388-90EA-40B3-9ABD-D116082A68AF}"/>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39" name="Rectangle: Rounded Corners 38">
              <a:extLst>
                <a:ext uri="{FF2B5EF4-FFF2-40B4-BE49-F238E27FC236}">
                  <a16:creationId xmlns:a16="http://schemas.microsoft.com/office/drawing/2014/main" xmlns="" id="{4D574F9C-332C-40AC-9D37-30731DDBFFE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42" name="TextBox 41">
            <a:extLst>
              <a:ext uri="{FF2B5EF4-FFF2-40B4-BE49-F238E27FC236}">
                <a16:creationId xmlns:a16="http://schemas.microsoft.com/office/drawing/2014/main" xmlns="" id="{95080828-2C0C-49AD-BAB5-3A3969C24F8D}"/>
              </a:ext>
            </a:extLst>
          </p:cNvPr>
          <p:cNvSpPr txBox="1"/>
          <p:nvPr/>
        </p:nvSpPr>
        <p:spPr>
          <a:xfrm>
            <a:off x="881284" y="494004"/>
            <a:ext cx="9786716" cy="923330"/>
          </a:xfrm>
          <a:prstGeom prst="rect">
            <a:avLst/>
          </a:prstGeom>
          <a:noFill/>
        </p:spPr>
        <p:txBody>
          <a:bodyPr wrap="square" rtlCol="0">
            <a:spAutoFit/>
          </a:bodyPr>
          <a:lstStyle/>
          <a:p>
            <a:pPr algn="ctr">
              <a:defRPr/>
            </a:pPr>
            <a:r>
              <a:rPr lang="en-GB" sz="5400" b="1" dirty="0" smtClean="0">
                <a:solidFill>
                  <a:srgbClr val="FFFFFF"/>
                </a:solidFill>
                <a:latin typeface="Nirmala UI" panose="020B0502040204020203" pitchFamily="34" charset="0"/>
                <a:ea typeface="Noto Sans" panose="020B0502040504020204" pitchFamily="34"/>
                <a:cs typeface="Nirmala UI" panose="020B0502040204020203" pitchFamily="34" charset="0"/>
              </a:rPr>
              <a:t>METODOS – INTERVAL TREE</a:t>
            </a:r>
            <a:endParaRPr lang="en-GB" sz="5400" b="1" dirty="0">
              <a:solidFill>
                <a:srgbClr val="FFFFFF"/>
              </a:solidFill>
              <a:latin typeface="Nirmala UI" panose="020B0502040204020203" pitchFamily="34" charset="0"/>
              <a:ea typeface="Noto Sans" panose="020B0502040504020204" pitchFamily="34"/>
              <a:cs typeface="Nirmala UI" panose="020B0502040204020203" pitchFamily="34" charset="0"/>
            </a:endParaRPr>
          </a:p>
        </p:txBody>
      </p:sp>
      <p:sp>
        <p:nvSpPr>
          <p:cNvPr id="43" name="TextBox 42">
            <a:extLst>
              <a:ext uri="{FF2B5EF4-FFF2-40B4-BE49-F238E27FC236}">
                <a16:creationId xmlns:a16="http://schemas.microsoft.com/office/drawing/2014/main" xmlns="" id="{26A3202A-290F-40F8-B2BF-8600143622AC}"/>
              </a:ext>
            </a:extLst>
          </p:cNvPr>
          <p:cNvSpPr txBox="1"/>
          <p:nvPr/>
        </p:nvSpPr>
        <p:spPr>
          <a:xfrm>
            <a:off x="7088901" y="2083416"/>
            <a:ext cx="2777018" cy="584775"/>
          </a:xfrm>
          <a:prstGeom prst="rect">
            <a:avLst/>
          </a:prstGeom>
          <a:noFill/>
        </p:spPr>
        <p:txBody>
          <a:bodyPr wrap="square" rtlCol="0">
            <a:spAutoFit/>
          </a:bodyPr>
          <a:lstStyle/>
          <a:p>
            <a:pPr>
              <a:defRPr/>
            </a:pPr>
            <a:r>
              <a:rPr lang="en-GB" sz="3200" b="1" cap="all" dirty="0" smtClean="0">
                <a:solidFill>
                  <a:srgbClr val="FFFFFF"/>
                </a:solidFill>
                <a:latin typeface="Noto Sans" panose="020B0502040504020204" pitchFamily="34"/>
                <a:ea typeface="Noto Sans" panose="020B0502040504020204" pitchFamily="34"/>
                <a:cs typeface="Noto Sans" panose="020B0502040504020204" pitchFamily="34"/>
              </a:rPr>
              <a:t>Insertar</a:t>
            </a:r>
            <a:endParaRPr lang="es-PE" sz="3200" b="1" cap="all"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xmlns="" id="{21469279-16FD-4A80-99DF-6C485353C880}"/>
              </a:ext>
            </a:extLst>
          </p:cNvPr>
          <p:cNvSpPr txBox="1"/>
          <p:nvPr/>
        </p:nvSpPr>
        <p:spPr>
          <a:xfrm>
            <a:off x="7088901" y="3888066"/>
            <a:ext cx="3100581" cy="492443"/>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7" name="TextBox 46">
            <a:extLst>
              <a:ext uri="{FF2B5EF4-FFF2-40B4-BE49-F238E27FC236}">
                <a16:creationId xmlns:a16="http://schemas.microsoft.com/office/drawing/2014/main" xmlns="" id="{7E72EB65-9A2A-42FC-AA18-CF1D2DEFF4C6}"/>
              </a:ext>
            </a:extLst>
          </p:cNvPr>
          <p:cNvSpPr txBox="1"/>
          <p:nvPr/>
        </p:nvSpPr>
        <p:spPr>
          <a:xfrm>
            <a:off x="7077578" y="3404302"/>
            <a:ext cx="2777018" cy="584775"/>
          </a:xfrm>
          <a:prstGeom prst="rect">
            <a:avLst/>
          </a:prstGeom>
          <a:noFill/>
        </p:spPr>
        <p:txBody>
          <a:bodyPr wrap="square" rtlCol="0">
            <a:spAutoFit/>
          </a:bodyPr>
          <a:lstStyle/>
          <a:p>
            <a:pPr>
              <a:defRPr/>
            </a:pPr>
            <a:r>
              <a:rPr lang="es-ES" sz="3200" b="1" cap="all" dirty="0" smtClean="0">
                <a:solidFill>
                  <a:srgbClr val="FFFFFF"/>
                </a:solidFill>
                <a:latin typeface="Noto Sans" panose="020B0502040504020204" pitchFamily="34"/>
                <a:ea typeface="Noto Sans" panose="020B0502040504020204" pitchFamily="34"/>
                <a:cs typeface="Noto Sans" panose="020B0502040504020204" pitchFamily="34"/>
              </a:rPr>
              <a:t>Buscar</a:t>
            </a:r>
            <a:endParaRPr lang="en-GB" sz="3200" b="1" cap="all"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8" name="TextBox 47">
            <a:extLst>
              <a:ext uri="{FF2B5EF4-FFF2-40B4-BE49-F238E27FC236}">
                <a16:creationId xmlns:a16="http://schemas.microsoft.com/office/drawing/2014/main" xmlns="" id="{F307854E-7A9D-4676-B80A-0FE9D0109C4E}"/>
              </a:ext>
            </a:extLst>
          </p:cNvPr>
          <p:cNvSpPr txBox="1"/>
          <p:nvPr/>
        </p:nvSpPr>
        <p:spPr>
          <a:xfrm>
            <a:off x="7097167" y="5299480"/>
            <a:ext cx="3100581" cy="492443"/>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9" name="TextBox 48">
            <a:extLst>
              <a:ext uri="{FF2B5EF4-FFF2-40B4-BE49-F238E27FC236}">
                <a16:creationId xmlns:a16="http://schemas.microsoft.com/office/drawing/2014/main" xmlns="" id="{E5F7063C-F4D4-4AA3-AB81-0A82327D4988}"/>
              </a:ext>
            </a:extLst>
          </p:cNvPr>
          <p:cNvSpPr txBox="1"/>
          <p:nvPr/>
        </p:nvSpPr>
        <p:spPr>
          <a:xfrm>
            <a:off x="7088901" y="4810355"/>
            <a:ext cx="2777018" cy="584775"/>
          </a:xfrm>
          <a:prstGeom prst="rect">
            <a:avLst/>
          </a:prstGeom>
          <a:noFill/>
        </p:spPr>
        <p:txBody>
          <a:bodyPr wrap="square" rtlCol="0">
            <a:spAutoFit/>
          </a:bodyPr>
          <a:lstStyle/>
          <a:p>
            <a:pPr>
              <a:defRPr/>
            </a:pPr>
            <a:r>
              <a:rPr lang="es-PE" sz="3200" b="1" cap="all" dirty="0" smtClean="0">
                <a:solidFill>
                  <a:srgbClr val="FFFFFF"/>
                </a:solidFill>
                <a:latin typeface="Noto Sans" panose="020B0502040504020204" pitchFamily="34"/>
                <a:ea typeface="Noto Sans" panose="020B0502040504020204" pitchFamily="34"/>
                <a:cs typeface="Noto Sans" panose="020B0502040504020204" pitchFamily="34"/>
              </a:rPr>
              <a:t>Eliminar</a:t>
            </a:r>
            <a:endParaRPr lang="en-GB" sz="3200" b="1" cap="all"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xmlns=""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smtClean="0">
                <a:solidFill>
                  <a:srgbClr val="FFFFFF"/>
                </a:solidFill>
                <a:latin typeface="Noto Sans" panose="020B0502040504020204" pitchFamily="34"/>
                <a:ea typeface="Noto Sans" panose="020B0502040504020204" pitchFamily="34"/>
                <a:cs typeface="Noto Sans" panose="020B0502040504020204" pitchFamily="34"/>
              </a:rPr>
              <a:t>4</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pic>
        <p:nvPicPr>
          <p:cNvPr id="4" name="Imagen 3"/>
          <p:cNvPicPr>
            <a:picLocks noChangeAspect="1"/>
          </p:cNvPicPr>
          <p:nvPr/>
        </p:nvPicPr>
        <p:blipFill>
          <a:blip r:embed="rId2"/>
          <a:stretch>
            <a:fillRect/>
          </a:stretch>
        </p:blipFill>
        <p:spPr>
          <a:xfrm>
            <a:off x="1279044" y="1866913"/>
            <a:ext cx="4146583" cy="3915926"/>
          </a:xfrm>
          <a:prstGeom prst="rect">
            <a:avLst/>
          </a:prstGeom>
        </p:spPr>
      </p:pic>
      <p:pic>
        <p:nvPicPr>
          <p:cNvPr id="6" name="Imagen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00177" y="2350204"/>
            <a:ext cx="5056336" cy="2727909"/>
          </a:xfrm>
          <a:prstGeom prst="rect">
            <a:avLst/>
          </a:prstGeom>
        </p:spPr>
      </p:pic>
    </p:spTree>
    <p:extLst>
      <p:ext uri="{BB962C8B-B14F-4D97-AF65-F5344CB8AC3E}">
        <p14:creationId xmlns:p14="http://schemas.microsoft.com/office/powerpoint/2010/main" val="11809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5DDABBE8-7360-452B-B856-38FEBE0D7B6C}"/>
              </a:ext>
            </a:extLst>
          </p:cNvPr>
          <p:cNvSpPr/>
          <p:nvPr/>
        </p:nvSpPr>
        <p:spPr>
          <a:xfrm flipV="1">
            <a:off x="2122660" y="6429785"/>
            <a:ext cx="2739830" cy="30075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 name="Freeform 5"/>
          <p:cNvSpPr>
            <a:spLocks/>
          </p:cNvSpPr>
          <p:nvPr/>
        </p:nvSpPr>
        <p:spPr bwMode="auto">
          <a:xfrm>
            <a:off x="1751087" y="5065514"/>
            <a:ext cx="3482976" cy="1245495"/>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 name="TextBox 9">
            <a:extLst>
              <a:ext uri="{FF2B5EF4-FFF2-40B4-BE49-F238E27FC236}">
                <a16:creationId xmlns:a16="http://schemas.microsoft.com/office/drawing/2014/main" xmlns="" id="{DB0A9C50-B290-4C30-A65A-9D7AB111D154}"/>
              </a:ext>
            </a:extLst>
          </p:cNvPr>
          <p:cNvSpPr txBox="1"/>
          <p:nvPr/>
        </p:nvSpPr>
        <p:spPr>
          <a:xfrm>
            <a:off x="6295700" y="704262"/>
            <a:ext cx="5497985" cy="1015663"/>
          </a:xfrm>
          <a:prstGeom prst="rect">
            <a:avLst/>
          </a:prstGeom>
          <a:noFill/>
        </p:spPr>
        <p:txBody>
          <a:bodyPr wrap="square" rtlCol="0">
            <a:spAutoFit/>
          </a:bodyPr>
          <a:lstStyle/>
          <a:p>
            <a:pPr algn="ctr">
              <a:defRPr/>
            </a:pPr>
            <a:r>
              <a:rPr lang="en-GB" sz="6000" dirty="0" smtClean="0">
                <a:solidFill>
                  <a:srgbClr val="FFFFFF"/>
                </a:solidFill>
                <a:latin typeface="Noto Sans" panose="020B0502040504020204" pitchFamily="34"/>
                <a:ea typeface="Noto Sans" panose="020B0502040504020204" pitchFamily="34"/>
                <a:cs typeface="Noto Sans" panose="020B0502040504020204" pitchFamily="34"/>
              </a:rPr>
              <a:t>INSERTAR</a:t>
            </a:r>
            <a:endParaRPr lang="en-GB" sz="60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6" name="Oval 65">
            <a:extLst>
              <a:ext uri="{FF2B5EF4-FFF2-40B4-BE49-F238E27FC236}">
                <a16:creationId xmlns:a16="http://schemas.microsoft.com/office/drawing/2014/main" xmlns="" id="{B327ECD0-E1B0-4737-8A11-DA4355BE380C}"/>
              </a:ext>
            </a:extLst>
          </p:cNvPr>
          <p:cNvSpPr/>
          <p:nvPr/>
        </p:nvSpPr>
        <p:spPr>
          <a:xfrm>
            <a:off x="7341286" y="1566407"/>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1</a:t>
            </a:r>
          </a:p>
        </p:txBody>
      </p:sp>
      <p:sp>
        <p:nvSpPr>
          <p:cNvPr id="67" name="TextBox 66">
            <a:extLst>
              <a:ext uri="{FF2B5EF4-FFF2-40B4-BE49-F238E27FC236}">
                <a16:creationId xmlns:a16="http://schemas.microsoft.com/office/drawing/2014/main" xmlns="" id="{43E9AA7E-9A40-4378-BA1F-D2DC2684ED35}"/>
              </a:ext>
            </a:extLst>
          </p:cNvPr>
          <p:cNvSpPr txBox="1"/>
          <p:nvPr/>
        </p:nvSpPr>
        <p:spPr>
          <a:xfrm>
            <a:off x="823560" y="1072500"/>
            <a:ext cx="1639380" cy="707886"/>
          </a:xfrm>
          <a:prstGeom prst="rect">
            <a:avLst/>
          </a:prstGeom>
          <a:noFill/>
        </p:spPr>
        <p:txBody>
          <a:bodyPr wrap="square" rtlCol="0">
            <a:spAutoFit/>
          </a:bodyPr>
          <a:lstStyle/>
          <a:p>
            <a:pPr algn="just">
              <a:defRPr/>
            </a:pPr>
            <a:r>
              <a:rPr lang="en-US" sz="4000" b="1" dirty="0" smtClean="0">
                <a:solidFill>
                  <a:srgbClr val="FFFFFF"/>
                </a:solidFill>
                <a:latin typeface="Open Sans" panose="020B0606030504020204" pitchFamily="34" charset="0"/>
              </a:rPr>
              <a:t>low</a:t>
            </a:r>
            <a:endParaRPr lang="en-GB" sz="4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8" name="Oval 67">
            <a:extLst>
              <a:ext uri="{FF2B5EF4-FFF2-40B4-BE49-F238E27FC236}">
                <a16:creationId xmlns:a16="http://schemas.microsoft.com/office/drawing/2014/main" xmlns="" id="{A445E318-5EBB-456A-AB1D-82C950818623}"/>
              </a:ext>
            </a:extLst>
          </p:cNvPr>
          <p:cNvSpPr/>
          <p:nvPr/>
        </p:nvSpPr>
        <p:spPr>
          <a:xfrm>
            <a:off x="7310959" y="2999945"/>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2</a:t>
            </a:r>
          </a:p>
        </p:txBody>
      </p:sp>
      <p:sp>
        <p:nvSpPr>
          <p:cNvPr id="73" name="Oval 72">
            <a:extLst>
              <a:ext uri="{FF2B5EF4-FFF2-40B4-BE49-F238E27FC236}">
                <a16:creationId xmlns:a16="http://schemas.microsoft.com/office/drawing/2014/main" xmlns="" id="{6C67BB8D-4F08-4687-95FD-F1D81ABCF35D}"/>
              </a:ext>
            </a:extLst>
          </p:cNvPr>
          <p:cNvSpPr/>
          <p:nvPr/>
        </p:nvSpPr>
        <p:spPr>
          <a:xfrm>
            <a:off x="9474666" y="5845179"/>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3</a:t>
            </a:r>
          </a:p>
        </p:txBody>
      </p:sp>
      <p:sp>
        <p:nvSpPr>
          <p:cNvPr id="75" name="TextBox 74">
            <a:extLst>
              <a:ext uri="{FF2B5EF4-FFF2-40B4-BE49-F238E27FC236}">
                <a16:creationId xmlns:a16="http://schemas.microsoft.com/office/drawing/2014/main" xmlns="" id="{F4AF6505-A775-4864-B23C-39B7D60FE049}"/>
              </a:ext>
            </a:extLst>
          </p:cNvPr>
          <p:cNvSpPr txBox="1"/>
          <p:nvPr/>
        </p:nvSpPr>
        <p:spPr>
          <a:xfrm>
            <a:off x="7879529" y="1350357"/>
            <a:ext cx="3892902" cy="1477328"/>
          </a:xfrm>
          <a:prstGeom prst="rect">
            <a:avLst/>
          </a:prstGeom>
          <a:noFill/>
        </p:spPr>
        <p:txBody>
          <a:bodyPr wrap="square" rtlCol="0">
            <a:spAutoFit/>
          </a:bodyPr>
          <a:lstStyle/>
          <a:p>
            <a:pPr>
              <a:defRPr/>
            </a:pPr>
            <a:endParaRPr lang="es-ES" dirty="0">
              <a:solidFill>
                <a:srgbClr val="FFFFFF"/>
              </a:solidFill>
              <a:latin typeface="Noto Sans" panose="020B0502040504020204" pitchFamily="34"/>
              <a:ea typeface="Noto Sans" panose="020B0502040504020204" pitchFamily="34"/>
              <a:cs typeface="Noto Sans" panose="020B0502040504020204" pitchFamily="34"/>
            </a:endParaRPr>
          </a:p>
          <a:p>
            <a:pPr>
              <a:defRPr/>
            </a:pPr>
            <a:r>
              <a:rPr lang="es-ES" dirty="0">
                <a:solidFill>
                  <a:srgbClr val="FFFFFF"/>
                </a:solidFill>
                <a:latin typeface="Noto Sans" panose="020B0502040504020204" pitchFamily="34"/>
                <a:ea typeface="Noto Sans" panose="020B0502040504020204" pitchFamily="34"/>
                <a:cs typeface="Noto Sans" panose="020B0502040504020204" pitchFamily="34"/>
              </a:rPr>
              <a:t>Cada nodo de Interval Tree </a:t>
            </a:r>
            <a:r>
              <a:rPr lang="es-ES" dirty="0" smtClean="0">
                <a:solidFill>
                  <a:srgbClr val="FFFFFF"/>
                </a:solidFill>
                <a:latin typeface="Noto Sans" panose="020B0502040504020204" pitchFamily="34"/>
                <a:ea typeface="Noto Sans" panose="020B0502040504020204" pitchFamily="34"/>
                <a:cs typeface="Noto Sans" panose="020B0502040504020204" pitchFamily="34"/>
              </a:rPr>
              <a:t>almacena la </a:t>
            </a:r>
            <a:r>
              <a:rPr lang="es-ES" dirty="0">
                <a:solidFill>
                  <a:srgbClr val="FFFFFF"/>
                </a:solidFill>
                <a:latin typeface="Noto Sans" panose="020B0502040504020204" pitchFamily="34"/>
                <a:ea typeface="Noto Sans" panose="020B0502040504020204" pitchFamily="34"/>
                <a:cs typeface="Noto Sans" panose="020B0502040504020204" pitchFamily="34"/>
              </a:rPr>
              <a:t>siguiente </a:t>
            </a:r>
            <a:r>
              <a:rPr lang="es-ES" dirty="0" smtClean="0">
                <a:solidFill>
                  <a:srgbClr val="FFFFFF"/>
                </a:solidFill>
                <a:latin typeface="Noto Sans" panose="020B0502040504020204" pitchFamily="34"/>
                <a:ea typeface="Noto Sans" panose="020B0502040504020204" pitchFamily="34"/>
                <a:cs typeface="Noto Sans" panose="020B0502040504020204" pitchFamily="34"/>
              </a:rPr>
              <a:t>información: </a:t>
            </a:r>
          </a:p>
          <a:p>
            <a:pPr marL="342900" indent="-342900">
              <a:buAutoNum type="arabicParenR"/>
              <a:defRPr/>
            </a:pPr>
            <a:r>
              <a:rPr lang="en-GB" dirty="0" smtClean="0">
                <a:solidFill>
                  <a:srgbClr val="FFFFFF"/>
                </a:solidFill>
                <a:latin typeface="Noto Sans" panose="020B0502040504020204" pitchFamily="34"/>
                <a:ea typeface="Noto Sans" panose="020B0502040504020204" pitchFamily="34"/>
                <a:cs typeface="Noto Sans" panose="020B0502040504020204" pitchFamily="34"/>
              </a:rPr>
              <a:t>[low,high]</a:t>
            </a:r>
          </a:p>
          <a:p>
            <a:pPr marL="342900" indent="-342900">
              <a:buAutoNum type="arabicParenR"/>
              <a:defRPr/>
            </a:pPr>
            <a:r>
              <a:rPr lang="en-GB" dirty="0" smtClean="0">
                <a:solidFill>
                  <a:srgbClr val="FFFFFF"/>
                </a:solidFill>
                <a:latin typeface="Noto Sans" panose="020B0502040504020204" pitchFamily="34"/>
                <a:ea typeface="Noto Sans" panose="020B0502040504020204" pitchFamily="34"/>
                <a:cs typeface="Noto Sans" panose="020B0502040504020204" pitchFamily="34"/>
              </a:rPr>
              <a:t>max</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77" name="Oval 76">
            <a:extLst>
              <a:ext uri="{FF2B5EF4-FFF2-40B4-BE49-F238E27FC236}">
                <a16:creationId xmlns:a16="http://schemas.microsoft.com/office/drawing/2014/main" xmlns="" id="{30944E66-AC4C-4425-AB68-2D7ACD83CD9A}"/>
              </a:ext>
            </a:extLst>
          </p:cNvPr>
          <p:cNvSpPr/>
          <p:nvPr/>
        </p:nvSpPr>
        <p:spPr>
          <a:xfrm>
            <a:off x="7729947" y="5804643"/>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b="1" dirty="0">
                <a:solidFill>
                  <a:srgbClr val="FFFFFF"/>
                </a:solidFill>
              </a:rPr>
              <a:t>4</a:t>
            </a:r>
            <a:endParaRPr lang="en-US" b="1" dirty="0">
              <a:solidFill>
                <a:srgbClr val="FFFFFF"/>
              </a:solidFill>
            </a:endParaRPr>
          </a:p>
        </p:txBody>
      </p:sp>
      <p:sp>
        <p:nvSpPr>
          <p:cNvPr id="29" name="Oval 28">
            <a:extLst>
              <a:ext uri="{FF2B5EF4-FFF2-40B4-BE49-F238E27FC236}">
                <a16:creationId xmlns:a16="http://schemas.microsoft.com/office/drawing/2014/main" xmlns="" id="{B3187278-174E-40F9-9099-8E759C168EB1}"/>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a:solidFill>
                  <a:srgbClr val="FFFFFF"/>
                </a:solidFill>
                <a:latin typeface="Noto Sans" panose="020B0502040504020204" pitchFamily="34"/>
                <a:ea typeface="Noto Sans" panose="020B0502040504020204" pitchFamily="34"/>
                <a:cs typeface="Noto Sans" panose="020B0502040504020204" pitchFamily="34"/>
              </a:rPr>
              <a:t>1</a:t>
            </a:r>
          </a:p>
        </p:txBody>
      </p:sp>
      <p:pic>
        <p:nvPicPr>
          <p:cNvPr id="2" name="Imagen 1"/>
          <p:cNvPicPr>
            <a:picLocks noChangeAspect="1"/>
          </p:cNvPicPr>
          <p:nvPr/>
        </p:nvPicPr>
        <p:blipFill>
          <a:blip r:embed="rId2"/>
          <a:stretch>
            <a:fillRect/>
          </a:stretch>
        </p:blipFill>
        <p:spPr>
          <a:xfrm>
            <a:off x="1456792" y="1354400"/>
            <a:ext cx="4488139" cy="3759736"/>
          </a:xfrm>
          <a:prstGeom prst="rect">
            <a:avLst/>
          </a:prstGeom>
        </p:spPr>
      </p:pic>
      <p:sp>
        <p:nvSpPr>
          <p:cNvPr id="4" name="Elipse 3"/>
          <p:cNvSpPr/>
          <p:nvPr/>
        </p:nvSpPr>
        <p:spPr>
          <a:xfrm>
            <a:off x="1734482" y="1212093"/>
            <a:ext cx="3688009" cy="363379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rot="15348515">
            <a:off x="1549552" y="1307128"/>
            <a:ext cx="1198577" cy="917739"/>
          </a:xfrm>
          <a:prstGeom prst="rect">
            <a:avLst/>
          </a:prstGeom>
        </p:spPr>
      </p:pic>
      <p:sp>
        <p:nvSpPr>
          <p:cNvPr id="34" name="TextBox 66">
            <a:extLst>
              <a:ext uri="{FF2B5EF4-FFF2-40B4-BE49-F238E27FC236}">
                <a16:creationId xmlns:a16="http://schemas.microsoft.com/office/drawing/2014/main" xmlns="" id="{43E9AA7E-9A40-4378-BA1F-D2DC2684ED35}"/>
              </a:ext>
            </a:extLst>
          </p:cNvPr>
          <p:cNvSpPr txBox="1"/>
          <p:nvPr/>
        </p:nvSpPr>
        <p:spPr>
          <a:xfrm>
            <a:off x="5361847" y="1780386"/>
            <a:ext cx="1639380" cy="584775"/>
          </a:xfrm>
          <a:prstGeom prst="rect">
            <a:avLst/>
          </a:prstGeom>
          <a:noFill/>
        </p:spPr>
        <p:txBody>
          <a:bodyPr wrap="square" rtlCol="0">
            <a:spAutoFit/>
          </a:bodyPr>
          <a:lstStyle/>
          <a:p>
            <a:pPr algn="just">
              <a:defRPr/>
            </a:pPr>
            <a:r>
              <a:rPr lang="en-US" sz="3200" b="1" dirty="0" smtClean="0">
                <a:solidFill>
                  <a:srgbClr val="FFFFFF"/>
                </a:solidFill>
                <a:latin typeface="Open Sans" panose="020B0606030504020204" pitchFamily="34" charset="0"/>
              </a:rPr>
              <a:t>high</a:t>
            </a:r>
            <a:endParaRPr lang="en-GB" sz="3200" b="1" dirty="0">
              <a:solidFill>
                <a:srgbClr val="FFFFFF"/>
              </a:solidFill>
              <a:latin typeface="Noto Sans" panose="020B0502040504020204" pitchFamily="34"/>
              <a:ea typeface="Noto Sans" panose="020B0502040504020204" pitchFamily="34"/>
              <a:cs typeface="Noto Sans" panose="020B0502040504020204" pitchFamily="34"/>
            </a:endParaRPr>
          </a:p>
        </p:txBody>
      </p:sp>
      <p:pic>
        <p:nvPicPr>
          <p:cNvPr id="39" name="Imagen 38"/>
          <p:cNvPicPr>
            <a:picLocks noChangeAspect="1"/>
          </p:cNvPicPr>
          <p:nvPr/>
        </p:nvPicPr>
        <p:blipFill>
          <a:blip r:embed="rId3"/>
          <a:stretch>
            <a:fillRect/>
          </a:stretch>
        </p:blipFill>
        <p:spPr>
          <a:xfrm rot="3438769">
            <a:off x="4275850" y="3804162"/>
            <a:ext cx="1781818" cy="1364321"/>
          </a:xfrm>
          <a:prstGeom prst="rect">
            <a:avLst/>
          </a:prstGeom>
        </p:spPr>
      </p:pic>
      <p:sp>
        <p:nvSpPr>
          <p:cNvPr id="44" name="TextBox 66">
            <a:extLst>
              <a:ext uri="{FF2B5EF4-FFF2-40B4-BE49-F238E27FC236}">
                <a16:creationId xmlns:a16="http://schemas.microsoft.com/office/drawing/2014/main" xmlns="" id="{43E9AA7E-9A40-4378-BA1F-D2DC2684ED35}"/>
              </a:ext>
            </a:extLst>
          </p:cNvPr>
          <p:cNvSpPr txBox="1"/>
          <p:nvPr/>
        </p:nvSpPr>
        <p:spPr>
          <a:xfrm>
            <a:off x="5777064" y="4580834"/>
            <a:ext cx="1639380" cy="584775"/>
          </a:xfrm>
          <a:prstGeom prst="rect">
            <a:avLst/>
          </a:prstGeom>
          <a:noFill/>
        </p:spPr>
        <p:txBody>
          <a:bodyPr wrap="square" rtlCol="0">
            <a:spAutoFit/>
          </a:bodyPr>
          <a:lstStyle/>
          <a:p>
            <a:pPr algn="just">
              <a:defRPr/>
            </a:pPr>
            <a:r>
              <a:rPr lang="en-US" sz="3200" b="1" dirty="0" smtClean="0">
                <a:solidFill>
                  <a:srgbClr val="FFFFFF"/>
                </a:solidFill>
                <a:latin typeface="Open Sans" panose="020B0606030504020204" pitchFamily="34" charset="0"/>
              </a:rPr>
              <a:t>max</a:t>
            </a:r>
            <a:endParaRPr lang="en-GB" sz="3200" b="1" dirty="0">
              <a:solidFill>
                <a:srgbClr val="FFFFFF"/>
              </a:solidFill>
              <a:latin typeface="Noto Sans" panose="020B0502040504020204" pitchFamily="34"/>
              <a:ea typeface="Noto Sans" panose="020B0502040504020204" pitchFamily="34"/>
              <a:cs typeface="Noto Sans" panose="020B0502040504020204" pitchFamily="34"/>
            </a:endParaRPr>
          </a:p>
        </p:txBody>
      </p:sp>
      <p:pic>
        <p:nvPicPr>
          <p:cNvPr id="8" name="Imagen 7"/>
          <p:cNvPicPr>
            <a:picLocks noChangeAspect="1"/>
          </p:cNvPicPr>
          <p:nvPr/>
        </p:nvPicPr>
        <p:blipFill>
          <a:blip r:embed="rId4"/>
          <a:stretch>
            <a:fillRect/>
          </a:stretch>
        </p:blipFill>
        <p:spPr>
          <a:xfrm>
            <a:off x="7729947" y="2655845"/>
            <a:ext cx="4017612" cy="1700931"/>
          </a:xfrm>
          <a:prstGeom prst="rect">
            <a:avLst/>
          </a:prstGeom>
        </p:spPr>
      </p:pic>
    </p:spTree>
    <p:extLst>
      <p:ext uri="{BB962C8B-B14F-4D97-AF65-F5344CB8AC3E}">
        <p14:creationId xmlns:p14="http://schemas.microsoft.com/office/powerpoint/2010/main" val="60051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5DDABBE8-7360-452B-B856-38FEBE0D7B6C}"/>
              </a:ext>
            </a:extLst>
          </p:cNvPr>
          <p:cNvSpPr/>
          <p:nvPr/>
        </p:nvSpPr>
        <p:spPr>
          <a:xfrm flipV="1">
            <a:off x="4665178" y="5309005"/>
            <a:ext cx="2739830" cy="30075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 name="Freeform 5"/>
          <p:cNvSpPr>
            <a:spLocks/>
          </p:cNvSpPr>
          <p:nvPr/>
        </p:nvSpPr>
        <p:spPr bwMode="auto">
          <a:xfrm>
            <a:off x="4007380" y="3844300"/>
            <a:ext cx="3482976" cy="1245495"/>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10" name="TextBox 9">
            <a:extLst>
              <a:ext uri="{FF2B5EF4-FFF2-40B4-BE49-F238E27FC236}">
                <a16:creationId xmlns:a16="http://schemas.microsoft.com/office/drawing/2014/main" xmlns="" id="{DB0A9C50-B290-4C30-A65A-9D7AB111D154}"/>
              </a:ext>
            </a:extLst>
          </p:cNvPr>
          <p:cNvSpPr txBox="1"/>
          <p:nvPr/>
        </p:nvSpPr>
        <p:spPr>
          <a:xfrm>
            <a:off x="3546708" y="332077"/>
            <a:ext cx="5497985" cy="1015663"/>
          </a:xfrm>
          <a:prstGeom prst="rect">
            <a:avLst/>
          </a:prstGeom>
          <a:noFill/>
        </p:spPr>
        <p:txBody>
          <a:bodyPr wrap="square" rtlCol="0">
            <a:spAutoFit/>
          </a:bodyPr>
          <a:lstStyle/>
          <a:p>
            <a:pPr algn="ctr">
              <a:defRPr/>
            </a:pPr>
            <a:r>
              <a:rPr lang="en-GB" sz="6000" dirty="0">
                <a:solidFill>
                  <a:srgbClr val="FFFFFF"/>
                </a:solidFill>
                <a:latin typeface="Noto Sans" panose="020B0502040504020204" pitchFamily="34"/>
                <a:ea typeface="Noto Sans" panose="020B0502040504020204" pitchFamily="34"/>
                <a:cs typeface="Noto Sans" panose="020B0502040504020204" pitchFamily="34"/>
              </a:rPr>
              <a:t>Idea Concept</a:t>
            </a:r>
          </a:p>
        </p:txBody>
      </p:sp>
      <p:grpSp>
        <p:nvGrpSpPr>
          <p:cNvPr id="36" name="Group 35">
            <a:extLst>
              <a:ext uri="{FF2B5EF4-FFF2-40B4-BE49-F238E27FC236}">
                <a16:creationId xmlns:a16="http://schemas.microsoft.com/office/drawing/2014/main" xmlns="" id="{2D5FAAC8-4DCE-4294-BF1E-FDD9D9F30F9B}"/>
              </a:ext>
            </a:extLst>
          </p:cNvPr>
          <p:cNvGrpSpPr/>
          <p:nvPr/>
        </p:nvGrpSpPr>
        <p:grpSpPr>
          <a:xfrm>
            <a:off x="5237620" y="1676400"/>
            <a:ext cx="1731496" cy="2111981"/>
            <a:chOff x="7549436" y="-3035119"/>
            <a:chExt cx="1474296" cy="1798263"/>
          </a:xfrm>
        </p:grpSpPr>
        <p:sp>
          <p:nvSpPr>
            <p:cNvPr id="37" name="Freeform 5">
              <a:extLst>
                <a:ext uri="{FF2B5EF4-FFF2-40B4-BE49-F238E27FC236}">
                  <a16:creationId xmlns:a16="http://schemas.microsoft.com/office/drawing/2014/main" xmlns=""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007A7D">
                    <a:lumMod val="60000"/>
                    <a:lumOff val="40000"/>
                  </a:srgbClr>
                </a:solidFill>
              </a:endParaRPr>
            </a:p>
          </p:txBody>
        </p:sp>
        <p:sp>
          <p:nvSpPr>
            <p:cNvPr id="38" name="Freeform 6">
              <a:extLst>
                <a:ext uri="{FF2B5EF4-FFF2-40B4-BE49-F238E27FC236}">
                  <a16:creationId xmlns:a16="http://schemas.microsoft.com/office/drawing/2014/main" xmlns=""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40" name="Freeform 7">
              <a:extLst>
                <a:ext uri="{FF2B5EF4-FFF2-40B4-BE49-F238E27FC236}">
                  <a16:creationId xmlns:a16="http://schemas.microsoft.com/office/drawing/2014/main" xmlns=""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41" name="Freeform 8">
              <a:extLst>
                <a:ext uri="{FF2B5EF4-FFF2-40B4-BE49-F238E27FC236}">
                  <a16:creationId xmlns:a16="http://schemas.microsoft.com/office/drawing/2014/main" xmlns=""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42" name="Freeform 9">
              <a:extLst>
                <a:ext uri="{FF2B5EF4-FFF2-40B4-BE49-F238E27FC236}">
                  <a16:creationId xmlns:a16="http://schemas.microsoft.com/office/drawing/2014/main" xmlns=""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43" name="Freeform 10">
              <a:extLst>
                <a:ext uri="{FF2B5EF4-FFF2-40B4-BE49-F238E27FC236}">
                  <a16:creationId xmlns:a16="http://schemas.microsoft.com/office/drawing/2014/main" xmlns=""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54" name="Freeform 11">
              <a:extLst>
                <a:ext uri="{FF2B5EF4-FFF2-40B4-BE49-F238E27FC236}">
                  <a16:creationId xmlns:a16="http://schemas.microsoft.com/office/drawing/2014/main" xmlns=""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55" name="Freeform 12">
              <a:extLst>
                <a:ext uri="{FF2B5EF4-FFF2-40B4-BE49-F238E27FC236}">
                  <a16:creationId xmlns:a16="http://schemas.microsoft.com/office/drawing/2014/main" xmlns=""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59" name="Freeform 13">
              <a:extLst>
                <a:ext uri="{FF2B5EF4-FFF2-40B4-BE49-F238E27FC236}">
                  <a16:creationId xmlns:a16="http://schemas.microsoft.com/office/drawing/2014/main" xmlns=""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60" name="Freeform 14">
              <a:extLst>
                <a:ext uri="{FF2B5EF4-FFF2-40B4-BE49-F238E27FC236}">
                  <a16:creationId xmlns:a16="http://schemas.microsoft.com/office/drawing/2014/main" xmlns=""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61" name="Freeform 15">
              <a:extLst>
                <a:ext uri="{FF2B5EF4-FFF2-40B4-BE49-F238E27FC236}">
                  <a16:creationId xmlns:a16="http://schemas.microsoft.com/office/drawing/2014/main" xmlns=""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62" name="Freeform 16">
              <a:extLst>
                <a:ext uri="{FF2B5EF4-FFF2-40B4-BE49-F238E27FC236}">
                  <a16:creationId xmlns:a16="http://schemas.microsoft.com/office/drawing/2014/main" xmlns=""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63" name="Freeform 17">
              <a:extLst>
                <a:ext uri="{FF2B5EF4-FFF2-40B4-BE49-F238E27FC236}">
                  <a16:creationId xmlns:a16="http://schemas.microsoft.com/office/drawing/2014/main" xmlns=""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sp>
          <p:nvSpPr>
            <p:cNvPr id="64" name="Freeform 18">
              <a:extLst>
                <a:ext uri="{FF2B5EF4-FFF2-40B4-BE49-F238E27FC236}">
                  <a16:creationId xmlns:a16="http://schemas.microsoft.com/office/drawing/2014/main" xmlns=""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GB" dirty="0">
                <a:solidFill>
                  <a:srgbClr val="282F39"/>
                </a:solidFill>
              </a:endParaRPr>
            </a:p>
          </p:txBody>
        </p:sp>
      </p:grpSp>
      <p:sp>
        <p:nvSpPr>
          <p:cNvPr id="66" name="Oval 65">
            <a:extLst>
              <a:ext uri="{FF2B5EF4-FFF2-40B4-BE49-F238E27FC236}">
                <a16:creationId xmlns:a16="http://schemas.microsoft.com/office/drawing/2014/main" xmlns="" id="{B327ECD0-E1B0-4737-8A11-DA4355BE380C}"/>
              </a:ext>
            </a:extLst>
          </p:cNvPr>
          <p:cNvSpPr/>
          <p:nvPr/>
        </p:nvSpPr>
        <p:spPr>
          <a:xfrm>
            <a:off x="1610540" y="2008325"/>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1</a:t>
            </a:r>
          </a:p>
        </p:txBody>
      </p:sp>
      <p:sp>
        <p:nvSpPr>
          <p:cNvPr id="67" name="TextBox 66">
            <a:extLst>
              <a:ext uri="{FF2B5EF4-FFF2-40B4-BE49-F238E27FC236}">
                <a16:creationId xmlns:a16="http://schemas.microsoft.com/office/drawing/2014/main" xmlns="" id="{43E9AA7E-9A40-4378-BA1F-D2DC2684ED35}"/>
              </a:ext>
            </a:extLst>
          </p:cNvPr>
          <p:cNvSpPr txBox="1"/>
          <p:nvPr/>
        </p:nvSpPr>
        <p:spPr>
          <a:xfrm>
            <a:off x="1074454" y="4875745"/>
            <a:ext cx="1639380" cy="1092607"/>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8" name="Oval 67">
            <a:extLst>
              <a:ext uri="{FF2B5EF4-FFF2-40B4-BE49-F238E27FC236}">
                <a16:creationId xmlns:a16="http://schemas.microsoft.com/office/drawing/2014/main" xmlns="" id="{A445E318-5EBB-456A-AB1D-82C950818623}"/>
              </a:ext>
            </a:extLst>
          </p:cNvPr>
          <p:cNvSpPr/>
          <p:nvPr/>
        </p:nvSpPr>
        <p:spPr>
          <a:xfrm>
            <a:off x="1610540" y="4305476"/>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2</a:t>
            </a:r>
          </a:p>
        </p:txBody>
      </p:sp>
      <p:sp>
        <p:nvSpPr>
          <p:cNvPr id="73" name="Oval 72">
            <a:extLst>
              <a:ext uri="{FF2B5EF4-FFF2-40B4-BE49-F238E27FC236}">
                <a16:creationId xmlns:a16="http://schemas.microsoft.com/office/drawing/2014/main" xmlns="" id="{6C67BB8D-4F08-4687-95FD-F1D81ABCF35D}"/>
              </a:ext>
            </a:extLst>
          </p:cNvPr>
          <p:cNvSpPr/>
          <p:nvPr/>
        </p:nvSpPr>
        <p:spPr>
          <a:xfrm>
            <a:off x="9829286" y="2026479"/>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a:solidFill>
                  <a:srgbClr val="FFFFFF"/>
                </a:solidFill>
              </a:rPr>
              <a:t>3</a:t>
            </a:r>
          </a:p>
        </p:txBody>
      </p:sp>
      <p:sp>
        <p:nvSpPr>
          <p:cNvPr id="75" name="TextBox 74">
            <a:extLst>
              <a:ext uri="{FF2B5EF4-FFF2-40B4-BE49-F238E27FC236}">
                <a16:creationId xmlns:a16="http://schemas.microsoft.com/office/drawing/2014/main" xmlns="" id="{F4AF6505-A775-4864-B23C-39B7D60FE049}"/>
              </a:ext>
            </a:extLst>
          </p:cNvPr>
          <p:cNvSpPr txBox="1"/>
          <p:nvPr/>
        </p:nvSpPr>
        <p:spPr>
          <a:xfrm>
            <a:off x="1074454" y="2691345"/>
            <a:ext cx="1639380" cy="1092607"/>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76" name="TextBox 75">
            <a:extLst>
              <a:ext uri="{FF2B5EF4-FFF2-40B4-BE49-F238E27FC236}">
                <a16:creationId xmlns:a16="http://schemas.microsoft.com/office/drawing/2014/main" xmlns="" id="{A98F7418-2E84-4D83-AB5C-A6C8FD62F902}"/>
              </a:ext>
            </a:extLst>
          </p:cNvPr>
          <p:cNvSpPr txBox="1"/>
          <p:nvPr/>
        </p:nvSpPr>
        <p:spPr>
          <a:xfrm>
            <a:off x="9262779" y="2691345"/>
            <a:ext cx="1639380" cy="1092607"/>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77" name="Oval 76">
            <a:extLst>
              <a:ext uri="{FF2B5EF4-FFF2-40B4-BE49-F238E27FC236}">
                <a16:creationId xmlns:a16="http://schemas.microsoft.com/office/drawing/2014/main" xmlns="" id="{30944E66-AC4C-4425-AB68-2D7ACD83CD9A}"/>
              </a:ext>
            </a:extLst>
          </p:cNvPr>
          <p:cNvSpPr/>
          <p:nvPr/>
        </p:nvSpPr>
        <p:spPr>
          <a:xfrm>
            <a:off x="9829286" y="4039429"/>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b="1" dirty="0">
                <a:solidFill>
                  <a:srgbClr val="FFFFFF"/>
                </a:solidFill>
              </a:rPr>
              <a:t>4</a:t>
            </a:r>
            <a:endParaRPr lang="en-US" b="1" dirty="0">
              <a:solidFill>
                <a:srgbClr val="FFFFFF"/>
              </a:solidFill>
            </a:endParaRPr>
          </a:p>
        </p:txBody>
      </p:sp>
      <p:sp>
        <p:nvSpPr>
          <p:cNvPr id="78" name="TextBox 77">
            <a:extLst>
              <a:ext uri="{FF2B5EF4-FFF2-40B4-BE49-F238E27FC236}">
                <a16:creationId xmlns:a16="http://schemas.microsoft.com/office/drawing/2014/main" xmlns="" id="{91FE69F6-9293-4343-B952-0660EA60F5D7}"/>
              </a:ext>
            </a:extLst>
          </p:cNvPr>
          <p:cNvSpPr txBox="1"/>
          <p:nvPr/>
        </p:nvSpPr>
        <p:spPr>
          <a:xfrm>
            <a:off x="9262779" y="4704295"/>
            <a:ext cx="1639380" cy="1092607"/>
          </a:xfrm>
          <a:prstGeom prst="rect">
            <a:avLst/>
          </a:prstGeom>
          <a:noFill/>
        </p:spPr>
        <p:txBody>
          <a:bodyPr wrap="square" rtlCol="0">
            <a:spAutoFit/>
          </a:bodyPr>
          <a:lstStyle/>
          <a:p>
            <a:pPr algn="just">
              <a:defRPr/>
            </a:pPr>
            <a:r>
              <a:rPr lang="en-US" sz="1300" dirty="0">
                <a:solidFill>
                  <a:srgbClr val="FFFFFF"/>
                </a:solidFill>
                <a:latin typeface="Open Sans" panose="020B0606030504020204" pitchFamily="34" charset="0"/>
              </a:rPr>
              <a:t>Lorem Ipsum is simply dummy text of the printing and typesetting industry. </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xmlns="" id="{0220C235-D899-4540-B3BA-6485843F1259}"/>
              </a:ext>
            </a:extLst>
          </p:cNvPr>
          <p:cNvSpPr txBox="1"/>
          <p:nvPr/>
        </p:nvSpPr>
        <p:spPr>
          <a:xfrm>
            <a:off x="457200" y="6349245"/>
            <a:ext cx="11366500" cy="369332"/>
          </a:xfrm>
          <a:prstGeom prst="rect">
            <a:avLst/>
          </a:prstGeom>
          <a:noFill/>
        </p:spPr>
        <p:txBody>
          <a:bodyPr wrap="square" rtlCol="0">
            <a:spAutoFit/>
          </a:bodyPr>
          <a:lstStyle/>
          <a:p>
            <a:pPr algn="ctr">
              <a:defRPr/>
            </a:pPr>
            <a:r>
              <a:rPr lang="en-GB" dirty="0">
                <a:solidFill>
                  <a:srgbClr val="FFFFFF"/>
                </a:solidFill>
                <a:latin typeface="Noto Sans" panose="020B0502040504020204" pitchFamily="34"/>
                <a:ea typeface="Noto Sans" panose="020B0502040504020204" pitchFamily="34"/>
                <a:cs typeface="Noto Sans" panose="020B0502040504020204" pitchFamily="34"/>
              </a:rPr>
              <a:t>www.yourwebsite.com</a:t>
            </a:r>
          </a:p>
        </p:txBody>
      </p:sp>
      <p:sp>
        <p:nvSpPr>
          <p:cNvPr id="29" name="Oval 28">
            <a:extLst>
              <a:ext uri="{FF2B5EF4-FFF2-40B4-BE49-F238E27FC236}">
                <a16:creationId xmlns:a16="http://schemas.microsoft.com/office/drawing/2014/main" xmlns="" id="{B3187278-174E-40F9-9099-8E759C168EB1}"/>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defRPr/>
            </a:pPr>
            <a:r>
              <a:rPr lang="en-GB" dirty="0" smtClean="0">
                <a:solidFill>
                  <a:srgbClr val="FFFFFF"/>
                </a:solidFill>
                <a:latin typeface="Noto Sans" panose="020B0502040504020204" pitchFamily="34"/>
                <a:ea typeface="Noto Sans" panose="020B0502040504020204" pitchFamily="34"/>
                <a:cs typeface="Noto Sans" panose="020B0502040504020204" pitchFamily="34"/>
              </a:rPr>
              <a:t>3</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29366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439" t="15707" r="60121" b="50127"/>
          <a:stretch/>
        </p:blipFill>
        <p:spPr>
          <a:xfrm>
            <a:off x="478971" y="914402"/>
            <a:ext cx="7750630" cy="2264227"/>
          </a:xfrm>
          <a:prstGeom prst="rect">
            <a:avLst/>
          </a:prstGeom>
        </p:spPr>
      </p:pic>
      <p:pic>
        <p:nvPicPr>
          <p:cNvPr id="2050" name="Picture 2" descr="Resultado de imagen para interva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0" y="2104571"/>
            <a:ext cx="6445539" cy="347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7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idx="1"/>
          </p:nvPr>
        </p:nvSpPr>
        <p:spPr/>
        <p:txBody>
          <a:bodyPr/>
          <a:lstStyle/>
          <a:p>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25108" y1="42981" x2="30195" y2="51127"/>
                        <a14:foregroundMark x1="56061" y1="7799" x2="53355" y2="21144"/>
                        <a14:foregroundMark x1="70455" y1="42288" x2="75758" y2="55806"/>
                        <a14:foregroundMark x1="88636" y1="78683" x2="88636" y2="90641"/>
                        <a14:foregroundMark x1="36688" y1="81802" x2="43939" y2="93761"/>
                        <a14:foregroundMark x1="6169" y1="80936" x2="11905" y2="89255"/>
                        <a14:backgroundMark x1="31169" y1="4679" x2="9524" y2="33622"/>
                        <a14:backgroundMark x1="42532" y1="38475" x2="72727" y2="89948"/>
                        <a14:backgroundMark x1="76407" y1="9359" x2="97511" y2="25130"/>
                        <a14:backgroundMark x1="24784" y1="67244" x2="22835" y2="97227"/>
                        <a14:backgroundMark x1="649" y1="80416" x2="0" y2="89601"/>
                      </a14:backgroundRemoval>
                    </a14:imgEffect>
                  </a14:imgLayer>
                </a14:imgProps>
              </a:ext>
            </a:extLst>
          </a:blip>
          <a:stretch>
            <a:fillRect/>
          </a:stretch>
        </p:blipFill>
        <p:spPr>
          <a:xfrm>
            <a:off x="528504" y="1710142"/>
            <a:ext cx="3592512" cy="2243376"/>
          </a:xfrm>
          <a:prstGeom prst="rect">
            <a:avLst/>
          </a:prstGeom>
        </p:spPr>
      </p:pic>
    </p:spTree>
    <p:extLst>
      <p:ext uri="{BB962C8B-B14F-4D97-AF65-F5344CB8AC3E}">
        <p14:creationId xmlns:p14="http://schemas.microsoft.com/office/powerpoint/2010/main" val="3787246273"/>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14362</TotalTime>
  <Words>273</Words>
  <Application>Microsoft Office PowerPoint</Application>
  <PresentationFormat>Panorámica</PresentationFormat>
  <Paragraphs>62</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Nirmala UI</vt:lpstr>
      <vt:lpstr>Noto Sans</vt:lpstr>
      <vt:lpstr>Noto Sans Disp ExtBd</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[15,20] 40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Lowuis</cp:lastModifiedBy>
  <cp:revision>1032</cp:revision>
  <dcterms:created xsi:type="dcterms:W3CDTF">2017-12-05T16:25:52Z</dcterms:created>
  <dcterms:modified xsi:type="dcterms:W3CDTF">2019-07-02T20:35:47Z</dcterms:modified>
</cp:coreProperties>
</file>